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15"/>
  </p:notesMasterIdLst>
  <p:sldIdLst>
    <p:sldId id="256" r:id="rId2"/>
    <p:sldId id="258" r:id="rId3"/>
    <p:sldId id="259" r:id="rId4"/>
    <p:sldId id="260" r:id="rId5"/>
    <p:sldId id="262" r:id="rId6"/>
    <p:sldId id="263" r:id="rId7"/>
    <p:sldId id="264" r:id="rId8"/>
    <p:sldId id="265" r:id="rId9"/>
    <p:sldId id="266" r:id="rId10"/>
    <p:sldId id="267" r:id="rId11"/>
    <p:sldId id="282" r:id="rId12"/>
    <p:sldId id="274" r:id="rId13"/>
    <p:sldId id="283" r:id="rId14"/>
  </p:sldIdLst>
  <p:sldSz cx="9144000" cy="5143500" type="screen16x9"/>
  <p:notesSz cx="6858000" cy="9144000"/>
  <p:embeddedFontLst>
    <p:embeddedFont>
      <p:font typeface="Amasis MT Pro Medium" panose="02040604050005020304" pitchFamily="18" charset="0"/>
      <p:regular r:id="rId16"/>
      <p:italic r:id="rId17"/>
    </p:embeddedFont>
    <p:embeddedFont>
      <p:font typeface="DM Sans" pitchFamily="2" charset="0"/>
      <p:regular r:id="rId18"/>
      <p:bold r:id="rId19"/>
      <p:italic r:id="rId20"/>
      <p:boldItalic r:id="rId21"/>
    </p:embeddedFont>
    <p:embeddedFont>
      <p:font typeface="Fira Sans" panose="020B0503050000020004" pitchFamily="34" charset="0"/>
      <p:regular r:id="rId22"/>
      <p:bold r:id="rId23"/>
      <p:italic r:id="rId24"/>
      <p:boldItalic r:id="rId25"/>
    </p:embeddedFont>
    <p:embeddedFont>
      <p:font typeface="Lato" panose="020F0502020204030203" pitchFamily="34" charset="0"/>
      <p:regular r:id="rId26"/>
      <p:bold r:id="rId27"/>
      <p:italic r:id="rId28"/>
      <p:boldItalic r:id="rId29"/>
    </p:embeddedFont>
    <p:embeddedFont>
      <p:font typeface="Pacifico" panose="00000500000000000000" pitchFamily="2" charset="0"/>
      <p:regular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C97C23-B959-4A3F-B44D-6FEC39187BBE}">
  <a:tblStyle styleId="{B3C97C23-B959-4A3F-B44D-6FEC39187BB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1"/>
        <p:cNvGrpSpPr/>
        <p:nvPr/>
      </p:nvGrpSpPr>
      <p:grpSpPr>
        <a:xfrm>
          <a:off x="0" y="0"/>
          <a:ext cx="0" cy="0"/>
          <a:chOff x="0" y="0"/>
          <a:chExt cx="0" cy="0"/>
        </a:xfrm>
      </p:grpSpPr>
      <p:sp>
        <p:nvSpPr>
          <p:cNvPr id="2002" name="Google Shape;2002;g1ea3297bda9_0_5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3" name="Google Shape;2003;g1ea3297bda9_0_5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1"/>
        <p:cNvGrpSpPr/>
        <p:nvPr/>
      </p:nvGrpSpPr>
      <p:grpSpPr>
        <a:xfrm>
          <a:off x="0" y="0"/>
          <a:ext cx="0" cy="0"/>
          <a:chOff x="0" y="0"/>
          <a:chExt cx="0" cy="0"/>
        </a:xfrm>
      </p:grpSpPr>
      <p:sp>
        <p:nvSpPr>
          <p:cNvPr id="2312" name="Google Shape;2312;g1ea3297bda9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3" name="Google Shape;2313;g1ea3297bda9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7"/>
        <p:cNvGrpSpPr/>
        <p:nvPr/>
      </p:nvGrpSpPr>
      <p:grpSpPr>
        <a:xfrm>
          <a:off x="0" y="0"/>
          <a:ext cx="0" cy="0"/>
          <a:chOff x="0" y="0"/>
          <a:chExt cx="0" cy="0"/>
        </a:xfrm>
      </p:grpSpPr>
      <p:sp>
        <p:nvSpPr>
          <p:cNvPr id="1488" name="Google Shape;148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9" name="Google Shape;148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1ea3297bda9_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3" name="Google Shape;1513;g1ea3297bda9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0"/>
        <p:cNvGrpSpPr/>
        <p:nvPr/>
      </p:nvGrpSpPr>
      <p:grpSpPr>
        <a:xfrm>
          <a:off x="0" y="0"/>
          <a:ext cx="0" cy="0"/>
          <a:chOff x="0" y="0"/>
          <a:chExt cx="0" cy="0"/>
        </a:xfrm>
      </p:grpSpPr>
      <p:sp>
        <p:nvSpPr>
          <p:cNvPr id="1771" name="Google Shape;1771;gec9722e163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2" name="Google Shape;1772;gec9722e163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2"/>
        <p:cNvGrpSpPr/>
        <p:nvPr/>
      </p:nvGrpSpPr>
      <p:grpSpPr>
        <a:xfrm>
          <a:off x="0" y="0"/>
          <a:ext cx="0" cy="0"/>
          <a:chOff x="0" y="0"/>
          <a:chExt cx="0" cy="0"/>
        </a:xfrm>
      </p:grpSpPr>
      <p:sp>
        <p:nvSpPr>
          <p:cNvPr id="1793" name="Google Shape;1793;g1ea3297bda9_0_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4" name="Google Shape;1794;g1ea3297bda9_0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1"/>
        <p:cNvGrpSpPr/>
        <p:nvPr/>
      </p:nvGrpSpPr>
      <p:grpSpPr>
        <a:xfrm>
          <a:off x="0" y="0"/>
          <a:ext cx="0" cy="0"/>
          <a:chOff x="0" y="0"/>
          <a:chExt cx="0" cy="0"/>
        </a:xfrm>
      </p:grpSpPr>
      <p:sp>
        <p:nvSpPr>
          <p:cNvPr id="1842" name="Google Shape;1842;g1ea3297bda9_0_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3" name="Google Shape;1843;g1ea3297bda9_0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8"/>
        <p:cNvGrpSpPr/>
        <p:nvPr/>
      </p:nvGrpSpPr>
      <p:grpSpPr>
        <a:xfrm>
          <a:off x="0" y="0"/>
          <a:ext cx="0" cy="0"/>
          <a:chOff x="0" y="0"/>
          <a:chExt cx="0" cy="0"/>
        </a:xfrm>
      </p:grpSpPr>
      <p:sp>
        <p:nvSpPr>
          <p:cNvPr id="1889" name="Google Shape;1889;g1ea3297bda9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0" name="Google Shape;1890;g1ea3297bda9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4"/>
        <p:cNvGrpSpPr/>
        <p:nvPr/>
      </p:nvGrpSpPr>
      <p:grpSpPr>
        <a:xfrm>
          <a:off x="0" y="0"/>
          <a:ext cx="0" cy="0"/>
          <a:chOff x="0" y="0"/>
          <a:chExt cx="0" cy="0"/>
        </a:xfrm>
      </p:grpSpPr>
      <p:sp>
        <p:nvSpPr>
          <p:cNvPr id="1965" name="Google Shape;1965;g1ea3297bda9_0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6" name="Google Shape;1966;g1ea3297bda9_0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40961" y="-23038"/>
            <a:ext cx="9225923" cy="5189576"/>
          </a:xfrm>
          <a:prstGeom prst="rect">
            <a:avLst/>
          </a:prstGeom>
          <a:noFill/>
          <a:ln>
            <a:noFill/>
          </a:ln>
        </p:spPr>
      </p:pic>
      <p:sp>
        <p:nvSpPr>
          <p:cNvPr id="10" name="Google Shape;10;p2"/>
          <p:cNvSpPr txBox="1">
            <a:spLocks noGrp="1"/>
          </p:cNvSpPr>
          <p:nvPr>
            <p:ph type="ctrTitle"/>
          </p:nvPr>
        </p:nvSpPr>
        <p:spPr>
          <a:xfrm>
            <a:off x="713225" y="1224681"/>
            <a:ext cx="4155300" cy="22122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5000"/>
              <a:buNone/>
              <a:defRPr sz="5000" b="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11" name="Google Shape;11;p2"/>
          <p:cNvSpPr txBox="1">
            <a:spLocks noGrp="1"/>
          </p:cNvSpPr>
          <p:nvPr>
            <p:ph type="subTitle" idx="1"/>
          </p:nvPr>
        </p:nvSpPr>
        <p:spPr>
          <a:xfrm>
            <a:off x="713225" y="3530913"/>
            <a:ext cx="4114200" cy="3879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1600">
                <a:solidFill>
                  <a:schemeClr val="dk1"/>
                </a:solidFill>
                <a:latin typeface="Fira Sans"/>
                <a:ea typeface="Fira Sans"/>
                <a:cs typeface="Fira Sans"/>
                <a:sym typeface="Fira Sans"/>
              </a:defRPr>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12" name="Google Shape;12;p2"/>
          <p:cNvGrpSpPr/>
          <p:nvPr/>
        </p:nvGrpSpPr>
        <p:grpSpPr>
          <a:xfrm>
            <a:off x="391667" y="218070"/>
            <a:ext cx="8441810" cy="4753581"/>
            <a:chOff x="391667" y="218070"/>
            <a:chExt cx="8441810" cy="4753581"/>
          </a:xfrm>
        </p:grpSpPr>
        <p:sp>
          <p:nvSpPr>
            <p:cNvPr id="13" name="Google Shape;13;p2"/>
            <p:cNvSpPr/>
            <p:nvPr/>
          </p:nvSpPr>
          <p:spPr>
            <a:xfrm>
              <a:off x="600762" y="307950"/>
              <a:ext cx="224925" cy="231562"/>
            </a:xfrm>
            <a:custGeom>
              <a:avLst/>
              <a:gdLst/>
              <a:ahLst/>
              <a:cxnLst/>
              <a:rect l="l" t="t" r="r" b="b"/>
              <a:pathLst>
                <a:path w="203" h="209" extrusionOk="0">
                  <a:moveTo>
                    <a:pt x="195" y="177"/>
                  </a:moveTo>
                  <a:lnTo>
                    <a:pt x="124" y="159"/>
                  </a:lnTo>
                  <a:lnTo>
                    <a:pt x="70" y="209"/>
                  </a:lnTo>
                  <a:lnTo>
                    <a:pt x="64" y="136"/>
                  </a:lnTo>
                  <a:lnTo>
                    <a:pt x="0" y="100"/>
                  </a:lnTo>
                  <a:lnTo>
                    <a:pt x="68" y="72"/>
                  </a:lnTo>
                  <a:lnTo>
                    <a:pt x="82" y="0"/>
                  </a:lnTo>
                  <a:lnTo>
                    <a:pt x="130" y="55"/>
                  </a:lnTo>
                  <a:lnTo>
                    <a:pt x="203" y="47"/>
                  </a:lnTo>
                  <a:lnTo>
                    <a:pt x="165" y="111"/>
                  </a:lnTo>
                  <a:lnTo>
                    <a:pt x="195" y="177"/>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rot="494564">
              <a:off x="8593197" y="4567526"/>
              <a:ext cx="224925" cy="230428"/>
            </a:xfrm>
            <a:custGeom>
              <a:avLst/>
              <a:gdLst/>
              <a:ahLst/>
              <a:cxnLst/>
              <a:rect l="l" t="t" r="r" b="b"/>
              <a:pathLst>
                <a:path w="204" h="209" extrusionOk="0">
                  <a:moveTo>
                    <a:pt x="196" y="177"/>
                  </a:moveTo>
                  <a:lnTo>
                    <a:pt x="125" y="159"/>
                  </a:lnTo>
                  <a:lnTo>
                    <a:pt x="71" y="209"/>
                  </a:lnTo>
                  <a:lnTo>
                    <a:pt x="64" y="136"/>
                  </a:lnTo>
                  <a:lnTo>
                    <a:pt x="0" y="100"/>
                  </a:lnTo>
                  <a:lnTo>
                    <a:pt x="68" y="71"/>
                  </a:lnTo>
                  <a:lnTo>
                    <a:pt x="83" y="0"/>
                  </a:lnTo>
                  <a:lnTo>
                    <a:pt x="131" y="55"/>
                  </a:lnTo>
                  <a:lnTo>
                    <a:pt x="204" y="47"/>
                  </a:lnTo>
                  <a:lnTo>
                    <a:pt x="166" y="111"/>
                  </a:lnTo>
                  <a:lnTo>
                    <a:pt x="196" y="177"/>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391667" y="1970562"/>
              <a:ext cx="145158" cy="150448"/>
            </a:xfrm>
            <a:custGeom>
              <a:avLst/>
              <a:gdLst/>
              <a:ahLst/>
              <a:cxnLst/>
              <a:rect l="l" t="t" r="r" b="b"/>
              <a:pathLst>
                <a:path w="83" h="86" extrusionOk="0">
                  <a:moveTo>
                    <a:pt x="50" y="86"/>
                  </a:moveTo>
                  <a:lnTo>
                    <a:pt x="30" y="64"/>
                  </a:lnTo>
                  <a:lnTo>
                    <a:pt x="0" y="68"/>
                  </a:lnTo>
                  <a:lnTo>
                    <a:pt x="15" y="42"/>
                  </a:lnTo>
                  <a:lnTo>
                    <a:pt x="2" y="15"/>
                  </a:lnTo>
                  <a:lnTo>
                    <a:pt x="31" y="20"/>
                  </a:lnTo>
                  <a:lnTo>
                    <a:pt x="53" y="0"/>
                  </a:lnTo>
                  <a:lnTo>
                    <a:pt x="57" y="30"/>
                  </a:lnTo>
                  <a:lnTo>
                    <a:pt x="83" y="43"/>
                  </a:lnTo>
                  <a:lnTo>
                    <a:pt x="56" y="57"/>
                  </a:lnTo>
                  <a:lnTo>
                    <a:pt x="50" y="86"/>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3923901" y="259869"/>
              <a:ext cx="127282" cy="120481"/>
            </a:xfrm>
            <a:custGeom>
              <a:avLst/>
              <a:gdLst/>
              <a:ahLst/>
              <a:cxnLst/>
              <a:rect l="l" t="t" r="r" b="b"/>
              <a:pathLst>
                <a:path w="131" h="124" extrusionOk="0">
                  <a:moveTo>
                    <a:pt x="131" y="78"/>
                  </a:moveTo>
                  <a:lnTo>
                    <a:pt x="85" y="85"/>
                  </a:lnTo>
                  <a:lnTo>
                    <a:pt x="65" y="124"/>
                  </a:lnTo>
                  <a:lnTo>
                    <a:pt x="45" y="84"/>
                  </a:lnTo>
                  <a:lnTo>
                    <a:pt x="0" y="77"/>
                  </a:lnTo>
                  <a:lnTo>
                    <a:pt x="34" y="46"/>
                  </a:lnTo>
                  <a:lnTo>
                    <a:pt x="27" y="0"/>
                  </a:lnTo>
                  <a:lnTo>
                    <a:pt x="66" y="22"/>
                  </a:lnTo>
                  <a:lnTo>
                    <a:pt x="107" y="1"/>
                  </a:lnTo>
                  <a:lnTo>
                    <a:pt x="99" y="46"/>
                  </a:lnTo>
                  <a:lnTo>
                    <a:pt x="131" y="78"/>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8047549" y="218070"/>
              <a:ext cx="198225" cy="204097"/>
            </a:xfrm>
            <a:custGeom>
              <a:avLst/>
              <a:gdLst/>
              <a:ahLst/>
              <a:cxnLst/>
              <a:rect l="l" t="t" r="r" b="b"/>
              <a:pathLst>
                <a:path w="203" h="209" extrusionOk="0">
                  <a:moveTo>
                    <a:pt x="195" y="177"/>
                  </a:moveTo>
                  <a:lnTo>
                    <a:pt x="124" y="159"/>
                  </a:lnTo>
                  <a:lnTo>
                    <a:pt x="70" y="209"/>
                  </a:lnTo>
                  <a:lnTo>
                    <a:pt x="64" y="136"/>
                  </a:lnTo>
                  <a:lnTo>
                    <a:pt x="0" y="100"/>
                  </a:lnTo>
                  <a:lnTo>
                    <a:pt x="68" y="72"/>
                  </a:lnTo>
                  <a:lnTo>
                    <a:pt x="82" y="0"/>
                  </a:lnTo>
                  <a:lnTo>
                    <a:pt x="130" y="55"/>
                  </a:lnTo>
                  <a:lnTo>
                    <a:pt x="203" y="47"/>
                  </a:lnTo>
                  <a:lnTo>
                    <a:pt x="165" y="111"/>
                  </a:lnTo>
                  <a:lnTo>
                    <a:pt x="195" y="177"/>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8529713" y="1521051"/>
              <a:ext cx="127275" cy="135042"/>
            </a:xfrm>
            <a:custGeom>
              <a:avLst/>
              <a:gdLst/>
              <a:ahLst/>
              <a:cxnLst/>
              <a:rect l="l" t="t" r="r" b="b"/>
              <a:pathLst>
                <a:path w="82" h="87" extrusionOk="0">
                  <a:moveTo>
                    <a:pt x="50" y="87"/>
                  </a:moveTo>
                  <a:lnTo>
                    <a:pt x="29" y="65"/>
                  </a:lnTo>
                  <a:lnTo>
                    <a:pt x="0" y="69"/>
                  </a:lnTo>
                  <a:lnTo>
                    <a:pt x="15" y="42"/>
                  </a:lnTo>
                  <a:lnTo>
                    <a:pt x="1" y="15"/>
                  </a:lnTo>
                  <a:lnTo>
                    <a:pt x="31" y="22"/>
                  </a:lnTo>
                  <a:lnTo>
                    <a:pt x="52" y="0"/>
                  </a:lnTo>
                  <a:lnTo>
                    <a:pt x="55" y="30"/>
                  </a:lnTo>
                  <a:lnTo>
                    <a:pt x="82" y="45"/>
                  </a:lnTo>
                  <a:lnTo>
                    <a:pt x="55" y="57"/>
                  </a:lnTo>
                  <a:lnTo>
                    <a:pt x="50" y="87"/>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7862879" y="4841263"/>
              <a:ext cx="127275" cy="130389"/>
            </a:xfrm>
            <a:custGeom>
              <a:avLst/>
              <a:gdLst/>
              <a:ahLst/>
              <a:cxnLst/>
              <a:rect l="l" t="t" r="r" b="b"/>
              <a:pathLst>
                <a:path w="204" h="209" extrusionOk="0">
                  <a:moveTo>
                    <a:pt x="196" y="177"/>
                  </a:moveTo>
                  <a:lnTo>
                    <a:pt x="125" y="159"/>
                  </a:lnTo>
                  <a:lnTo>
                    <a:pt x="71" y="209"/>
                  </a:lnTo>
                  <a:lnTo>
                    <a:pt x="64" y="136"/>
                  </a:lnTo>
                  <a:lnTo>
                    <a:pt x="0" y="100"/>
                  </a:lnTo>
                  <a:lnTo>
                    <a:pt x="68" y="71"/>
                  </a:lnTo>
                  <a:lnTo>
                    <a:pt x="83" y="0"/>
                  </a:lnTo>
                  <a:lnTo>
                    <a:pt x="131" y="55"/>
                  </a:lnTo>
                  <a:lnTo>
                    <a:pt x="204" y="47"/>
                  </a:lnTo>
                  <a:lnTo>
                    <a:pt x="166" y="111"/>
                  </a:lnTo>
                  <a:lnTo>
                    <a:pt x="196" y="177"/>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rot="1512199">
              <a:off x="511920" y="4562675"/>
              <a:ext cx="234379" cy="240125"/>
            </a:xfrm>
            <a:custGeom>
              <a:avLst/>
              <a:gdLst/>
              <a:ahLst/>
              <a:cxnLst/>
              <a:rect l="l" t="t" r="r" b="b"/>
              <a:pathLst>
                <a:path w="204" h="209" extrusionOk="0">
                  <a:moveTo>
                    <a:pt x="196" y="177"/>
                  </a:moveTo>
                  <a:lnTo>
                    <a:pt x="125" y="159"/>
                  </a:lnTo>
                  <a:lnTo>
                    <a:pt x="71" y="209"/>
                  </a:lnTo>
                  <a:lnTo>
                    <a:pt x="64" y="136"/>
                  </a:lnTo>
                  <a:lnTo>
                    <a:pt x="0" y="100"/>
                  </a:lnTo>
                  <a:lnTo>
                    <a:pt x="68" y="71"/>
                  </a:lnTo>
                  <a:lnTo>
                    <a:pt x="83" y="0"/>
                  </a:lnTo>
                  <a:lnTo>
                    <a:pt x="131" y="55"/>
                  </a:lnTo>
                  <a:lnTo>
                    <a:pt x="204" y="47"/>
                  </a:lnTo>
                  <a:lnTo>
                    <a:pt x="166" y="111"/>
                  </a:lnTo>
                  <a:lnTo>
                    <a:pt x="196" y="177"/>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837"/>
        <p:cNvGrpSpPr/>
        <p:nvPr/>
      </p:nvGrpSpPr>
      <p:grpSpPr>
        <a:xfrm>
          <a:off x="0" y="0"/>
          <a:ext cx="0" cy="0"/>
          <a:chOff x="0" y="0"/>
          <a:chExt cx="0" cy="0"/>
        </a:xfrm>
      </p:grpSpPr>
      <p:pic>
        <p:nvPicPr>
          <p:cNvPr id="838" name="Google Shape;838;p20"/>
          <p:cNvPicPr preferRelativeResize="0"/>
          <p:nvPr/>
        </p:nvPicPr>
        <p:blipFill rotWithShape="1">
          <a:blip r:embed="rId2">
            <a:alphaModFix/>
          </a:blip>
          <a:srcRect l="79" t="179"/>
          <a:stretch/>
        </p:blipFill>
        <p:spPr>
          <a:xfrm rot="10800000">
            <a:off x="-12704" y="-4587"/>
            <a:ext cx="9169408" cy="5152674"/>
          </a:xfrm>
          <a:prstGeom prst="rect">
            <a:avLst/>
          </a:prstGeom>
          <a:noFill/>
          <a:ln>
            <a:noFill/>
          </a:ln>
        </p:spPr>
      </p:pic>
      <p:grpSp>
        <p:nvGrpSpPr>
          <p:cNvPr id="839" name="Google Shape;839;p20"/>
          <p:cNvGrpSpPr/>
          <p:nvPr/>
        </p:nvGrpSpPr>
        <p:grpSpPr>
          <a:xfrm flipH="1">
            <a:off x="279251" y="141989"/>
            <a:ext cx="8638374" cy="4781811"/>
            <a:chOff x="226375" y="141989"/>
            <a:chExt cx="8638374" cy="4781811"/>
          </a:xfrm>
        </p:grpSpPr>
        <p:sp>
          <p:nvSpPr>
            <p:cNvPr id="840" name="Google Shape;840;p20"/>
            <p:cNvSpPr/>
            <p:nvPr/>
          </p:nvSpPr>
          <p:spPr>
            <a:xfrm>
              <a:off x="226375" y="204337"/>
              <a:ext cx="224925" cy="231562"/>
            </a:xfrm>
            <a:custGeom>
              <a:avLst/>
              <a:gdLst/>
              <a:ahLst/>
              <a:cxnLst/>
              <a:rect l="l" t="t" r="r" b="b"/>
              <a:pathLst>
                <a:path w="203" h="209" extrusionOk="0">
                  <a:moveTo>
                    <a:pt x="195" y="177"/>
                  </a:moveTo>
                  <a:lnTo>
                    <a:pt x="124" y="159"/>
                  </a:lnTo>
                  <a:lnTo>
                    <a:pt x="70" y="209"/>
                  </a:lnTo>
                  <a:lnTo>
                    <a:pt x="64" y="136"/>
                  </a:lnTo>
                  <a:lnTo>
                    <a:pt x="0" y="100"/>
                  </a:lnTo>
                  <a:lnTo>
                    <a:pt x="68" y="72"/>
                  </a:lnTo>
                  <a:lnTo>
                    <a:pt x="82" y="0"/>
                  </a:lnTo>
                  <a:lnTo>
                    <a:pt x="130" y="55"/>
                  </a:lnTo>
                  <a:lnTo>
                    <a:pt x="203" y="47"/>
                  </a:lnTo>
                  <a:lnTo>
                    <a:pt x="165" y="111"/>
                  </a:lnTo>
                  <a:lnTo>
                    <a:pt x="195" y="177"/>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1" name="Google Shape;841;p20"/>
            <p:cNvSpPr/>
            <p:nvPr/>
          </p:nvSpPr>
          <p:spPr>
            <a:xfrm rot="494564">
              <a:off x="5981472" y="4678438"/>
              <a:ext cx="224925" cy="230428"/>
            </a:xfrm>
            <a:custGeom>
              <a:avLst/>
              <a:gdLst/>
              <a:ahLst/>
              <a:cxnLst/>
              <a:rect l="l" t="t" r="r" b="b"/>
              <a:pathLst>
                <a:path w="204" h="209" extrusionOk="0">
                  <a:moveTo>
                    <a:pt x="196" y="177"/>
                  </a:moveTo>
                  <a:lnTo>
                    <a:pt x="125" y="159"/>
                  </a:lnTo>
                  <a:lnTo>
                    <a:pt x="71" y="209"/>
                  </a:lnTo>
                  <a:lnTo>
                    <a:pt x="64" y="136"/>
                  </a:lnTo>
                  <a:lnTo>
                    <a:pt x="0" y="100"/>
                  </a:lnTo>
                  <a:lnTo>
                    <a:pt x="68" y="71"/>
                  </a:lnTo>
                  <a:lnTo>
                    <a:pt x="83" y="0"/>
                  </a:lnTo>
                  <a:lnTo>
                    <a:pt x="131" y="55"/>
                  </a:lnTo>
                  <a:lnTo>
                    <a:pt x="204" y="47"/>
                  </a:lnTo>
                  <a:lnTo>
                    <a:pt x="166" y="111"/>
                  </a:lnTo>
                  <a:lnTo>
                    <a:pt x="196" y="177"/>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2" name="Google Shape;842;p20"/>
            <p:cNvSpPr/>
            <p:nvPr/>
          </p:nvSpPr>
          <p:spPr>
            <a:xfrm>
              <a:off x="451305" y="4718437"/>
              <a:ext cx="145158" cy="150448"/>
            </a:xfrm>
            <a:custGeom>
              <a:avLst/>
              <a:gdLst/>
              <a:ahLst/>
              <a:cxnLst/>
              <a:rect l="l" t="t" r="r" b="b"/>
              <a:pathLst>
                <a:path w="83" h="86" extrusionOk="0">
                  <a:moveTo>
                    <a:pt x="50" y="86"/>
                  </a:moveTo>
                  <a:lnTo>
                    <a:pt x="30" y="64"/>
                  </a:lnTo>
                  <a:lnTo>
                    <a:pt x="0" y="68"/>
                  </a:lnTo>
                  <a:lnTo>
                    <a:pt x="15" y="42"/>
                  </a:lnTo>
                  <a:lnTo>
                    <a:pt x="2" y="15"/>
                  </a:lnTo>
                  <a:lnTo>
                    <a:pt x="31" y="20"/>
                  </a:lnTo>
                  <a:lnTo>
                    <a:pt x="53" y="0"/>
                  </a:lnTo>
                  <a:lnTo>
                    <a:pt x="57" y="30"/>
                  </a:lnTo>
                  <a:lnTo>
                    <a:pt x="83" y="43"/>
                  </a:lnTo>
                  <a:lnTo>
                    <a:pt x="56" y="57"/>
                  </a:lnTo>
                  <a:lnTo>
                    <a:pt x="50" y="86"/>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3" name="Google Shape;843;p20"/>
            <p:cNvSpPr/>
            <p:nvPr/>
          </p:nvSpPr>
          <p:spPr>
            <a:xfrm>
              <a:off x="4959876" y="377869"/>
              <a:ext cx="127282" cy="120481"/>
            </a:xfrm>
            <a:custGeom>
              <a:avLst/>
              <a:gdLst/>
              <a:ahLst/>
              <a:cxnLst/>
              <a:rect l="l" t="t" r="r" b="b"/>
              <a:pathLst>
                <a:path w="131" h="124" extrusionOk="0">
                  <a:moveTo>
                    <a:pt x="131" y="78"/>
                  </a:moveTo>
                  <a:lnTo>
                    <a:pt x="85" y="85"/>
                  </a:lnTo>
                  <a:lnTo>
                    <a:pt x="65" y="124"/>
                  </a:lnTo>
                  <a:lnTo>
                    <a:pt x="45" y="84"/>
                  </a:lnTo>
                  <a:lnTo>
                    <a:pt x="0" y="77"/>
                  </a:lnTo>
                  <a:lnTo>
                    <a:pt x="34" y="46"/>
                  </a:lnTo>
                  <a:lnTo>
                    <a:pt x="27" y="0"/>
                  </a:lnTo>
                  <a:lnTo>
                    <a:pt x="66" y="22"/>
                  </a:lnTo>
                  <a:lnTo>
                    <a:pt x="107" y="1"/>
                  </a:lnTo>
                  <a:lnTo>
                    <a:pt x="99" y="46"/>
                  </a:lnTo>
                  <a:lnTo>
                    <a:pt x="131" y="78"/>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4" name="Google Shape;844;p20"/>
            <p:cNvSpPr/>
            <p:nvPr/>
          </p:nvSpPr>
          <p:spPr>
            <a:xfrm>
              <a:off x="8666524" y="324533"/>
              <a:ext cx="198225" cy="204097"/>
            </a:xfrm>
            <a:custGeom>
              <a:avLst/>
              <a:gdLst/>
              <a:ahLst/>
              <a:cxnLst/>
              <a:rect l="l" t="t" r="r" b="b"/>
              <a:pathLst>
                <a:path w="203" h="209" extrusionOk="0">
                  <a:moveTo>
                    <a:pt x="195" y="177"/>
                  </a:moveTo>
                  <a:lnTo>
                    <a:pt x="124" y="159"/>
                  </a:lnTo>
                  <a:lnTo>
                    <a:pt x="70" y="209"/>
                  </a:lnTo>
                  <a:lnTo>
                    <a:pt x="64" y="136"/>
                  </a:lnTo>
                  <a:lnTo>
                    <a:pt x="0" y="100"/>
                  </a:lnTo>
                  <a:lnTo>
                    <a:pt x="68" y="72"/>
                  </a:lnTo>
                  <a:lnTo>
                    <a:pt x="82" y="0"/>
                  </a:lnTo>
                  <a:lnTo>
                    <a:pt x="130" y="55"/>
                  </a:lnTo>
                  <a:lnTo>
                    <a:pt x="203" y="47"/>
                  </a:lnTo>
                  <a:lnTo>
                    <a:pt x="165" y="111"/>
                  </a:lnTo>
                  <a:lnTo>
                    <a:pt x="195" y="177"/>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5" name="Google Shape;845;p20"/>
            <p:cNvSpPr/>
            <p:nvPr/>
          </p:nvSpPr>
          <p:spPr>
            <a:xfrm>
              <a:off x="7919326" y="141989"/>
              <a:ext cx="127275" cy="135042"/>
            </a:xfrm>
            <a:custGeom>
              <a:avLst/>
              <a:gdLst/>
              <a:ahLst/>
              <a:cxnLst/>
              <a:rect l="l" t="t" r="r" b="b"/>
              <a:pathLst>
                <a:path w="82" h="87" extrusionOk="0">
                  <a:moveTo>
                    <a:pt x="50" y="87"/>
                  </a:moveTo>
                  <a:lnTo>
                    <a:pt x="29" y="65"/>
                  </a:lnTo>
                  <a:lnTo>
                    <a:pt x="0" y="69"/>
                  </a:lnTo>
                  <a:lnTo>
                    <a:pt x="15" y="42"/>
                  </a:lnTo>
                  <a:lnTo>
                    <a:pt x="1" y="15"/>
                  </a:lnTo>
                  <a:lnTo>
                    <a:pt x="31" y="22"/>
                  </a:lnTo>
                  <a:lnTo>
                    <a:pt x="52" y="0"/>
                  </a:lnTo>
                  <a:lnTo>
                    <a:pt x="55" y="30"/>
                  </a:lnTo>
                  <a:lnTo>
                    <a:pt x="82" y="45"/>
                  </a:lnTo>
                  <a:lnTo>
                    <a:pt x="55" y="57"/>
                  </a:lnTo>
                  <a:lnTo>
                    <a:pt x="50" y="87"/>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6" name="Google Shape;846;p20"/>
            <p:cNvSpPr/>
            <p:nvPr/>
          </p:nvSpPr>
          <p:spPr>
            <a:xfrm>
              <a:off x="8706204" y="2849813"/>
              <a:ext cx="127275" cy="130389"/>
            </a:xfrm>
            <a:custGeom>
              <a:avLst/>
              <a:gdLst/>
              <a:ahLst/>
              <a:cxnLst/>
              <a:rect l="l" t="t" r="r" b="b"/>
              <a:pathLst>
                <a:path w="204" h="209" extrusionOk="0">
                  <a:moveTo>
                    <a:pt x="196" y="177"/>
                  </a:moveTo>
                  <a:lnTo>
                    <a:pt x="125" y="159"/>
                  </a:lnTo>
                  <a:lnTo>
                    <a:pt x="71" y="209"/>
                  </a:lnTo>
                  <a:lnTo>
                    <a:pt x="64" y="136"/>
                  </a:lnTo>
                  <a:lnTo>
                    <a:pt x="0" y="100"/>
                  </a:lnTo>
                  <a:lnTo>
                    <a:pt x="68" y="71"/>
                  </a:lnTo>
                  <a:lnTo>
                    <a:pt x="83" y="0"/>
                  </a:lnTo>
                  <a:lnTo>
                    <a:pt x="131" y="55"/>
                  </a:lnTo>
                  <a:lnTo>
                    <a:pt x="204" y="47"/>
                  </a:lnTo>
                  <a:lnTo>
                    <a:pt x="166" y="111"/>
                  </a:lnTo>
                  <a:lnTo>
                    <a:pt x="196" y="177"/>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7" name="Google Shape;847;p20"/>
            <p:cNvSpPr/>
            <p:nvPr/>
          </p:nvSpPr>
          <p:spPr>
            <a:xfrm rot="1512199">
              <a:off x="406707" y="2100062"/>
              <a:ext cx="234379" cy="240125"/>
            </a:xfrm>
            <a:custGeom>
              <a:avLst/>
              <a:gdLst/>
              <a:ahLst/>
              <a:cxnLst/>
              <a:rect l="l" t="t" r="r" b="b"/>
              <a:pathLst>
                <a:path w="204" h="209" extrusionOk="0">
                  <a:moveTo>
                    <a:pt x="196" y="177"/>
                  </a:moveTo>
                  <a:lnTo>
                    <a:pt x="125" y="159"/>
                  </a:lnTo>
                  <a:lnTo>
                    <a:pt x="71" y="209"/>
                  </a:lnTo>
                  <a:lnTo>
                    <a:pt x="64" y="136"/>
                  </a:lnTo>
                  <a:lnTo>
                    <a:pt x="0" y="100"/>
                  </a:lnTo>
                  <a:lnTo>
                    <a:pt x="68" y="71"/>
                  </a:lnTo>
                  <a:lnTo>
                    <a:pt x="83" y="0"/>
                  </a:lnTo>
                  <a:lnTo>
                    <a:pt x="131" y="55"/>
                  </a:lnTo>
                  <a:lnTo>
                    <a:pt x="204" y="47"/>
                  </a:lnTo>
                  <a:lnTo>
                    <a:pt x="166" y="111"/>
                  </a:lnTo>
                  <a:lnTo>
                    <a:pt x="196" y="177"/>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48" name="Google Shape;848;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
        <p:nvSpPr>
          <p:cNvPr id="849" name="Google Shape;849;p20"/>
          <p:cNvSpPr txBox="1">
            <a:spLocks noGrp="1"/>
          </p:cNvSpPr>
          <p:nvPr>
            <p:ph type="subTitle" idx="1"/>
          </p:nvPr>
        </p:nvSpPr>
        <p:spPr>
          <a:xfrm>
            <a:off x="2255713" y="2065425"/>
            <a:ext cx="1929000" cy="665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850" name="Google Shape;850;p20"/>
          <p:cNvSpPr txBox="1">
            <a:spLocks noGrp="1"/>
          </p:cNvSpPr>
          <p:nvPr>
            <p:ph type="subTitle" idx="2"/>
          </p:nvPr>
        </p:nvSpPr>
        <p:spPr>
          <a:xfrm>
            <a:off x="5617365" y="2065425"/>
            <a:ext cx="1929000" cy="665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851" name="Google Shape;851;p20"/>
          <p:cNvSpPr txBox="1">
            <a:spLocks noGrp="1"/>
          </p:cNvSpPr>
          <p:nvPr>
            <p:ph type="subTitle" idx="3"/>
          </p:nvPr>
        </p:nvSpPr>
        <p:spPr>
          <a:xfrm>
            <a:off x="2255713" y="3498825"/>
            <a:ext cx="1929000" cy="665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852" name="Google Shape;852;p20"/>
          <p:cNvSpPr txBox="1">
            <a:spLocks noGrp="1"/>
          </p:cNvSpPr>
          <p:nvPr>
            <p:ph type="subTitle" idx="4"/>
          </p:nvPr>
        </p:nvSpPr>
        <p:spPr>
          <a:xfrm>
            <a:off x="5617365" y="3498825"/>
            <a:ext cx="1929000" cy="665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853" name="Google Shape;853;p20"/>
          <p:cNvSpPr txBox="1">
            <a:spLocks noGrp="1"/>
          </p:cNvSpPr>
          <p:nvPr>
            <p:ph type="subTitle" idx="5"/>
          </p:nvPr>
        </p:nvSpPr>
        <p:spPr>
          <a:xfrm>
            <a:off x="2255710" y="1635525"/>
            <a:ext cx="1929000" cy="429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DM Sans"/>
              <a:buNone/>
              <a:defRPr sz="2200">
                <a:latin typeface="Pacifico"/>
                <a:ea typeface="Pacifico"/>
                <a:cs typeface="Pacifico"/>
                <a:sym typeface="Pacifico"/>
              </a:defRPr>
            </a:lvl1pPr>
            <a:lvl2pPr lvl="1" algn="ctr" rtl="0">
              <a:lnSpc>
                <a:spcPct val="115000"/>
              </a:lnSpc>
              <a:spcBef>
                <a:spcPts val="0"/>
              </a:spcBef>
              <a:spcAft>
                <a:spcPts val="0"/>
              </a:spcAft>
              <a:buSzPts val="2200"/>
              <a:buFont typeface="DM Sans"/>
              <a:buNone/>
              <a:defRPr sz="2200"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200"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200"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200"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200"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200"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200"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200" b="1">
                <a:latin typeface="DM Sans"/>
                <a:ea typeface="DM Sans"/>
                <a:cs typeface="DM Sans"/>
                <a:sym typeface="DM Sans"/>
              </a:defRPr>
            </a:lvl9pPr>
          </a:lstStyle>
          <a:p>
            <a:endParaRPr/>
          </a:p>
        </p:txBody>
      </p:sp>
      <p:sp>
        <p:nvSpPr>
          <p:cNvPr id="854" name="Google Shape;854;p20"/>
          <p:cNvSpPr txBox="1">
            <a:spLocks noGrp="1"/>
          </p:cNvSpPr>
          <p:nvPr>
            <p:ph type="subTitle" idx="6"/>
          </p:nvPr>
        </p:nvSpPr>
        <p:spPr>
          <a:xfrm>
            <a:off x="5617360" y="1635525"/>
            <a:ext cx="1929000" cy="429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DM Sans"/>
              <a:buNone/>
              <a:defRPr sz="2200">
                <a:latin typeface="Pacifico"/>
                <a:ea typeface="Pacifico"/>
                <a:cs typeface="Pacifico"/>
                <a:sym typeface="Pacifico"/>
              </a:defRPr>
            </a:lvl1pPr>
            <a:lvl2pPr lvl="1" algn="ctr" rtl="0">
              <a:lnSpc>
                <a:spcPct val="115000"/>
              </a:lnSpc>
              <a:spcBef>
                <a:spcPts val="0"/>
              </a:spcBef>
              <a:spcAft>
                <a:spcPts val="0"/>
              </a:spcAft>
              <a:buSzPts val="2200"/>
              <a:buFont typeface="DM Sans"/>
              <a:buNone/>
              <a:defRPr sz="2200"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200"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200"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200"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200"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200"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200"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200" b="1">
                <a:latin typeface="DM Sans"/>
                <a:ea typeface="DM Sans"/>
                <a:cs typeface="DM Sans"/>
                <a:sym typeface="DM Sans"/>
              </a:defRPr>
            </a:lvl9pPr>
          </a:lstStyle>
          <a:p>
            <a:endParaRPr/>
          </a:p>
        </p:txBody>
      </p:sp>
      <p:sp>
        <p:nvSpPr>
          <p:cNvPr id="855" name="Google Shape;855;p20"/>
          <p:cNvSpPr txBox="1">
            <a:spLocks noGrp="1"/>
          </p:cNvSpPr>
          <p:nvPr>
            <p:ph type="subTitle" idx="7"/>
          </p:nvPr>
        </p:nvSpPr>
        <p:spPr>
          <a:xfrm>
            <a:off x="2255710" y="3068925"/>
            <a:ext cx="1929000" cy="429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DM Sans"/>
              <a:buNone/>
              <a:defRPr sz="2200">
                <a:latin typeface="Pacifico"/>
                <a:ea typeface="Pacifico"/>
                <a:cs typeface="Pacifico"/>
                <a:sym typeface="Pacifico"/>
              </a:defRPr>
            </a:lvl1pPr>
            <a:lvl2pPr lvl="1" algn="ctr" rtl="0">
              <a:lnSpc>
                <a:spcPct val="115000"/>
              </a:lnSpc>
              <a:spcBef>
                <a:spcPts val="0"/>
              </a:spcBef>
              <a:spcAft>
                <a:spcPts val="0"/>
              </a:spcAft>
              <a:buSzPts val="2200"/>
              <a:buFont typeface="DM Sans"/>
              <a:buNone/>
              <a:defRPr sz="2200"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200"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200"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200"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200"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200"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200"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200" b="1">
                <a:latin typeface="DM Sans"/>
                <a:ea typeface="DM Sans"/>
                <a:cs typeface="DM Sans"/>
                <a:sym typeface="DM Sans"/>
              </a:defRPr>
            </a:lvl9pPr>
          </a:lstStyle>
          <a:p>
            <a:endParaRPr/>
          </a:p>
        </p:txBody>
      </p:sp>
      <p:sp>
        <p:nvSpPr>
          <p:cNvPr id="856" name="Google Shape;856;p20"/>
          <p:cNvSpPr txBox="1">
            <a:spLocks noGrp="1"/>
          </p:cNvSpPr>
          <p:nvPr>
            <p:ph type="subTitle" idx="8"/>
          </p:nvPr>
        </p:nvSpPr>
        <p:spPr>
          <a:xfrm>
            <a:off x="5617360" y="3068925"/>
            <a:ext cx="1929000" cy="429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DM Sans"/>
              <a:buNone/>
              <a:defRPr sz="2200">
                <a:latin typeface="Pacifico"/>
                <a:ea typeface="Pacifico"/>
                <a:cs typeface="Pacifico"/>
                <a:sym typeface="Pacifico"/>
              </a:defRPr>
            </a:lvl1pPr>
            <a:lvl2pPr lvl="1" algn="ctr" rtl="0">
              <a:lnSpc>
                <a:spcPct val="115000"/>
              </a:lnSpc>
              <a:spcBef>
                <a:spcPts val="0"/>
              </a:spcBef>
              <a:spcAft>
                <a:spcPts val="0"/>
              </a:spcAft>
              <a:buSzPts val="2200"/>
              <a:buFont typeface="DM Sans"/>
              <a:buNone/>
              <a:defRPr sz="2200"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200"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200"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200"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200"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200"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200"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200" b="1">
                <a:latin typeface="DM Sans"/>
                <a:ea typeface="DM Sans"/>
                <a:cs typeface="DM Sans"/>
                <a:sym typeface="DM Sans"/>
              </a:defRPr>
            </a:lvl9pPr>
          </a:lstStyle>
          <a:p>
            <a:endParaRPr/>
          </a:p>
        </p:txBody>
      </p:sp>
      <p:grpSp>
        <p:nvGrpSpPr>
          <p:cNvPr id="857" name="Google Shape;857;p20"/>
          <p:cNvGrpSpPr/>
          <p:nvPr/>
        </p:nvGrpSpPr>
        <p:grpSpPr>
          <a:xfrm>
            <a:off x="89620" y="4251783"/>
            <a:ext cx="884240" cy="823491"/>
            <a:chOff x="4496661" y="1889197"/>
            <a:chExt cx="1440600" cy="1341628"/>
          </a:xfrm>
        </p:grpSpPr>
        <p:sp>
          <p:nvSpPr>
            <p:cNvPr id="858" name="Google Shape;858;p20"/>
            <p:cNvSpPr/>
            <p:nvPr/>
          </p:nvSpPr>
          <p:spPr>
            <a:xfrm>
              <a:off x="4496661" y="3037325"/>
              <a:ext cx="1440600" cy="193500"/>
            </a:xfrm>
            <a:prstGeom prst="ellipse">
              <a:avLst/>
            </a:prstGeom>
            <a:solidFill>
              <a:srgbClr val="403952">
                <a:alpha val="18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59" name="Google Shape;859;p20"/>
            <p:cNvGrpSpPr/>
            <p:nvPr/>
          </p:nvGrpSpPr>
          <p:grpSpPr>
            <a:xfrm>
              <a:off x="4566808" y="1889197"/>
              <a:ext cx="1300318" cy="1297304"/>
              <a:chOff x="4566808" y="1889197"/>
              <a:chExt cx="1300318" cy="1297304"/>
            </a:xfrm>
          </p:grpSpPr>
          <p:sp>
            <p:nvSpPr>
              <p:cNvPr id="860" name="Google Shape;860;p20"/>
              <p:cNvSpPr/>
              <p:nvPr/>
            </p:nvSpPr>
            <p:spPr>
              <a:xfrm>
                <a:off x="4570821" y="1893210"/>
                <a:ext cx="1293293" cy="1291287"/>
              </a:xfrm>
              <a:custGeom>
                <a:avLst/>
                <a:gdLst/>
                <a:ahLst/>
                <a:cxnLst/>
                <a:rect l="l" t="t" r="r" b="b"/>
                <a:pathLst>
                  <a:path w="951" h="951" extrusionOk="0">
                    <a:moveTo>
                      <a:pt x="951" y="471"/>
                    </a:moveTo>
                    <a:cubicBezTo>
                      <a:pt x="948" y="210"/>
                      <a:pt x="736" y="0"/>
                      <a:pt x="475" y="0"/>
                    </a:cubicBezTo>
                    <a:cubicBezTo>
                      <a:pt x="454" y="0"/>
                      <a:pt x="433" y="1"/>
                      <a:pt x="413" y="4"/>
                    </a:cubicBezTo>
                    <a:cubicBezTo>
                      <a:pt x="180" y="34"/>
                      <a:pt x="0" y="234"/>
                      <a:pt x="0" y="475"/>
                    </a:cubicBezTo>
                    <a:cubicBezTo>
                      <a:pt x="0" y="738"/>
                      <a:pt x="213" y="951"/>
                      <a:pt x="475" y="951"/>
                    </a:cubicBezTo>
                    <a:cubicBezTo>
                      <a:pt x="738" y="951"/>
                      <a:pt x="951" y="738"/>
                      <a:pt x="951" y="475"/>
                    </a:cubicBezTo>
                    <a:cubicBezTo>
                      <a:pt x="951" y="474"/>
                      <a:pt x="951" y="472"/>
                      <a:pt x="951" y="471"/>
                    </a:cubicBezTo>
                    <a:close/>
                    <a:moveTo>
                      <a:pt x="777" y="455"/>
                    </a:moveTo>
                    <a:cubicBezTo>
                      <a:pt x="771" y="460"/>
                      <a:pt x="764" y="463"/>
                      <a:pt x="755" y="463"/>
                    </a:cubicBezTo>
                    <a:cubicBezTo>
                      <a:pt x="739" y="463"/>
                      <a:pt x="718" y="453"/>
                      <a:pt x="701" y="434"/>
                    </a:cubicBezTo>
                    <a:cubicBezTo>
                      <a:pt x="685" y="416"/>
                      <a:pt x="677" y="395"/>
                      <a:pt x="678" y="377"/>
                    </a:cubicBezTo>
                    <a:cubicBezTo>
                      <a:pt x="678" y="368"/>
                      <a:pt x="681" y="360"/>
                      <a:pt x="687" y="354"/>
                    </a:cubicBezTo>
                    <a:cubicBezTo>
                      <a:pt x="704" y="338"/>
                      <a:pt x="738" y="347"/>
                      <a:pt x="763" y="375"/>
                    </a:cubicBezTo>
                    <a:cubicBezTo>
                      <a:pt x="787" y="403"/>
                      <a:pt x="794" y="438"/>
                      <a:pt x="777" y="455"/>
                    </a:cubicBezTo>
                    <a:close/>
                    <a:moveTo>
                      <a:pt x="660" y="181"/>
                    </a:moveTo>
                    <a:cubicBezTo>
                      <a:pt x="674" y="165"/>
                      <a:pt x="706" y="168"/>
                      <a:pt x="732" y="190"/>
                    </a:cubicBezTo>
                    <a:cubicBezTo>
                      <a:pt x="757" y="211"/>
                      <a:pt x="766" y="242"/>
                      <a:pt x="752" y="259"/>
                    </a:cubicBezTo>
                    <a:cubicBezTo>
                      <a:pt x="748" y="264"/>
                      <a:pt x="742" y="267"/>
                      <a:pt x="735" y="268"/>
                    </a:cubicBezTo>
                    <a:cubicBezTo>
                      <a:pt x="720" y="271"/>
                      <a:pt x="699" y="265"/>
                      <a:pt x="681" y="250"/>
                    </a:cubicBezTo>
                    <a:cubicBezTo>
                      <a:pt x="663" y="235"/>
                      <a:pt x="653" y="216"/>
                      <a:pt x="654" y="200"/>
                    </a:cubicBezTo>
                    <a:cubicBezTo>
                      <a:pt x="654" y="193"/>
                      <a:pt x="656" y="186"/>
                      <a:pt x="660" y="181"/>
                    </a:cubicBezTo>
                    <a:close/>
                    <a:moveTo>
                      <a:pt x="447" y="179"/>
                    </a:moveTo>
                    <a:cubicBezTo>
                      <a:pt x="460" y="159"/>
                      <a:pt x="497" y="159"/>
                      <a:pt x="528" y="179"/>
                    </a:cubicBezTo>
                    <a:cubicBezTo>
                      <a:pt x="560" y="198"/>
                      <a:pt x="575" y="230"/>
                      <a:pt x="562" y="249"/>
                    </a:cubicBezTo>
                    <a:cubicBezTo>
                      <a:pt x="557" y="256"/>
                      <a:pt x="550" y="261"/>
                      <a:pt x="541" y="263"/>
                    </a:cubicBezTo>
                    <a:cubicBezTo>
                      <a:pt x="524" y="267"/>
                      <a:pt x="501" y="262"/>
                      <a:pt x="481" y="249"/>
                    </a:cubicBezTo>
                    <a:cubicBezTo>
                      <a:pt x="460" y="236"/>
                      <a:pt x="446" y="218"/>
                      <a:pt x="443" y="201"/>
                    </a:cubicBezTo>
                    <a:cubicBezTo>
                      <a:pt x="442" y="193"/>
                      <a:pt x="443" y="185"/>
                      <a:pt x="447" y="17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1" name="Google Shape;861;p20"/>
              <p:cNvSpPr/>
              <p:nvPr/>
            </p:nvSpPr>
            <p:spPr>
              <a:xfrm>
                <a:off x="5492883" y="2351732"/>
                <a:ext cx="157523" cy="169563"/>
              </a:xfrm>
              <a:custGeom>
                <a:avLst/>
                <a:gdLst/>
                <a:ahLst/>
                <a:cxnLst/>
                <a:rect l="l" t="t" r="r" b="b"/>
                <a:pathLst>
                  <a:path w="116" h="125" extrusionOk="0">
                    <a:moveTo>
                      <a:pt x="85" y="37"/>
                    </a:moveTo>
                    <a:cubicBezTo>
                      <a:pt x="109" y="65"/>
                      <a:pt x="116" y="100"/>
                      <a:pt x="99" y="117"/>
                    </a:cubicBezTo>
                    <a:cubicBezTo>
                      <a:pt x="93" y="122"/>
                      <a:pt x="86" y="125"/>
                      <a:pt x="77" y="125"/>
                    </a:cubicBezTo>
                    <a:cubicBezTo>
                      <a:pt x="86" y="108"/>
                      <a:pt x="77" y="82"/>
                      <a:pt x="56" y="61"/>
                    </a:cubicBezTo>
                    <a:cubicBezTo>
                      <a:pt x="38" y="44"/>
                      <a:pt x="16" y="36"/>
                      <a:pt x="0" y="39"/>
                    </a:cubicBezTo>
                    <a:cubicBezTo>
                      <a:pt x="0" y="30"/>
                      <a:pt x="3" y="22"/>
                      <a:pt x="9" y="16"/>
                    </a:cubicBezTo>
                    <a:cubicBezTo>
                      <a:pt x="26" y="0"/>
                      <a:pt x="60" y="9"/>
                      <a:pt x="85" y="37"/>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2" name="Google Shape;862;p20"/>
              <p:cNvSpPr/>
              <p:nvPr/>
            </p:nvSpPr>
            <p:spPr>
              <a:xfrm>
                <a:off x="5490876" y="2400895"/>
                <a:ext cx="118393" cy="120399"/>
              </a:xfrm>
              <a:custGeom>
                <a:avLst/>
                <a:gdLst/>
                <a:ahLst/>
                <a:cxnLst/>
                <a:rect l="l" t="t" r="r" b="b"/>
                <a:pathLst>
                  <a:path w="87" h="89" extrusionOk="0">
                    <a:moveTo>
                      <a:pt x="57" y="25"/>
                    </a:moveTo>
                    <a:cubicBezTo>
                      <a:pt x="78" y="46"/>
                      <a:pt x="87" y="72"/>
                      <a:pt x="78" y="89"/>
                    </a:cubicBezTo>
                    <a:cubicBezTo>
                      <a:pt x="62" y="89"/>
                      <a:pt x="41" y="79"/>
                      <a:pt x="24" y="60"/>
                    </a:cubicBezTo>
                    <a:cubicBezTo>
                      <a:pt x="8" y="42"/>
                      <a:pt x="0" y="21"/>
                      <a:pt x="1" y="3"/>
                    </a:cubicBezTo>
                    <a:cubicBezTo>
                      <a:pt x="17" y="0"/>
                      <a:pt x="39" y="8"/>
                      <a:pt x="57" y="25"/>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3" name="Google Shape;863;p20"/>
              <p:cNvSpPr/>
              <p:nvPr/>
            </p:nvSpPr>
            <p:spPr>
              <a:xfrm>
                <a:off x="5458770" y="2155079"/>
                <a:ext cx="116387" cy="106353"/>
              </a:xfrm>
              <a:custGeom>
                <a:avLst/>
                <a:gdLst/>
                <a:ahLst/>
                <a:cxnLst/>
                <a:rect l="l" t="t" r="r" b="b"/>
                <a:pathLst>
                  <a:path w="86" h="78" extrusionOk="0">
                    <a:moveTo>
                      <a:pt x="58" y="22"/>
                    </a:moveTo>
                    <a:cubicBezTo>
                      <a:pt x="77" y="38"/>
                      <a:pt x="86" y="59"/>
                      <a:pt x="82" y="75"/>
                    </a:cubicBezTo>
                    <a:cubicBezTo>
                      <a:pt x="67" y="78"/>
                      <a:pt x="46" y="72"/>
                      <a:pt x="28" y="57"/>
                    </a:cubicBezTo>
                    <a:cubicBezTo>
                      <a:pt x="10" y="42"/>
                      <a:pt x="0" y="23"/>
                      <a:pt x="1" y="7"/>
                    </a:cubicBezTo>
                    <a:cubicBezTo>
                      <a:pt x="16" y="0"/>
                      <a:pt x="39" y="6"/>
                      <a:pt x="58" y="22"/>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4" name="Google Shape;864;p20"/>
              <p:cNvSpPr/>
              <p:nvPr/>
            </p:nvSpPr>
            <p:spPr>
              <a:xfrm>
                <a:off x="5459773" y="2116953"/>
                <a:ext cx="152506" cy="140466"/>
              </a:xfrm>
              <a:custGeom>
                <a:avLst/>
                <a:gdLst/>
                <a:ahLst/>
                <a:cxnLst/>
                <a:rect l="l" t="t" r="r" b="b"/>
                <a:pathLst>
                  <a:path w="112" h="103" extrusionOk="0">
                    <a:moveTo>
                      <a:pt x="78" y="25"/>
                    </a:moveTo>
                    <a:cubicBezTo>
                      <a:pt x="103" y="46"/>
                      <a:pt x="112" y="77"/>
                      <a:pt x="98" y="94"/>
                    </a:cubicBezTo>
                    <a:cubicBezTo>
                      <a:pt x="94" y="99"/>
                      <a:pt x="88" y="102"/>
                      <a:pt x="81" y="103"/>
                    </a:cubicBezTo>
                    <a:cubicBezTo>
                      <a:pt x="85" y="87"/>
                      <a:pt x="76" y="66"/>
                      <a:pt x="57" y="50"/>
                    </a:cubicBezTo>
                    <a:cubicBezTo>
                      <a:pt x="38" y="34"/>
                      <a:pt x="15" y="28"/>
                      <a:pt x="0" y="35"/>
                    </a:cubicBezTo>
                    <a:cubicBezTo>
                      <a:pt x="0" y="28"/>
                      <a:pt x="2" y="21"/>
                      <a:pt x="6" y="16"/>
                    </a:cubicBezTo>
                    <a:cubicBezTo>
                      <a:pt x="20" y="0"/>
                      <a:pt x="52" y="3"/>
                      <a:pt x="78" y="25"/>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5" name="Google Shape;865;p20"/>
              <p:cNvSpPr/>
              <p:nvPr/>
            </p:nvSpPr>
            <p:spPr>
              <a:xfrm>
                <a:off x="5171817" y="2108926"/>
                <a:ext cx="180599" cy="141470"/>
              </a:xfrm>
              <a:custGeom>
                <a:avLst/>
                <a:gdLst/>
                <a:ahLst/>
                <a:cxnLst/>
                <a:rect l="l" t="t" r="r" b="b"/>
                <a:pathLst>
                  <a:path w="133" h="104" extrusionOk="0">
                    <a:moveTo>
                      <a:pt x="86" y="20"/>
                    </a:moveTo>
                    <a:cubicBezTo>
                      <a:pt x="118" y="39"/>
                      <a:pt x="133" y="71"/>
                      <a:pt x="120" y="90"/>
                    </a:cubicBezTo>
                    <a:cubicBezTo>
                      <a:pt x="115" y="97"/>
                      <a:pt x="108" y="102"/>
                      <a:pt x="99" y="104"/>
                    </a:cubicBezTo>
                    <a:cubicBezTo>
                      <a:pt x="100" y="87"/>
                      <a:pt x="88" y="67"/>
                      <a:pt x="67" y="52"/>
                    </a:cubicBezTo>
                    <a:cubicBezTo>
                      <a:pt x="44" y="35"/>
                      <a:pt x="16" y="31"/>
                      <a:pt x="1" y="42"/>
                    </a:cubicBezTo>
                    <a:cubicBezTo>
                      <a:pt x="0" y="34"/>
                      <a:pt x="1" y="26"/>
                      <a:pt x="5" y="20"/>
                    </a:cubicBezTo>
                    <a:cubicBezTo>
                      <a:pt x="18" y="0"/>
                      <a:pt x="55" y="0"/>
                      <a:pt x="86" y="2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6" name="Google Shape;866;p20"/>
              <p:cNvSpPr/>
              <p:nvPr/>
            </p:nvSpPr>
            <p:spPr>
              <a:xfrm>
                <a:off x="5172820" y="2151066"/>
                <a:ext cx="134446" cy="104346"/>
              </a:xfrm>
              <a:custGeom>
                <a:avLst/>
                <a:gdLst/>
                <a:ahLst/>
                <a:cxnLst/>
                <a:rect l="l" t="t" r="r" b="b"/>
                <a:pathLst>
                  <a:path w="99" h="77" extrusionOk="0">
                    <a:moveTo>
                      <a:pt x="66" y="21"/>
                    </a:moveTo>
                    <a:cubicBezTo>
                      <a:pt x="87" y="36"/>
                      <a:pt x="99" y="56"/>
                      <a:pt x="98" y="73"/>
                    </a:cubicBezTo>
                    <a:cubicBezTo>
                      <a:pt x="81" y="77"/>
                      <a:pt x="58" y="72"/>
                      <a:pt x="38" y="59"/>
                    </a:cubicBezTo>
                    <a:cubicBezTo>
                      <a:pt x="17" y="46"/>
                      <a:pt x="3" y="28"/>
                      <a:pt x="0" y="11"/>
                    </a:cubicBezTo>
                    <a:cubicBezTo>
                      <a:pt x="15" y="0"/>
                      <a:pt x="43" y="4"/>
                      <a:pt x="66" y="2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7" name="Google Shape;867;p20"/>
              <p:cNvSpPr/>
              <p:nvPr/>
            </p:nvSpPr>
            <p:spPr>
              <a:xfrm>
                <a:off x="4570821" y="1898227"/>
                <a:ext cx="1293293" cy="1286267"/>
              </a:xfrm>
              <a:custGeom>
                <a:avLst/>
                <a:gdLst/>
                <a:ahLst/>
                <a:cxnLst/>
                <a:rect l="l" t="t" r="r" b="b"/>
                <a:pathLst>
                  <a:path w="951" h="947" extrusionOk="0">
                    <a:moveTo>
                      <a:pt x="951" y="471"/>
                    </a:moveTo>
                    <a:cubicBezTo>
                      <a:pt x="951" y="734"/>
                      <a:pt x="738" y="947"/>
                      <a:pt x="475" y="947"/>
                    </a:cubicBezTo>
                    <a:cubicBezTo>
                      <a:pt x="213" y="947"/>
                      <a:pt x="0" y="734"/>
                      <a:pt x="0" y="471"/>
                    </a:cubicBezTo>
                    <a:cubicBezTo>
                      <a:pt x="0" y="230"/>
                      <a:pt x="180" y="30"/>
                      <a:pt x="413" y="0"/>
                    </a:cubicBezTo>
                    <a:cubicBezTo>
                      <a:pt x="225" y="53"/>
                      <a:pt x="93" y="232"/>
                      <a:pt x="106" y="435"/>
                    </a:cubicBezTo>
                    <a:cubicBezTo>
                      <a:pt x="121" y="669"/>
                      <a:pt x="323" y="847"/>
                      <a:pt x="557" y="832"/>
                    </a:cubicBezTo>
                    <a:cubicBezTo>
                      <a:pt x="762" y="818"/>
                      <a:pt x="923" y="662"/>
                      <a:pt x="951" y="467"/>
                    </a:cubicBezTo>
                    <a:cubicBezTo>
                      <a:pt x="951" y="468"/>
                      <a:pt x="951" y="470"/>
                      <a:pt x="951" y="47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8" name="Google Shape;868;p20"/>
              <p:cNvSpPr/>
              <p:nvPr/>
            </p:nvSpPr>
            <p:spPr>
              <a:xfrm>
                <a:off x="5645389" y="2178156"/>
                <a:ext cx="180599" cy="326082"/>
              </a:xfrm>
              <a:custGeom>
                <a:avLst/>
                <a:gdLst/>
                <a:ahLst/>
                <a:cxnLst/>
                <a:rect l="l" t="t" r="r" b="b"/>
                <a:pathLst>
                  <a:path w="133" h="240" extrusionOk="0">
                    <a:moveTo>
                      <a:pt x="107" y="104"/>
                    </a:moveTo>
                    <a:cubicBezTo>
                      <a:pt x="132" y="165"/>
                      <a:pt x="133" y="222"/>
                      <a:pt x="111" y="231"/>
                    </a:cubicBezTo>
                    <a:cubicBezTo>
                      <a:pt x="88" y="240"/>
                      <a:pt x="59" y="194"/>
                      <a:pt x="35" y="133"/>
                    </a:cubicBezTo>
                    <a:cubicBezTo>
                      <a:pt x="10" y="71"/>
                      <a:pt x="0" y="18"/>
                      <a:pt x="22" y="9"/>
                    </a:cubicBezTo>
                    <a:cubicBezTo>
                      <a:pt x="45" y="0"/>
                      <a:pt x="83" y="42"/>
                      <a:pt x="107" y="104"/>
                    </a:cubicBezTo>
                    <a:close/>
                  </a:path>
                </a:pathLst>
              </a:custGeom>
              <a:solidFill>
                <a:srgbClr val="F4F4F4">
                  <a:alpha val="251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9" name="Google Shape;869;p20"/>
              <p:cNvSpPr/>
              <p:nvPr/>
            </p:nvSpPr>
            <p:spPr>
              <a:xfrm>
                <a:off x="5600239" y="2093876"/>
                <a:ext cx="64213" cy="69230"/>
              </a:xfrm>
              <a:custGeom>
                <a:avLst/>
                <a:gdLst/>
                <a:ahLst/>
                <a:cxnLst/>
                <a:rect l="l" t="t" r="r" b="b"/>
                <a:pathLst>
                  <a:path w="47" h="51" extrusionOk="0">
                    <a:moveTo>
                      <a:pt x="37" y="14"/>
                    </a:moveTo>
                    <a:cubicBezTo>
                      <a:pt x="46" y="24"/>
                      <a:pt x="47" y="38"/>
                      <a:pt x="40" y="44"/>
                    </a:cubicBezTo>
                    <a:cubicBezTo>
                      <a:pt x="32" y="51"/>
                      <a:pt x="19" y="47"/>
                      <a:pt x="10" y="37"/>
                    </a:cubicBezTo>
                    <a:cubicBezTo>
                      <a:pt x="1" y="26"/>
                      <a:pt x="0" y="13"/>
                      <a:pt x="8" y="6"/>
                    </a:cubicBezTo>
                    <a:cubicBezTo>
                      <a:pt x="15" y="0"/>
                      <a:pt x="28" y="3"/>
                      <a:pt x="37" y="14"/>
                    </a:cubicBezTo>
                    <a:close/>
                  </a:path>
                </a:pathLst>
              </a:custGeom>
              <a:solidFill>
                <a:srgbClr val="F4F4F4">
                  <a:alpha val="251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0" name="Google Shape;870;p20"/>
              <p:cNvSpPr/>
              <p:nvPr/>
            </p:nvSpPr>
            <p:spPr>
              <a:xfrm>
                <a:off x="4566808" y="1889197"/>
                <a:ext cx="1300318" cy="1297304"/>
              </a:xfrm>
              <a:custGeom>
                <a:avLst/>
                <a:gdLst/>
                <a:ahLst/>
                <a:cxnLst/>
                <a:rect l="l" t="t" r="r" b="b"/>
                <a:pathLst>
                  <a:path w="956" h="956" extrusionOk="0">
                    <a:moveTo>
                      <a:pt x="478" y="956"/>
                    </a:moveTo>
                    <a:cubicBezTo>
                      <a:pt x="215" y="956"/>
                      <a:pt x="0" y="742"/>
                      <a:pt x="0" y="478"/>
                    </a:cubicBezTo>
                    <a:cubicBezTo>
                      <a:pt x="0" y="214"/>
                      <a:pt x="215" y="0"/>
                      <a:pt x="478" y="0"/>
                    </a:cubicBezTo>
                    <a:cubicBezTo>
                      <a:pt x="742" y="0"/>
                      <a:pt x="956" y="214"/>
                      <a:pt x="956" y="478"/>
                    </a:cubicBezTo>
                    <a:cubicBezTo>
                      <a:pt x="956" y="742"/>
                      <a:pt x="742" y="956"/>
                      <a:pt x="478" y="956"/>
                    </a:cubicBezTo>
                    <a:close/>
                    <a:moveTo>
                      <a:pt x="478" y="5"/>
                    </a:moveTo>
                    <a:cubicBezTo>
                      <a:pt x="217" y="5"/>
                      <a:pt x="5" y="217"/>
                      <a:pt x="5" y="478"/>
                    </a:cubicBezTo>
                    <a:cubicBezTo>
                      <a:pt x="5" y="739"/>
                      <a:pt x="217" y="951"/>
                      <a:pt x="478" y="951"/>
                    </a:cubicBezTo>
                    <a:cubicBezTo>
                      <a:pt x="739" y="951"/>
                      <a:pt x="951" y="739"/>
                      <a:pt x="951" y="478"/>
                    </a:cubicBezTo>
                    <a:cubicBezTo>
                      <a:pt x="951" y="217"/>
                      <a:pt x="739" y="5"/>
                      <a:pt x="478" y="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71" name="Google Shape;871;p20"/>
              <p:cNvGrpSpPr/>
              <p:nvPr/>
            </p:nvGrpSpPr>
            <p:grpSpPr>
              <a:xfrm>
                <a:off x="5171817" y="2108926"/>
                <a:ext cx="478589" cy="412369"/>
                <a:chOff x="3317617" y="3099201"/>
                <a:chExt cx="478589" cy="412369"/>
              </a:xfrm>
            </p:grpSpPr>
            <p:sp>
              <p:nvSpPr>
                <p:cNvPr id="872" name="Google Shape;872;p20"/>
                <p:cNvSpPr/>
                <p:nvPr/>
              </p:nvSpPr>
              <p:spPr>
                <a:xfrm>
                  <a:off x="3638683" y="3342007"/>
                  <a:ext cx="157523" cy="169563"/>
                </a:xfrm>
                <a:custGeom>
                  <a:avLst/>
                  <a:gdLst/>
                  <a:ahLst/>
                  <a:cxnLst/>
                  <a:rect l="l" t="t" r="r" b="b"/>
                  <a:pathLst>
                    <a:path w="116" h="125" extrusionOk="0">
                      <a:moveTo>
                        <a:pt x="85" y="37"/>
                      </a:moveTo>
                      <a:cubicBezTo>
                        <a:pt x="109" y="65"/>
                        <a:pt x="116" y="100"/>
                        <a:pt x="99" y="117"/>
                      </a:cubicBezTo>
                      <a:cubicBezTo>
                        <a:pt x="93" y="122"/>
                        <a:pt x="86" y="125"/>
                        <a:pt x="77" y="125"/>
                      </a:cubicBezTo>
                      <a:cubicBezTo>
                        <a:pt x="86" y="108"/>
                        <a:pt x="77" y="82"/>
                        <a:pt x="56" y="61"/>
                      </a:cubicBezTo>
                      <a:cubicBezTo>
                        <a:pt x="38" y="44"/>
                        <a:pt x="16" y="36"/>
                        <a:pt x="0" y="39"/>
                      </a:cubicBezTo>
                      <a:cubicBezTo>
                        <a:pt x="0" y="30"/>
                        <a:pt x="3" y="22"/>
                        <a:pt x="9" y="16"/>
                      </a:cubicBezTo>
                      <a:cubicBezTo>
                        <a:pt x="26" y="0"/>
                        <a:pt x="60" y="9"/>
                        <a:pt x="85" y="37"/>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3" name="Google Shape;873;p20"/>
                <p:cNvSpPr/>
                <p:nvPr/>
              </p:nvSpPr>
              <p:spPr>
                <a:xfrm>
                  <a:off x="3636676" y="3391170"/>
                  <a:ext cx="118393" cy="120399"/>
                </a:xfrm>
                <a:custGeom>
                  <a:avLst/>
                  <a:gdLst/>
                  <a:ahLst/>
                  <a:cxnLst/>
                  <a:rect l="l" t="t" r="r" b="b"/>
                  <a:pathLst>
                    <a:path w="87" h="89" extrusionOk="0">
                      <a:moveTo>
                        <a:pt x="57" y="25"/>
                      </a:moveTo>
                      <a:cubicBezTo>
                        <a:pt x="78" y="46"/>
                        <a:pt x="87" y="72"/>
                        <a:pt x="78" y="89"/>
                      </a:cubicBezTo>
                      <a:cubicBezTo>
                        <a:pt x="62" y="89"/>
                        <a:pt x="41" y="79"/>
                        <a:pt x="24" y="60"/>
                      </a:cubicBezTo>
                      <a:cubicBezTo>
                        <a:pt x="8" y="42"/>
                        <a:pt x="0" y="21"/>
                        <a:pt x="1" y="3"/>
                      </a:cubicBezTo>
                      <a:cubicBezTo>
                        <a:pt x="17" y="0"/>
                        <a:pt x="39" y="8"/>
                        <a:pt x="57" y="25"/>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4" name="Google Shape;874;p20"/>
                <p:cNvSpPr/>
                <p:nvPr/>
              </p:nvSpPr>
              <p:spPr>
                <a:xfrm>
                  <a:off x="3604570" y="3145354"/>
                  <a:ext cx="116387" cy="106353"/>
                </a:xfrm>
                <a:custGeom>
                  <a:avLst/>
                  <a:gdLst/>
                  <a:ahLst/>
                  <a:cxnLst/>
                  <a:rect l="l" t="t" r="r" b="b"/>
                  <a:pathLst>
                    <a:path w="86" h="78" extrusionOk="0">
                      <a:moveTo>
                        <a:pt x="58" y="22"/>
                      </a:moveTo>
                      <a:cubicBezTo>
                        <a:pt x="77" y="38"/>
                        <a:pt x="86" y="59"/>
                        <a:pt x="82" y="75"/>
                      </a:cubicBezTo>
                      <a:cubicBezTo>
                        <a:pt x="67" y="78"/>
                        <a:pt x="46" y="72"/>
                        <a:pt x="28" y="57"/>
                      </a:cubicBezTo>
                      <a:cubicBezTo>
                        <a:pt x="10" y="42"/>
                        <a:pt x="0" y="23"/>
                        <a:pt x="1" y="7"/>
                      </a:cubicBezTo>
                      <a:cubicBezTo>
                        <a:pt x="16" y="0"/>
                        <a:pt x="39" y="6"/>
                        <a:pt x="58" y="22"/>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5" name="Google Shape;875;p20"/>
                <p:cNvSpPr/>
                <p:nvPr/>
              </p:nvSpPr>
              <p:spPr>
                <a:xfrm>
                  <a:off x="3605573" y="3107228"/>
                  <a:ext cx="152506" cy="140466"/>
                </a:xfrm>
                <a:custGeom>
                  <a:avLst/>
                  <a:gdLst/>
                  <a:ahLst/>
                  <a:cxnLst/>
                  <a:rect l="l" t="t" r="r" b="b"/>
                  <a:pathLst>
                    <a:path w="112" h="103" extrusionOk="0">
                      <a:moveTo>
                        <a:pt x="78" y="25"/>
                      </a:moveTo>
                      <a:cubicBezTo>
                        <a:pt x="103" y="46"/>
                        <a:pt x="112" y="77"/>
                        <a:pt x="98" y="94"/>
                      </a:cubicBezTo>
                      <a:cubicBezTo>
                        <a:pt x="94" y="99"/>
                        <a:pt x="88" y="102"/>
                        <a:pt x="81" y="103"/>
                      </a:cubicBezTo>
                      <a:cubicBezTo>
                        <a:pt x="85" y="87"/>
                        <a:pt x="76" y="66"/>
                        <a:pt x="57" y="50"/>
                      </a:cubicBezTo>
                      <a:cubicBezTo>
                        <a:pt x="38" y="34"/>
                        <a:pt x="15" y="28"/>
                        <a:pt x="0" y="35"/>
                      </a:cubicBezTo>
                      <a:cubicBezTo>
                        <a:pt x="0" y="28"/>
                        <a:pt x="2" y="21"/>
                        <a:pt x="6" y="16"/>
                      </a:cubicBezTo>
                      <a:cubicBezTo>
                        <a:pt x="20" y="0"/>
                        <a:pt x="52" y="3"/>
                        <a:pt x="78" y="25"/>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6" name="Google Shape;876;p20"/>
                <p:cNvSpPr/>
                <p:nvPr/>
              </p:nvSpPr>
              <p:spPr>
                <a:xfrm>
                  <a:off x="3317617" y="3099201"/>
                  <a:ext cx="180599" cy="141470"/>
                </a:xfrm>
                <a:custGeom>
                  <a:avLst/>
                  <a:gdLst/>
                  <a:ahLst/>
                  <a:cxnLst/>
                  <a:rect l="l" t="t" r="r" b="b"/>
                  <a:pathLst>
                    <a:path w="133" h="104" extrusionOk="0">
                      <a:moveTo>
                        <a:pt x="86" y="20"/>
                      </a:moveTo>
                      <a:cubicBezTo>
                        <a:pt x="118" y="39"/>
                        <a:pt x="133" y="71"/>
                        <a:pt x="120" y="90"/>
                      </a:cubicBezTo>
                      <a:cubicBezTo>
                        <a:pt x="115" y="97"/>
                        <a:pt x="108" y="102"/>
                        <a:pt x="99" y="104"/>
                      </a:cubicBezTo>
                      <a:cubicBezTo>
                        <a:pt x="100" y="87"/>
                        <a:pt x="88" y="67"/>
                        <a:pt x="67" y="52"/>
                      </a:cubicBezTo>
                      <a:cubicBezTo>
                        <a:pt x="44" y="35"/>
                        <a:pt x="16" y="31"/>
                        <a:pt x="1" y="42"/>
                      </a:cubicBezTo>
                      <a:cubicBezTo>
                        <a:pt x="0" y="34"/>
                        <a:pt x="1" y="26"/>
                        <a:pt x="5" y="20"/>
                      </a:cubicBezTo>
                      <a:cubicBezTo>
                        <a:pt x="18" y="0"/>
                        <a:pt x="55" y="0"/>
                        <a:pt x="86" y="2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77;p20"/>
                <p:cNvSpPr/>
                <p:nvPr/>
              </p:nvSpPr>
              <p:spPr>
                <a:xfrm>
                  <a:off x="3318620" y="3141341"/>
                  <a:ext cx="134446" cy="104346"/>
                </a:xfrm>
                <a:custGeom>
                  <a:avLst/>
                  <a:gdLst/>
                  <a:ahLst/>
                  <a:cxnLst/>
                  <a:rect l="l" t="t" r="r" b="b"/>
                  <a:pathLst>
                    <a:path w="99" h="77" extrusionOk="0">
                      <a:moveTo>
                        <a:pt x="66" y="21"/>
                      </a:moveTo>
                      <a:cubicBezTo>
                        <a:pt x="87" y="36"/>
                        <a:pt x="99" y="56"/>
                        <a:pt x="98" y="73"/>
                      </a:cubicBezTo>
                      <a:cubicBezTo>
                        <a:pt x="81" y="77"/>
                        <a:pt x="58" y="72"/>
                        <a:pt x="38" y="59"/>
                      </a:cubicBezTo>
                      <a:cubicBezTo>
                        <a:pt x="17" y="46"/>
                        <a:pt x="3" y="28"/>
                        <a:pt x="0" y="11"/>
                      </a:cubicBezTo>
                      <a:cubicBezTo>
                        <a:pt x="15" y="0"/>
                        <a:pt x="43" y="4"/>
                        <a:pt x="66" y="2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78" name="Google Shape;878;p20"/>
              <p:cNvSpPr/>
              <p:nvPr/>
            </p:nvSpPr>
            <p:spPr>
              <a:xfrm>
                <a:off x="5455759" y="2112940"/>
                <a:ext cx="160533" cy="149496"/>
              </a:xfrm>
              <a:custGeom>
                <a:avLst/>
                <a:gdLst/>
                <a:ahLst/>
                <a:cxnLst/>
                <a:rect l="l" t="t" r="r" b="b"/>
                <a:pathLst>
                  <a:path w="118" h="110" extrusionOk="0">
                    <a:moveTo>
                      <a:pt x="76" y="110"/>
                    </a:moveTo>
                    <a:cubicBezTo>
                      <a:pt x="79" y="110"/>
                      <a:pt x="82" y="109"/>
                      <a:pt x="85" y="109"/>
                    </a:cubicBezTo>
                    <a:cubicBezTo>
                      <a:pt x="93" y="107"/>
                      <a:pt x="99" y="104"/>
                      <a:pt x="103" y="98"/>
                    </a:cubicBezTo>
                    <a:cubicBezTo>
                      <a:pt x="118" y="80"/>
                      <a:pt x="109" y="48"/>
                      <a:pt x="82" y="26"/>
                    </a:cubicBezTo>
                    <a:cubicBezTo>
                      <a:pt x="56" y="4"/>
                      <a:pt x="22" y="0"/>
                      <a:pt x="7" y="18"/>
                    </a:cubicBezTo>
                    <a:cubicBezTo>
                      <a:pt x="3" y="23"/>
                      <a:pt x="0" y="30"/>
                      <a:pt x="0" y="38"/>
                    </a:cubicBezTo>
                    <a:cubicBezTo>
                      <a:pt x="0" y="55"/>
                      <a:pt x="11" y="75"/>
                      <a:pt x="28" y="90"/>
                    </a:cubicBezTo>
                    <a:cubicBezTo>
                      <a:pt x="43" y="103"/>
                      <a:pt x="61" y="110"/>
                      <a:pt x="76" y="110"/>
                    </a:cubicBezTo>
                    <a:close/>
                    <a:moveTo>
                      <a:pt x="11" y="21"/>
                    </a:moveTo>
                    <a:cubicBezTo>
                      <a:pt x="17" y="15"/>
                      <a:pt x="25" y="11"/>
                      <a:pt x="35" y="11"/>
                    </a:cubicBezTo>
                    <a:cubicBezTo>
                      <a:pt x="48" y="11"/>
                      <a:pt x="65" y="18"/>
                      <a:pt x="79" y="30"/>
                    </a:cubicBezTo>
                    <a:cubicBezTo>
                      <a:pt x="103" y="50"/>
                      <a:pt x="113" y="79"/>
                      <a:pt x="100" y="95"/>
                    </a:cubicBezTo>
                    <a:cubicBezTo>
                      <a:pt x="96" y="99"/>
                      <a:pt x="91" y="102"/>
                      <a:pt x="86" y="103"/>
                    </a:cubicBezTo>
                    <a:cubicBezTo>
                      <a:pt x="88" y="87"/>
                      <a:pt x="78" y="67"/>
                      <a:pt x="60" y="52"/>
                    </a:cubicBezTo>
                    <a:cubicBezTo>
                      <a:pt x="43" y="37"/>
                      <a:pt x="21" y="31"/>
                      <a:pt x="5" y="36"/>
                    </a:cubicBezTo>
                    <a:cubicBezTo>
                      <a:pt x="6" y="30"/>
                      <a:pt x="8" y="25"/>
                      <a:pt x="11" y="21"/>
                    </a:cubicBezTo>
                    <a:close/>
                    <a:moveTo>
                      <a:pt x="5" y="38"/>
                    </a:moveTo>
                    <a:cubicBezTo>
                      <a:pt x="5" y="38"/>
                      <a:pt x="5" y="38"/>
                      <a:pt x="5" y="38"/>
                    </a:cubicBezTo>
                    <a:cubicBezTo>
                      <a:pt x="5" y="38"/>
                      <a:pt x="5" y="38"/>
                      <a:pt x="5" y="38"/>
                    </a:cubicBezTo>
                    <a:cubicBezTo>
                      <a:pt x="20" y="33"/>
                      <a:pt x="42" y="39"/>
                      <a:pt x="59" y="53"/>
                    </a:cubicBezTo>
                    <a:cubicBezTo>
                      <a:pt x="77" y="68"/>
                      <a:pt x="87" y="88"/>
                      <a:pt x="84" y="104"/>
                    </a:cubicBezTo>
                    <a:cubicBezTo>
                      <a:pt x="84" y="104"/>
                      <a:pt x="84" y="104"/>
                      <a:pt x="84" y="104"/>
                    </a:cubicBezTo>
                    <a:cubicBezTo>
                      <a:pt x="68" y="107"/>
                      <a:pt x="48" y="100"/>
                      <a:pt x="32" y="86"/>
                    </a:cubicBezTo>
                    <a:cubicBezTo>
                      <a:pt x="15" y="72"/>
                      <a:pt x="5" y="54"/>
                      <a:pt x="5" y="3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9" name="Google Shape;879;p20"/>
              <p:cNvSpPr/>
              <p:nvPr/>
            </p:nvSpPr>
            <p:spPr>
              <a:xfrm>
                <a:off x="5167804" y="2104913"/>
                <a:ext cx="177590" cy="150499"/>
              </a:xfrm>
              <a:custGeom>
                <a:avLst/>
                <a:gdLst/>
                <a:ahLst/>
                <a:cxnLst/>
                <a:rect l="l" t="t" r="r" b="b"/>
                <a:pathLst>
                  <a:path w="131" h="111" extrusionOk="0">
                    <a:moveTo>
                      <a:pt x="91" y="21"/>
                    </a:moveTo>
                    <a:cubicBezTo>
                      <a:pt x="58" y="0"/>
                      <a:pt x="20" y="1"/>
                      <a:pt x="6" y="21"/>
                    </a:cubicBezTo>
                    <a:cubicBezTo>
                      <a:pt x="2" y="28"/>
                      <a:pt x="0" y="36"/>
                      <a:pt x="2" y="46"/>
                    </a:cubicBezTo>
                    <a:cubicBezTo>
                      <a:pt x="5" y="64"/>
                      <a:pt x="19" y="82"/>
                      <a:pt x="40" y="95"/>
                    </a:cubicBezTo>
                    <a:cubicBezTo>
                      <a:pt x="56" y="105"/>
                      <a:pt x="74" y="111"/>
                      <a:pt x="89" y="111"/>
                    </a:cubicBezTo>
                    <a:cubicBezTo>
                      <a:pt x="94" y="111"/>
                      <a:pt x="98" y="110"/>
                      <a:pt x="102" y="109"/>
                    </a:cubicBezTo>
                    <a:cubicBezTo>
                      <a:pt x="112" y="107"/>
                      <a:pt x="120" y="102"/>
                      <a:pt x="125" y="95"/>
                    </a:cubicBezTo>
                    <a:cubicBezTo>
                      <a:pt x="130" y="88"/>
                      <a:pt x="131" y="79"/>
                      <a:pt x="129" y="69"/>
                    </a:cubicBezTo>
                    <a:cubicBezTo>
                      <a:pt x="125" y="51"/>
                      <a:pt x="111" y="33"/>
                      <a:pt x="91" y="21"/>
                    </a:cubicBezTo>
                    <a:close/>
                    <a:moveTo>
                      <a:pt x="43" y="91"/>
                    </a:moveTo>
                    <a:cubicBezTo>
                      <a:pt x="23" y="79"/>
                      <a:pt x="9" y="61"/>
                      <a:pt x="7" y="45"/>
                    </a:cubicBezTo>
                    <a:cubicBezTo>
                      <a:pt x="7" y="45"/>
                      <a:pt x="7" y="45"/>
                      <a:pt x="7" y="45"/>
                    </a:cubicBezTo>
                    <a:cubicBezTo>
                      <a:pt x="7" y="45"/>
                      <a:pt x="7" y="45"/>
                      <a:pt x="7" y="45"/>
                    </a:cubicBezTo>
                    <a:cubicBezTo>
                      <a:pt x="22" y="35"/>
                      <a:pt x="48" y="40"/>
                      <a:pt x="70" y="56"/>
                    </a:cubicBezTo>
                    <a:cubicBezTo>
                      <a:pt x="89" y="69"/>
                      <a:pt x="101" y="88"/>
                      <a:pt x="101" y="104"/>
                    </a:cubicBezTo>
                    <a:cubicBezTo>
                      <a:pt x="84" y="108"/>
                      <a:pt x="62" y="103"/>
                      <a:pt x="43" y="91"/>
                    </a:cubicBezTo>
                    <a:close/>
                    <a:moveTo>
                      <a:pt x="121" y="92"/>
                    </a:moveTo>
                    <a:cubicBezTo>
                      <a:pt x="117" y="98"/>
                      <a:pt x="111" y="102"/>
                      <a:pt x="103" y="104"/>
                    </a:cubicBezTo>
                    <a:cubicBezTo>
                      <a:pt x="102" y="87"/>
                      <a:pt x="90" y="68"/>
                      <a:pt x="71" y="54"/>
                    </a:cubicBezTo>
                    <a:cubicBezTo>
                      <a:pt x="49" y="38"/>
                      <a:pt x="22" y="34"/>
                      <a:pt x="6" y="43"/>
                    </a:cubicBezTo>
                    <a:cubicBezTo>
                      <a:pt x="6" y="36"/>
                      <a:pt x="7" y="29"/>
                      <a:pt x="10" y="24"/>
                    </a:cubicBezTo>
                    <a:cubicBezTo>
                      <a:pt x="16" y="15"/>
                      <a:pt x="28" y="11"/>
                      <a:pt x="42" y="11"/>
                    </a:cubicBezTo>
                    <a:cubicBezTo>
                      <a:pt x="56" y="11"/>
                      <a:pt x="72" y="15"/>
                      <a:pt x="88" y="25"/>
                    </a:cubicBezTo>
                    <a:cubicBezTo>
                      <a:pt x="107" y="37"/>
                      <a:pt x="121" y="54"/>
                      <a:pt x="124" y="70"/>
                    </a:cubicBezTo>
                    <a:cubicBezTo>
                      <a:pt x="126" y="78"/>
                      <a:pt x="125" y="86"/>
                      <a:pt x="121" y="9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0" name="Google Shape;880;p20"/>
              <p:cNvSpPr/>
              <p:nvPr/>
            </p:nvSpPr>
            <p:spPr>
              <a:xfrm>
                <a:off x="5486863" y="2359759"/>
                <a:ext cx="167556" cy="164546"/>
              </a:xfrm>
              <a:custGeom>
                <a:avLst/>
                <a:gdLst/>
                <a:ahLst/>
                <a:cxnLst/>
                <a:rect l="l" t="t" r="r" b="b"/>
                <a:pathLst>
                  <a:path w="123" h="121" extrusionOk="0">
                    <a:moveTo>
                      <a:pt x="90" y="29"/>
                    </a:moveTo>
                    <a:cubicBezTo>
                      <a:pt x="74" y="11"/>
                      <a:pt x="54" y="0"/>
                      <a:pt x="36" y="0"/>
                    </a:cubicBezTo>
                    <a:cubicBezTo>
                      <a:pt x="26" y="0"/>
                      <a:pt x="18" y="2"/>
                      <a:pt x="11" y="9"/>
                    </a:cubicBezTo>
                    <a:cubicBezTo>
                      <a:pt x="5" y="15"/>
                      <a:pt x="2" y="23"/>
                      <a:pt x="1" y="33"/>
                    </a:cubicBezTo>
                    <a:cubicBezTo>
                      <a:pt x="0" y="52"/>
                      <a:pt x="10" y="74"/>
                      <a:pt x="26" y="92"/>
                    </a:cubicBezTo>
                    <a:cubicBezTo>
                      <a:pt x="42" y="110"/>
                      <a:pt x="63" y="121"/>
                      <a:pt x="81" y="121"/>
                    </a:cubicBezTo>
                    <a:cubicBezTo>
                      <a:pt x="81" y="121"/>
                      <a:pt x="81" y="121"/>
                      <a:pt x="81" y="121"/>
                    </a:cubicBezTo>
                    <a:cubicBezTo>
                      <a:pt x="91" y="121"/>
                      <a:pt x="99" y="118"/>
                      <a:pt x="105" y="112"/>
                    </a:cubicBezTo>
                    <a:cubicBezTo>
                      <a:pt x="123" y="95"/>
                      <a:pt x="116" y="58"/>
                      <a:pt x="90" y="29"/>
                    </a:cubicBezTo>
                    <a:close/>
                    <a:moveTo>
                      <a:pt x="29" y="88"/>
                    </a:moveTo>
                    <a:cubicBezTo>
                      <a:pt x="14" y="71"/>
                      <a:pt x="6" y="51"/>
                      <a:pt x="6" y="34"/>
                    </a:cubicBezTo>
                    <a:cubicBezTo>
                      <a:pt x="22" y="31"/>
                      <a:pt x="43" y="40"/>
                      <a:pt x="60" y="56"/>
                    </a:cubicBezTo>
                    <a:cubicBezTo>
                      <a:pt x="79" y="75"/>
                      <a:pt x="88" y="100"/>
                      <a:pt x="82" y="116"/>
                    </a:cubicBezTo>
                    <a:cubicBezTo>
                      <a:pt x="82" y="116"/>
                      <a:pt x="82" y="116"/>
                      <a:pt x="81" y="116"/>
                    </a:cubicBezTo>
                    <a:cubicBezTo>
                      <a:pt x="81" y="116"/>
                      <a:pt x="81" y="116"/>
                      <a:pt x="81" y="116"/>
                    </a:cubicBezTo>
                    <a:cubicBezTo>
                      <a:pt x="65" y="116"/>
                      <a:pt x="45" y="106"/>
                      <a:pt x="29" y="88"/>
                    </a:cubicBezTo>
                    <a:close/>
                    <a:moveTo>
                      <a:pt x="101" y="109"/>
                    </a:moveTo>
                    <a:cubicBezTo>
                      <a:pt x="97" y="113"/>
                      <a:pt x="91" y="116"/>
                      <a:pt x="83" y="116"/>
                    </a:cubicBezTo>
                    <a:cubicBezTo>
                      <a:pt x="90" y="99"/>
                      <a:pt x="80" y="74"/>
                      <a:pt x="61" y="55"/>
                    </a:cubicBezTo>
                    <a:cubicBezTo>
                      <a:pt x="44" y="38"/>
                      <a:pt x="23" y="30"/>
                      <a:pt x="6" y="32"/>
                    </a:cubicBezTo>
                    <a:cubicBezTo>
                      <a:pt x="7" y="24"/>
                      <a:pt x="10" y="17"/>
                      <a:pt x="15" y="12"/>
                    </a:cubicBezTo>
                    <a:cubicBezTo>
                      <a:pt x="20" y="7"/>
                      <a:pt x="27" y="5"/>
                      <a:pt x="35" y="5"/>
                    </a:cubicBezTo>
                    <a:cubicBezTo>
                      <a:pt x="35" y="5"/>
                      <a:pt x="36" y="5"/>
                      <a:pt x="36" y="5"/>
                    </a:cubicBezTo>
                    <a:cubicBezTo>
                      <a:pt x="53" y="5"/>
                      <a:pt x="72" y="16"/>
                      <a:pt x="87" y="33"/>
                    </a:cubicBezTo>
                    <a:cubicBezTo>
                      <a:pt x="111" y="59"/>
                      <a:pt x="117" y="93"/>
                      <a:pt x="101" y="10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881"/>
        <p:cNvGrpSpPr/>
        <p:nvPr/>
      </p:nvGrpSpPr>
      <p:grpSpPr>
        <a:xfrm>
          <a:off x="0" y="0"/>
          <a:ext cx="0" cy="0"/>
          <a:chOff x="0" y="0"/>
          <a:chExt cx="0" cy="0"/>
        </a:xfrm>
      </p:grpSpPr>
      <p:pic>
        <p:nvPicPr>
          <p:cNvPr id="882" name="Google Shape;882;p21"/>
          <p:cNvPicPr preferRelativeResize="0"/>
          <p:nvPr/>
        </p:nvPicPr>
        <p:blipFill rotWithShape="1">
          <a:blip r:embed="rId2">
            <a:alphaModFix/>
          </a:blip>
          <a:srcRect l="79" t="179"/>
          <a:stretch/>
        </p:blipFill>
        <p:spPr>
          <a:xfrm rot="10800000">
            <a:off x="-12704" y="-4587"/>
            <a:ext cx="9169408" cy="5152674"/>
          </a:xfrm>
          <a:prstGeom prst="rect">
            <a:avLst/>
          </a:prstGeom>
          <a:noFill/>
          <a:ln>
            <a:noFill/>
          </a:ln>
        </p:spPr>
      </p:pic>
      <p:grpSp>
        <p:nvGrpSpPr>
          <p:cNvPr id="883" name="Google Shape;883;p21"/>
          <p:cNvGrpSpPr/>
          <p:nvPr/>
        </p:nvGrpSpPr>
        <p:grpSpPr>
          <a:xfrm>
            <a:off x="279998" y="204337"/>
            <a:ext cx="8649656" cy="4740737"/>
            <a:chOff x="279998" y="204337"/>
            <a:chExt cx="8649656" cy="4740737"/>
          </a:xfrm>
        </p:grpSpPr>
        <p:sp>
          <p:nvSpPr>
            <p:cNvPr id="884" name="Google Shape;884;p21"/>
            <p:cNvSpPr/>
            <p:nvPr/>
          </p:nvSpPr>
          <p:spPr>
            <a:xfrm>
              <a:off x="378775" y="204337"/>
              <a:ext cx="224925" cy="231562"/>
            </a:xfrm>
            <a:custGeom>
              <a:avLst/>
              <a:gdLst/>
              <a:ahLst/>
              <a:cxnLst/>
              <a:rect l="l" t="t" r="r" b="b"/>
              <a:pathLst>
                <a:path w="203" h="209" extrusionOk="0">
                  <a:moveTo>
                    <a:pt x="195" y="177"/>
                  </a:moveTo>
                  <a:lnTo>
                    <a:pt x="124" y="159"/>
                  </a:lnTo>
                  <a:lnTo>
                    <a:pt x="70" y="209"/>
                  </a:lnTo>
                  <a:lnTo>
                    <a:pt x="64" y="136"/>
                  </a:lnTo>
                  <a:lnTo>
                    <a:pt x="0" y="100"/>
                  </a:lnTo>
                  <a:lnTo>
                    <a:pt x="68" y="72"/>
                  </a:lnTo>
                  <a:lnTo>
                    <a:pt x="82" y="0"/>
                  </a:lnTo>
                  <a:lnTo>
                    <a:pt x="130" y="55"/>
                  </a:lnTo>
                  <a:lnTo>
                    <a:pt x="203" y="47"/>
                  </a:lnTo>
                  <a:lnTo>
                    <a:pt x="165" y="111"/>
                  </a:lnTo>
                  <a:lnTo>
                    <a:pt x="195" y="177"/>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5" name="Google Shape;885;p21"/>
            <p:cNvSpPr/>
            <p:nvPr/>
          </p:nvSpPr>
          <p:spPr>
            <a:xfrm rot="494564">
              <a:off x="8512922" y="4699713"/>
              <a:ext cx="224925" cy="230428"/>
            </a:xfrm>
            <a:custGeom>
              <a:avLst/>
              <a:gdLst/>
              <a:ahLst/>
              <a:cxnLst/>
              <a:rect l="l" t="t" r="r" b="b"/>
              <a:pathLst>
                <a:path w="204" h="209" extrusionOk="0">
                  <a:moveTo>
                    <a:pt x="196" y="177"/>
                  </a:moveTo>
                  <a:lnTo>
                    <a:pt x="125" y="159"/>
                  </a:lnTo>
                  <a:lnTo>
                    <a:pt x="71" y="209"/>
                  </a:lnTo>
                  <a:lnTo>
                    <a:pt x="64" y="136"/>
                  </a:lnTo>
                  <a:lnTo>
                    <a:pt x="0" y="100"/>
                  </a:lnTo>
                  <a:lnTo>
                    <a:pt x="68" y="71"/>
                  </a:lnTo>
                  <a:lnTo>
                    <a:pt x="83" y="0"/>
                  </a:lnTo>
                  <a:lnTo>
                    <a:pt x="131" y="55"/>
                  </a:lnTo>
                  <a:lnTo>
                    <a:pt x="204" y="47"/>
                  </a:lnTo>
                  <a:lnTo>
                    <a:pt x="166" y="111"/>
                  </a:lnTo>
                  <a:lnTo>
                    <a:pt x="196" y="177"/>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6" name="Google Shape;886;p21"/>
            <p:cNvSpPr/>
            <p:nvPr/>
          </p:nvSpPr>
          <p:spPr>
            <a:xfrm>
              <a:off x="5195980" y="4760987"/>
              <a:ext cx="145158" cy="150448"/>
            </a:xfrm>
            <a:custGeom>
              <a:avLst/>
              <a:gdLst/>
              <a:ahLst/>
              <a:cxnLst/>
              <a:rect l="l" t="t" r="r" b="b"/>
              <a:pathLst>
                <a:path w="83" h="86" extrusionOk="0">
                  <a:moveTo>
                    <a:pt x="50" y="86"/>
                  </a:moveTo>
                  <a:lnTo>
                    <a:pt x="30" y="64"/>
                  </a:lnTo>
                  <a:lnTo>
                    <a:pt x="0" y="68"/>
                  </a:lnTo>
                  <a:lnTo>
                    <a:pt x="15" y="42"/>
                  </a:lnTo>
                  <a:lnTo>
                    <a:pt x="2" y="15"/>
                  </a:lnTo>
                  <a:lnTo>
                    <a:pt x="31" y="20"/>
                  </a:lnTo>
                  <a:lnTo>
                    <a:pt x="53" y="0"/>
                  </a:lnTo>
                  <a:lnTo>
                    <a:pt x="57" y="30"/>
                  </a:lnTo>
                  <a:lnTo>
                    <a:pt x="83" y="43"/>
                  </a:lnTo>
                  <a:lnTo>
                    <a:pt x="56" y="57"/>
                  </a:lnTo>
                  <a:lnTo>
                    <a:pt x="50" y="86"/>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7" name="Google Shape;887;p21"/>
            <p:cNvSpPr/>
            <p:nvPr/>
          </p:nvSpPr>
          <p:spPr>
            <a:xfrm>
              <a:off x="4197876" y="301669"/>
              <a:ext cx="127282" cy="120481"/>
            </a:xfrm>
            <a:custGeom>
              <a:avLst/>
              <a:gdLst/>
              <a:ahLst/>
              <a:cxnLst/>
              <a:rect l="l" t="t" r="r" b="b"/>
              <a:pathLst>
                <a:path w="131" h="124" extrusionOk="0">
                  <a:moveTo>
                    <a:pt x="131" y="78"/>
                  </a:moveTo>
                  <a:lnTo>
                    <a:pt x="85" y="85"/>
                  </a:lnTo>
                  <a:lnTo>
                    <a:pt x="65" y="124"/>
                  </a:lnTo>
                  <a:lnTo>
                    <a:pt x="45" y="84"/>
                  </a:lnTo>
                  <a:lnTo>
                    <a:pt x="0" y="77"/>
                  </a:lnTo>
                  <a:lnTo>
                    <a:pt x="34" y="46"/>
                  </a:lnTo>
                  <a:lnTo>
                    <a:pt x="27" y="0"/>
                  </a:lnTo>
                  <a:lnTo>
                    <a:pt x="66" y="22"/>
                  </a:lnTo>
                  <a:lnTo>
                    <a:pt x="107" y="1"/>
                  </a:lnTo>
                  <a:lnTo>
                    <a:pt x="99" y="46"/>
                  </a:lnTo>
                  <a:lnTo>
                    <a:pt x="131" y="78"/>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8" name="Google Shape;888;p21"/>
            <p:cNvSpPr/>
            <p:nvPr/>
          </p:nvSpPr>
          <p:spPr>
            <a:xfrm>
              <a:off x="8590324" y="629333"/>
              <a:ext cx="198225" cy="204097"/>
            </a:xfrm>
            <a:custGeom>
              <a:avLst/>
              <a:gdLst/>
              <a:ahLst/>
              <a:cxnLst/>
              <a:rect l="l" t="t" r="r" b="b"/>
              <a:pathLst>
                <a:path w="203" h="209" extrusionOk="0">
                  <a:moveTo>
                    <a:pt x="195" y="177"/>
                  </a:moveTo>
                  <a:lnTo>
                    <a:pt x="124" y="159"/>
                  </a:lnTo>
                  <a:lnTo>
                    <a:pt x="70" y="209"/>
                  </a:lnTo>
                  <a:lnTo>
                    <a:pt x="64" y="136"/>
                  </a:lnTo>
                  <a:lnTo>
                    <a:pt x="0" y="100"/>
                  </a:lnTo>
                  <a:lnTo>
                    <a:pt x="68" y="72"/>
                  </a:lnTo>
                  <a:lnTo>
                    <a:pt x="82" y="0"/>
                  </a:lnTo>
                  <a:lnTo>
                    <a:pt x="130" y="55"/>
                  </a:lnTo>
                  <a:lnTo>
                    <a:pt x="203" y="47"/>
                  </a:lnTo>
                  <a:lnTo>
                    <a:pt x="165" y="111"/>
                  </a:lnTo>
                  <a:lnTo>
                    <a:pt x="195" y="177"/>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9" name="Google Shape;889;p21"/>
            <p:cNvSpPr/>
            <p:nvPr/>
          </p:nvSpPr>
          <p:spPr>
            <a:xfrm>
              <a:off x="7919326" y="294389"/>
              <a:ext cx="127275" cy="135042"/>
            </a:xfrm>
            <a:custGeom>
              <a:avLst/>
              <a:gdLst/>
              <a:ahLst/>
              <a:cxnLst/>
              <a:rect l="l" t="t" r="r" b="b"/>
              <a:pathLst>
                <a:path w="82" h="87" extrusionOk="0">
                  <a:moveTo>
                    <a:pt x="50" y="87"/>
                  </a:moveTo>
                  <a:lnTo>
                    <a:pt x="29" y="65"/>
                  </a:lnTo>
                  <a:lnTo>
                    <a:pt x="0" y="69"/>
                  </a:lnTo>
                  <a:lnTo>
                    <a:pt x="15" y="42"/>
                  </a:lnTo>
                  <a:lnTo>
                    <a:pt x="1" y="15"/>
                  </a:lnTo>
                  <a:lnTo>
                    <a:pt x="31" y="22"/>
                  </a:lnTo>
                  <a:lnTo>
                    <a:pt x="52" y="0"/>
                  </a:lnTo>
                  <a:lnTo>
                    <a:pt x="55" y="30"/>
                  </a:lnTo>
                  <a:lnTo>
                    <a:pt x="82" y="45"/>
                  </a:lnTo>
                  <a:lnTo>
                    <a:pt x="55" y="57"/>
                  </a:lnTo>
                  <a:lnTo>
                    <a:pt x="50" y="87"/>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0" name="Google Shape;890;p21"/>
            <p:cNvSpPr/>
            <p:nvPr/>
          </p:nvSpPr>
          <p:spPr>
            <a:xfrm>
              <a:off x="8802379" y="2693900"/>
              <a:ext cx="127275" cy="130389"/>
            </a:xfrm>
            <a:custGeom>
              <a:avLst/>
              <a:gdLst/>
              <a:ahLst/>
              <a:cxnLst/>
              <a:rect l="l" t="t" r="r" b="b"/>
              <a:pathLst>
                <a:path w="204" h="209" extrusionOk="0">
                  <a:moveTo>
                    <a:pt x="196" y="177"/>
                  </a:moveTo>
                  <a:lnTo>
                    <a:pt x="125" y="159"/>
                  </a:lnTo>
                  <a:lnTo>
                    <a:pt x="71" y="209"/>
                  </a:lnTo>
                  <a:lnTo>
                    <a:pt x="64" y="136"/>
                  </a:lnTo>
                  <a:lnTo>
                    <a:pt x="0" y="100"/>
                  </a:lnTo>
                  <a:lnTo>
                    <a:pt x="68" y="71"/>
                  </a:lnTo>
                  <a:lnTo>
                    <a:pt x="83" y="0"/>
                  </a:lnTo>
                  <a:lnTo>
                    <a:pt x="131" y="55"/>
                  </a:lnTo>
                  <a:lnTo>
                    <a:pt x="204" y="47"/>
                  </a:lnTo>
                  <a:lnTo>
                    <a:pt x="166" y="111"/>
                  </a:lnTo>
                  <a:lnTo>
                    <a:pt x="196" y="177"/>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1" name="Google Shape;891;p21"/>
            <p:cNvSpPr/>
            <p:nvPr/>
          </p:nvSpPr>
          <p:spPr>
            <a:xfrm rot="1512088">
              <a:off x="309692" y="2482563"/>
              <a:ext cx="174112" cy="178371"/>
            </a:xfrm>
            <a:custGeom>
              <a:avLst/>
              <a:gdLst/>
              <a:ahLst/>
              <a:cxnLst/>
              <a:rect l="l" t="t" r="r" b="b"/>
              <a:pathLst>
                <a:path w="204" h="209" extrusionOk="0">
                  <a:moveTo>
                    <a:pt x="196" y="177"/>
                  </a:moveTo>
                  <a:lnTo>
                    <a:pt x="125" y="159"/>
                  </a:lnTo>
                  <a:lnTo>
                    <a:pt x="71" y="209"/>
                  </a:lnTo>
                  <a:lnTo>
                    <a:pt x="64" y="136"/>
                  </a:lnTo>
                  <a:lnTo>
                    <a:pt x="0" y="100"/>
                  </a:lnTo>
                  <a:lnTo>
                    <a:pt x="68" y="71"/>
                  </a:lnTo>
                  <a:lnTo>
                    <a:pt x="83" y="0"/>
                  </a:lnTo>
                  <a:lnTo>
                    <a:pt x="131" y="55"/>
                  </a:lnTo>
                  <a:lnTo>
                    <a:pt x="204" y="47"/>
                  </a:lnTo>
                  <a:lnTo>
                    <a:pt x="166" y="111"/>
                  </a:lnTo>
                  <a:lnTo>
                    <a:pt x="196" y="177"/>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92" name="Google Shape;892;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
        <p:nvSpPr>
          <p:cNvPr id="893" name="Google Shape;893;p21"/>
          <p:cNvSpPr txBox="1">
            <a:spLocks noGrp="1"/>
          </p:cNvSpPr>
          <p:nvPr>
            <p:ph type="subTitle" idx="1"/>
          </p:nvPr>
        </p:nvSpPr>
        <p:spPr>
          <a:xfrm>
            <a:off x="885525" y="2151861"/>
            <a:ext cx="2087400" cy="624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894" name="Google Shape;894;p21"/>
          <p:cNvSpPr txBox="1">
            <a:spLocks noGrp="1"/>
          </p:cNvSpPr>
          <p:nvPr>
            <p:ph type="subTitle" idx="2"/>
          </p:nvPr>
        </p:nvSpPr>
        <p:spPr>
          <a:xfrm>
            <a:off x="3528300" y="2151861"/>
            <a:ext cx="2087400" cy="624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895" name="Google Shape;895;p21"/>
          <p:cNvSpPr txBox="1">
            <a:spLocks noGrp="1"/>
          </p:cNvSpPr>
          <p:nvPr>
            <p:ph type="subTitle" idx="3"/>
          </p:nvPr>
        </p:nvSpPr>
        <p:spPr>
          <a:xfrm>
            <a:off x="885525" y="3984575"/>
            <a:ext cx="2087400" cy="624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896" name="Google Shape;896;p21"/>
          <p:cNvSpPr txBox="1">
            <a:spLocks noGrp="1"/>
          </p:cNvSpPr>
          <p:nvPr>
            <p:ph type="subTitle" idx="4"/>
          </p:nvPr>
        </p:nvSpPr>
        <p:spPr>
          <a:xfrm>
            <a:off x="3528300" y="3984575"/>
            <a:ext cx="2087400" cy="624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897" name="Google Shape;897;p21"/>
          <p:cNvSpPr txBox="1">
            <a:spLocks noGrp="1"/>
          </p:cNvSpPr>
          <p:nvPr>
            <p:ph type="subTitle" idx="5"/>
          </p:nvPr>
        </p:nvSpPr>
        <p:spPr>
          <a:xfrm>
            <a:off x="6171075" y="2151861"/>
            <a:ext cx="2087400" cy="624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898" name="Google Shape;898;p21"/>
          <p:cNvSpPr txBox="1">
            <a:spLocks noGrp="1"/>
          </p:cNvSpPr>
          <p:nvPr>
            <p:ph type="subTitle" idx="6"/>
          </p:nvPr>
        </p:nvSpPr>
        <p:spPr>
          <a:xfrm>
            <a:off x="6171075" y="3984575"/>
            <a:ext cx="2087400" cy="624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899" name="Google Shape;899;p21"/>
          <p:cNvSpPr txBox="1">
            <a:spLocks noGrp="1"/>
          </p:cNvSpPr>
          <p:nvPr>
            <p:ph type="subTitle" idx="7"/>
          </p:nvPr>
        </p:nvSpPr>
        <p:spPr>
          <a:xfrm>
            <a:off x="885525" y="1770225"/>
            <a:ext cx="2087400" cy="42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DM Sans"/>
              <a:buNone/>
              <a:defRPr sz="2200">
                <a:latin typeface="Pacifico"/>
                <a:ea typeface="Pacifico"/>
                <a:cs typeface="Pacifico"/>
                <a:sym typeface="Pacifico"/>
              </a:defRPr>
            </a:lvl1pPr>
            <a:lvl2pPr lvl="1" algn="ctr" rtl="0">
              <a:lnSpc>
                <a:spcPct val="115000"/>
              </a:lnSpc>
              <a:spcBef>
                <a:spcPts val="0"/>
              </a:spcBef>
              <a:spcAft>
                <a:spcPts val="0"/>
              </a:spcAft>
              <a:buSzPts val="2200"/>
              <a:buFont typeface="DM Sans"/>
              <a:buNone/>
              <a:defRPr sz="2200"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200"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200"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200"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200"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200"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200"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200" b="1">
                <a:latin typeface="DM Sans"/>
                <a:ea typeface="DM Sans"/>
                <a:cs typeface="DM Sans"/>
                <a:sym typeface="DM Sans"/>
              </a:defRPr>
            </a:lvl9pPr>
          </a:lstStyle>
          <a:p>
            <a:endParaRPr/>
          </a:p>
        </p:txBody>
      </p:sp>
      <p:sp>
        <p:nvSpPr>
          <p:cNvPr id="900" name="Google Shape;900;p21"/>
          <p:cNvSpPr txBox="1">
            <a:spLocks noGrp="1"/>
          </p:cNvSpPr>
          <p:nvPr>
            <p:ph type="subTitle" idx="8"/>
          </p:nvPr>
        </p:nvSpPr>
        <p:spPr>
          <a:xfrm>
            <a:off x="3528300" y="1770225"/>
            <a:ext cx="2087400" cy="42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DM Sans"/>
              <a:buNone/>
              <a:defRPr sz="2200">
                <a:latin typeface="Pacifico"/>
                <a:ea typeface="Pacifico"/>
                <a:cs typeface="Pacifico"/>
                <a:sym typeface="Pacifico"/>
              </a:defRPr>
            </a:lvl1pPr>
            <a:lvl2pPr lvl="1" algn="ctr" rtl="0">
              <a:lnSpc>
                <a:spcPct val="115000"/>
              </a:lnSpc>
              <a:spcBef>
                <a:spcPts val="0"/>
              </a:spcBef>
              <a:spcAft>
                <a:spcPts val="0"/>
              </a:spcAft>
              <a:buSzPts val="2200"/>
              <a:buFont typeface="DM Sans"/>
              <a:buNone/>
              <a:defRPr sz="2200"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200"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200"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200"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200"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200"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200"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200" b="1">
                <a:latin typeface="DM Sans"/>
                <a:ea typeface="DM Sans"/>
                <a:cs typeface="DM Sans"/>
                <a:sym typeface="DM Sans"/>
              </a:defRPr>
            </a:lvl9pPr>
          </a:lstStyle>
          <a:p>
            <a:endParaRPr/>
          </a:p>
        </p:txBody>
      </p:sp>
      <p:sp>
        <p:nvSpPr>
          <p:cNvPr id="901" name="Google Shape;901;p21"/>
          <p:cNvSpPr txBox="1">
            <a:spLocks noGrp="1"/>
          </p:cNvSpPr>
          <p:nvPr>
            <p:ph type="subTitle" idx="9"/>
          </p:nvPr>
        </p:nvSpPr>
        <p:spPr>
          <a:xfrm>
            <a:off x="885525" y="3602950"/>
            <a:ext cx="2087400" cy="42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DM Sans"/>
              <a:buNone/>
              <a:defRPr sz="2200">
                <a:latin typeface="Pacifico"/>
                <a:ea typeface="Pacifico"/>
                <a:cs typeface="Pacifico"/>
                <a:sym typeface="Pacifico"/>
              </a:defRPr>
            </a:lvl1pPr>
            <a:lvl2pPr lvl="1" algn="ctr" rtl="0">
              <a:lnSpc>
                <a:spcPct val="115000"/>
              </a:lnSpc>
              <a:spcBef>
                <a:spcPts val="0"/>
              </a:spcBef>
              <a:spcAft>
                <a:spcPts val="0"/>
              </a:spcAft>
              <a:buSzPts val="2200"/>
              <a:buFont typeface="DM Sans"/>
              <a:buNone/>
              <a:defRPr sz="2200"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200"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200"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200"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200"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200"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200"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200" b="1">
                <a:latin typeface="DM Sans"/>
                <a:ea typeface="DM Sans"/>
                <a:cs typeface="DM Sans"/>
                <a:sym typeface="DM Sans"/>
              </a:defRPr>
            </a:lvl9pPr>
          </a:lstStyle>
          <a:p>
            <a:endParaRPr/>
          </a:p>
        </p:txBody>
      </p:sp>
      <p:sp>
        <p:nvSpPr>
          <p:cNvPr id="902" name="Google Shape;902;p21"/>
          <p:cNvSpPr txBox="1">
            <a:spLocks noGrp="1"/>
          </p:cNvSpPr>
          <p:nvPr>
            <p:ph type="subTitle" idx="13"/>
          </p:nvPr>
        </p:nvSpPr>
        <p:spPr>
          <a:xfrm>
            <a:off x="3528300" y="3602950"/>
            <a:ext cx="2087400" cy="42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DM Sans"/>
              <a:buNone/>
              <a:defRPr sz="2200">
                <a:latin typeface="Pacifico"/>
                <a:ea typeface="Pacifico"/>
                <a:cs typeface="Pacifico"/>
                <a:sym typeface="Pacifico"/>
              </a:defRPr>
            </a:lvl1pPr>
            <a:lvl2pPr lvl="1" algn="ctr" rtl="0">
              <a:lnSpc>
                <a:spcPct val="115000"/>
              </a:lnSpc>
              <a:spcBef>
                <a:spcPts val="0"/>
              </a:spcBef>
              <a:spcAft>
                <a:spcPts val="0"/>
              </a:spcAft>
              <a:buSzPts val="2200"/>
              <a:buFont typeface="DM Sans"/>
              <a:buNone/>
              <a:defRPr sz="2200"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200"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200"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200"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200"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200"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200"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200" b="1">
                <a:latin typeface="DM Sans"/>
                <a:ea typeface="DM Sans"/>
                <a:cs typeface="DM Sans"/>
                <a:sym typeface="DM Sans"/>
              </a:defRPr>
            </a:lvl9pPr>
          </a:lstStyle>
          <a:p>
            <a:endParaRPr/>
          </a:p>
        </p:txBody>
      </p:sp>
      <p:sp>
        <p:nvSpPr>
          <p:cNvPr id="903" name="Google Shape;903;p21"/>
          <p:cNvSpPr txBox="1">
            <a:spLocks noGrp="1"/>
          </p:cNvSpPr>
          <p:nvPr>
            <p:ph type="subTitle" idx="14"/>
          </p:nvPr>
        </p:nvSpPr>
        <p:spPr>
          <a:xfrm>
            <a:off x="6171075" y="1770225"/>
            <a:ext cx="2087400" cy="42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DM Sans"/>
              <a:buNone/>
              <a:defRPr sz="2200">
                <a:latin typeface="Pacifico"/>
                <a:ea typeface="Pacifico"/>
                <a:cs typeface="Pacifico"/>
                <a:sym typeface="Pacifico"/>
              </a:defRPr>
            </a:lvl1pPr>
            <a:lvl2pPr lvl="1" algn="ctr" rtl="0">
              <a:lnSpc>
                <a:spcPct val="115000"/>
              </a:lnSpc>
              <a:spcBef>
                <a:spcPts val="0"/>
              </a:spcBef>
              <a:spcAft>
                <a:spcPts val="0"/>
              </a:spcAft>
              <a:buSzPts val="2200"/>
              <a:buFont typeface="DM Sans"/>
              <a:buNone/>
              <a:defRPr sz="2200"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200"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200"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200"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200"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200"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200"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200" b="1">
                <a:latin typeface="DM Sans"/>
                <a:ea typeface="DM Sans"/>
                <a:cs typeface="DM Sans"/>
                <a:sym typeface="DM Sans"/>
              </a:defRPr>
            </a:lvl9pPr>
          </a:lstStyle>
          <a:p>
            <a:endParaRPr/>
          </a:p>
        </p:txBody>
      </p:sp>
      <p:sp>
        <p:nvSpPr>
          <p:cNvPr id="904" name="Google Shape;904;p21"/>
          <p:cNvSpPr txBox="1">
            <a:spLocks noGrp="1"/>
          </p:cNvSpPr>
          <p:nvPr>
            <p:ph type="subTitle" idx="15"/>
          </p:nvPr>
        </p:nvSpPr>
        <p:spPr>
          <a:xfrm>
            <a:off x="6171075" y="3602950"/>
            <a:ext cx="2087400" cy="42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DM Sans"/>
              <a:buNone/>
              <a:defRPr sz="2200">
                <a:latin typeface="Pacifico"/>
                <a:ea typeface="Pacifico"/>
                <a:cs typeface="Pacifico"/>
                <a:sym typeface="Pacifico"/>
              </a:defRPr>
            </a:lvl1pPr>
            <a:lvl2pPr lvl="1" algn="ctr" rtl="0">
              <a:lnSpc>
                <a:spcPct val="115000"/>
              </a:lnSpc>
              <a:spcBef>
                <a:spcPts val="0"/>
              </a:spcBef>
              <a:spcAft>
                <a:spcPts val="0"/>
              </a:spcAft>
              <a:buSzPts val="2200"/>
              <a:buFont typeface="DM Sans"/>
              <a:buNone/>
              <a:defRPr sz="2200"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200"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200"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200"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200"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200"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200"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200" b="1">
                <a:latin typeface="DM Sans"/>
                <a:ea typeface="DM Sans"/>
                <a:cs typeface="DM Sans"/>
                <a:sym typeface="DM Sans"/>
              </a:defRPr>
            </a:lvl9pPr>
          </a:lstStyle>
          <a:p>
            <a:endParaRPr/>
          </a:p>
        </p:txBody>
      </p:sp>
      <p:grpSp>
        <p:nvGrpSpPr>
          <p:cNvPr id="905" name="Google Shape;905;p21"/>
          <p:cNvGrpSpPr/>
          <p:nvPr/>
        </p:nvGrpSpPr>
        <p:grpSpPr>
          <a:xfrm flipH="1">
            <a:off x="-48483" y="3649238"/>
            <a:ext cx="890450" cy="1426042"/>
            <a:chOff x="8225365" y="3349017"/>
            <a:chExt cx="1067686" cy="1709883"/>
          </a:xfrm>
        </p:grpSpPr>
        <p:sp>
          <p:nvSpPr>
            <p:cNvPr id="906" name="Google Shape;906;p21"/>
            <p:cNvSpPr/>
            <p:nvPr/>
          </p:nvSpPr>
          <p:spPr>
            <a:xfrm>
              <a:off x="8280325" y="4927800"/>
              <a:ext cx="757200" cy="131100"/>
            </a:xfrm>
            <a:prstGeom prst="ellipse">
              <a:avLst/>
            </a:prstGeom>
            <a:solidFill>
              <a:srgbClr val="403952">
                <a:alpha val="18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07" name="Google Shape;907;p21"/>
            <p:cNvGrpSpPr/>
            <p:nvPr/>
          </p:nvGrpSpPr>
          <p:grpSpPr>
            <a:xfrm rot="523013">
              <a:off x="8341931" y="3403005"/>
              <a:ext cx="834555" cy="1601901"/>
              <a:chOff x="2007405" y="1973016"/>
              <a:chExt cx="984268" cy="1889271"/>
            </a:xfrm>
          </p:grpSpPr>
          <p:sp>
            <p:nvSpPr>
              <p:cNvPr id="908" name="Google Shape;908;p21"/>
              <p:cNvSpPr/>
              <p:nvPr/>
            </p:nvSpPr>
            <p:spPr>
              <a:xfrm>
                <a:off x="2394690" y="1981043"/>
                <a:ext cx="321066" cy="402336"/>
              </a:xfrm>
              <a:custGeom>
                <a:avLst/>
                <a:gdLst/>
                <a:ahLst/>
                <a:cxnLst/>
                <a:rect l="l" t="t" r="r" b="b"/>
                <a:pathLst>
                  <a:path w="236" h="297" extrusionOk="0">
                    <a:moveTo>
                      <a:pt x="4" y="132"/>
                    </a:moveTo>
                    <a:cubicBezTo>
                      <a:pt x="0" y="185"/>
                      <a:pt x="15" y="238"/>
                      <a:pt x="28" y="295"/>
                    </a:cubicBezTo>
                    <a:cubicBezTo>
                      <a:pt x="40" y="296"/>
                      <a:pt x="56" y="297"/>
                      <a:pt x="77" y="297"/>
                    </a:cubicBezTo>
                    <a:cubicBezTo>
                      <a:pt x="142" y="297"/>
                      <a:pt x="161" y="289"/>
                      <a:pt x="161" y="289"/>
                    </a:cubicBezTo>
                    <a:cubicBezTo>
                      <a:pt x="236" y="81"/>
                      <a:pt x="170" y="21"/>
                      <a:pt x="119" y="4"/>
                    </a:cubicBezTo>
                    <a:cubicBezTo>
                      <a:pt x="119" y="4"/>
                      <a:pt x="119" y="4"/>
                      <a:pt x="119" y="4"/>
                    </a:cubicBezTo>
                    <a:cubicBezTo>
                      <a:pt x="116" y="4"/>
                      <a:pt x="15" y="0"/>
                      <a:pt x="4" y="132"/>
                    </a:cubicBezTo>
                    <a:close/>
                    <a:moveTo>
                      <a:pt x="160" y="235"/>
                    </a:moveTo>
                    <a:cubicBezTo>
                      <a:pt x="158" y="248"/>
                      <a:pt x="150" y="258"/>
                      <a:pt x="141" y="257"/>
                    </a:cubicBezTo>
                    <a:cubicBezTo>
                      <a:pt x="131" y="255"/>
                      <a:pt x="125" y="244"/>
                      <a:pt x="127" y="231"/>
                    </a:cubicBezTo>
                    <a:cubicBezTo>
                      <a:pt x="128" y="219"/>
                      <a:pt x="137" y="209"/>
                      <a:pt x="146" y="210"/>
                    </a:cubicBezTo>
                    <a:cubicBezTo>
                      <a:pt x="155" y="211"/>
                      <a:pt x="161" y="223"/>
                      <a:pt x="160" y="235"/>
                    </a:cubicBezTo>
                    <a:close/>
                    <a:moveTo>
                      <a:pt x="128" y="30"/>
                    </a:moveTo>
                    <a:cubicBezTo>
                      <a:pt x="149" y="26"/>
                      <a:pt x="171" y="59"/>
                      <a:pt x="178" y="102"/>
                    </a:cubicBezTo>
                    <a:cubicBezTo>
                      <a:pt x="185" y="145"/>
                      <a:pt x="175" y="183"/>
                      <a:pt x="154" y="186"/>
                    </a:cubicBezTo>
                    <a:cubicBezTo>
                      <a:pt x="133" y="189"/>
                      <a:pt x="119" y="156"/>
                      <a:pt x="112" y="113"/>
                    </a:cubicBezTo>
                    <a:cubicBezTo>
                      <a:pt x="105" y="70"/>
                      <a:pt x="107" y="33"/>
                      <a:pt x="128" y="3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9" name="Google Shape;909;p21"/>
              <p:cNvSpPr/>
              <p:nvPr/>
            </p:nvSpPr>
            <p:spPr>
              <a:xfrm>
                <a:off x="2447867" y="2440567"/>
                <a:ext cx="144480" cy="100333"/>
              </a:xfrm>
              <a:custGeom>
                <a:avLst/>
                <a:gdLst/>
                <a:ahLst/>
                <a:cxnLst/>
                <a:rect l="l" t="t" r="r" b="b"/>
                <a:pathLst>
                  <a:path w="106" h="74" extrusionOk="0">
                    <a:moveTo>
                      <a:pt x="0" y="7"/>
                    </a:moveTo>
                    <a:cubicBezTo>
                      <a:pt x="4" y="29"/>
                      <a:pt x="7" y="51"/>
                      <a:pt x="8" y="73"/>
                    </a:cubicBezTo>
                    <a:cubicBezTo>
                      <a:pt x="16" y="74"/>
                      <a:pt x="26" y="74"/>
                      <a:pt x="38" y="74"/>
                    </a:cubicBezTo>
                    <a:cubicBezTo>
                      <a:pt x="78" y="74"/>
                      <a:pt x="100" y="68"/>
                      <a:pt x="100" y="68"/>
                    </a:cubicBezTo>
                    <a:cubicBezTo>
                      <a:pt x="100" y="68"/>
                      <a:pt x="100" y="68"/>
                      <a:pt x="100" y="68"/>
                    </a:cubicBezTo>
                    <a:cubicBezTo>
                      <a:pt x="99" y="47"/>
                      <a:pt x="100" y="24"/>
                      <a:pt x="106" y="0"/>
                    </a:cubicBezTo>
                    <a:cubicBezTo>
                      <a:pt x="106" y="0"/>
                      <a:pt x="92" y="9"/>
                      <a:pt x="38" y="9"/>
                    </a:cubicBezTo>
                    <a:cubicBezTo>
                      <a:pt x="22" y="9"/>
                      <a:pt x="10" y="8"/>
                      <a:pt x="0" y="7"/>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0" name="Google Shape;910;p21"/>
              <p:cNvSpPr/>
              <p:nvPr/>
            </p:nvSpPr>
            <p:spPr>
              <a:xfrm>
                <a:off x="2456897" y="2532873"/>
                <a:ext cx="135450" cy="68226"/>
              </a:xfrm>
              <a:custGeom>
                <a:avLst/>
                <a:gdLst/>
                <a:ahLst/>
                <a:cxnLst/>
                <a:rect l="l" t="t" r="r" b="b"/>
                <a:pathLst>
                  <a:path w="99" h="50" extrusionOk="0">
                    <a:moveTo>
                      <a:pt x="31" y="6"/>
                    </a:moveTo>
                    <a:cubicBezTo>
                      <a:pt x="19" y="6"/>
                      <a:pt x="9" y="6"/>
                      <a:pt x="1" y="5"/>
                    </a:cubicBezTo>
                    <a:cubicBezTo>
                      <a:pt x="1" y="19"/>
                      <a:pt x="1" y="33"/>
                      <a:pt x="0" y="48"/>
                    </a:cubicBezTo>
                    <a:cubicBezTo>
                      <a:pt x="8" y="49"/>
                      <a:pt x="19" y="50"/>
                      <a:pt x="31" y="50"/>
                    </a:cubicBezTo>
                    <a:cubicBezTo>
                      <a:pt x="80" y="50"/>
                      <a:pt x="99" y="39"/>
                      <a:pt x="99" y="39"/>
                    </a:cubicBezTo>
                    <a:cubicBezTo>
                      <a:pt x="96" y="26"/>
                      <a:pt x="94" y="14"/>
                      <a:pt x="93" y="0"/>
                    </a:cubicBezTo>
                    <a:cubicBezTo>
                      <a:pt x="93" y="0"/>
                      <a:pt x="93" y="0"/>
                      <a:pt x="93" y="0"/>
                    </a:cubicBezTo>
                    <a:cubicBezTo>
                      <a:pt x="93" y="0"/>
                      <a:pt x="71" y="6"/>
                      <a:pt x="31"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1" name="Google Shape;911;p21"/>
              <p:cNvSpPr/>
              <p:nvPr/>
            </p:nvSpPr>
            <p:spPr>
              <a:xfrm>
                <a:off x="2218104" y="2586049"/>
                <a:ext cx="773568" cy="1272221"/>
              </a:xfrm>
              <a:custGeom>
                <a:avLst/>
                <a:gdLst/>
                <a:ahLst/>
                <a:cxnLst/>
                <a:rect l="l" t="t" r="r" b="b"/>
                <a:pathLst>
                  <a:path w="569" h="937" extrusionOk="0">
                    <a:moveTo>
                      <a:pt x="275" y="0"/>
                    </a:moveTo>
                    <a:cubicBezTo>
                      <a:pt x="275" y="0"/>
                      <a:pt x="256" y="11"/>
                      <a:pt x="207" y="11"/>
                    </a:cubicBezTo>
                    <a:cubicBezTo>
                      <a:pt x="195" y="11"/>
                      <a:pt x="184" y="10"/>
                      <a:pt x="176" y="9"/>
                    </a:cubicBezTo>
                    <a:cubicBezTo>
                      <a:pt x="172" y="52"/>
                      <a:pt x="160" y="98"/>
                      <a:pt x="134" y="147"/>
                    </a:cubicBezTo>
                    <a:cubicBezTo>
                      <a:pt x="0" y="406"/>
                      <a:pt x="37" y="802"/>
                      <a:pt x="147" y="934"/>
                    </a:cubicBezTo>
                    <a:cubicBezTo>
                      <a:pt x="164" y="935"/>
                      <a:pt x="183" y="937"/>
                      <a:pt x="207" y="937"/>
                    </a:cubicBezTo>
                    <a:cubicBezTo>
                      <a:pt x="313" y="937"/>
                      <a:pt x="349" y="913"/>
                      <a:pt x="349" y="913"/>
                    </a:cubicBezTo>
                    <a:cubicBezTo>
                      <a:pt x="569" y="332"/>
                      <a:pt x="319" y="189"/>
                      <a:pt x="275" y="0"/>
                    </a:cubicBezTo>
                    <a:close/>
                    <a:moveTo>
                      <a:pt x="321" y="199"/>
                    </a:moveTo>
                    <a:cubicBezTo>
                      <a:pt x="314" y="202"/>
                      <a:pt x="304" y="193"/>
                      <a:pt x="299" y="179"/>
                    </a:cubicBezTo>
                    <a:cubicBezTo>
                      <a:pt x="294" y="165"/>
                      <a:pt x="297" y="152"/>
                      <a:pt x="304" y="149"/>
                    </a:cubicBezTo>
                    <a:cubicBezTo>
                      <a:pt x="311" y="147"/>
                      <a:pt x="321" y="156"/>
                      <a:pt x="326" y="170"/>
                    </a:cubicBezTo>
                    <a:cubicBezTo>
                      <a:pt x="331" y="184"/>
                      <a:pt x="328" y="197"/>
                      <a:pt x="321" y="199"/>
                    </a:cubicBezTo>
                    <a:close/>
                    <a:moveTo>
                      <a:pt x="355" y="821"/>
                    </a:moveTo>
                    <a:cubicBezTo>
                      <a:pt x="351" y="836"/>
                      <a:pt x="343" y="847"/>
                      <a:pt x="337" y="846"/>
                    </a:cubicBezTo>
                    <a:cubicBezTo>
                      <a:pt x="331" y="844"/>
                      <a:pt x="328" y="831"/>
                      <a:pt x="332" y="815"/>
                    </a:cubicBezTo>
                    <a:cubicBezTo>
                      <a:pt x="335" y="800"/>
                      <a:pt x="343" y="789"/>
                      <a:pt x="350" y="790"/>
                    </a:cubicBezTo>
                    <a:cubicBezTo>
                      <a:pt x="356" y="792"/>
                      <a:pt x="358" y="805"/>
                      <a:pt x="355" y="821"/>
                    </a:cubicBezTo>
                    <a:close/>
                    <a:moveTo>
                      <a:pt x="355" y="766"/>
                    </a:moveTo>
                    <a:cubicBezTo>
                      <a:pt x="340" y="766"/>
                      <a:pt x="342" y="622"/>
                      <a:pt x="337" y="488"/>
                    </a:cubicBezTo>
                    <a:cubicBezTo>
                      <a:pt x="332" y="354"/>
                      <a:pt x="315" y="243"/>
                      <a:pt x="337" y="225"/>
                    </a:cubicBezTo>
                    <a:cubicBezTo>
                      <a:pt x="355" y="211"/>
                      <a:pt x="401" y="354"/>
                      <a:pt x="406" y="488"/>
                    </a:cubicBezTo>
                    <a:cubicBezTo>
                      <a:pt x="411" y="622"/>
                      <a:pt x="378" y="767"/>
                      <a:pt x="355" y="766"/>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2" name="Google Shape;912;p21"/>
              <p:cNvSpPr/>
              <p:nvPr/>
            </p:nvSpPr>
            <p:spPr>
              <a:xfrm>
                <a:off x="2432817" y="2373344"/>
                <a:ext cx="180599" cy="79263"/>
              </a:xfrm>
              <a:custGeom>
                <a:avLst/>
                <a:gdLst/>
                <a:ahLst/>
                <a:cxnLst/>
                <a:rect l="l" t="t" r="r" b="b"/>
                <a:pathLst>
                  <a:path w="133" h="59" extrusionOk="0">
                    <a:moveTo>
                      <a:pt x="0" y="6"/>
                    </a:moveTo>
                    <a:cubicBezTo>
                      <a:pt x="4" y="23"/>
                      <a:pt x="8" y="40"/>
                      <a:pt x="11" y="57"/>
                    </a:cubicBezTo>
                    <a:cubicBezTo>
                      <a:pt x="21" y="58"/>
                      <a:pt x="33" y="59"/>
                      <a:pt x="49" y="59"/>
                    </a:cubicBezTo>
                    <a:cubicBezTo>
                      <a:pt x="103" y="59"/>
                      <a:pt x="117" y="50"/>
                      <a:pt x="117" y="50"/>
                    </a:cubicBezTo>
                    <a:cubicBezTo>
                      <a:pt x="120" y="37"/>
                      <a:pt x="124" y="25"/>
                      <a:pt x="129" y="11"/>
                    </a:cubicBezTo>
                    <a:cubicBezTo>
                      <a:pt x="130" y="7"/>
                      <a:pt x="132" y="4"/>
                      <a:pt x="133" y="0"/>
                    </a:cubicBezTo>
                    <a:cubicBezTo>
                      <a:pt x="133" y="0"/>
                      <a:pt x="114" y="8"/>
                      <a:pt x="49" y="8"/>
                    </a:cubicBezTo>
                    <a:cubicBezTo>
                      <a:pt x="28" y="8"/>
                      <a:pt x="12" y="7"/>
                      <a:pt x="0"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3" name="Google Shape;913;p21"/>
              <p:cNvSpPr/>
              <p:nvPr/>
            </p:nvSpPr>
            <p:spPr>
              <a:xfrm>
                <a:off x="2246197" y="1977029"/>
                <a:ext cx="310030" cy="404341"/>
              </a:xfrm>
              <a:custGeom>
                <a:avLst/>
                <a:gdLst/>
                <a:ahLst/>
                <a:cxnLst/>
                <a:rect l="l" t="t" r="r" b="b"/>
                <a:pathLst>
                  <a:path w="228" h="298" extrusionOk="0">
                    <a:moveTo>
                      <a:pt x="113" y="135"/>
                    </a:moveTo>
                    <a:cubicBezTo>
                      <a:pt x="124" y="3"/>
                      <a:pt x="225" y="7"/>
                      <a:pt x="228" y="7"/>
                    </a:cubicBezTo>
                    <a:cubicBezTo>
                      <a:pt x="210" y="1"/>
                      <a:pt x="194" y="0"/>
                      <a:pt x="186" y="0"/>
                    </a:cubicBezTo>
                    <a:cubicBezTo>
                      <a:pt x="154" y="0"/>
                      <a:pt x="0" y="11"/>
                      <a:pt x="101" y="292"/>
                    </a:cubicBezTo>
                    <a:cubicBezTo>
                      <a:pt x="101" y="292"/>
                      <a:pt x="110" y="295"/>
                      <a:pt x="137" y="298"/>
                    </a:cubicBezTo>
                    <a:cubicBezTo>
                      <a:pt x="124" y="241"/>
                      <a:pt x="109" y="188"/>
                      <a:pt x="113" y="13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4" name="Google Shape;914;p21"/>
              <p:cNvSpPr/>
              <p:nvPr/>
            </p:nvSpPr>
            <p:spPr>
              <a:xfrm>
                <a:off x="2405727" y="2440567"/>
                <a:ext cx="53177" cy="99330"/>
              </a:xfrm>
              <a:custGeom>
                <a:avLst/>
                <a:gdLst/>
                <a:ahLst/>
                <a:cxnLst/>
                <a:rect l="l" t="t" r="r" b="b"/>
                <a:pathLst>
                  <a:path w="39" h="73" extrusionOk="0">
                    <a:moveTo>
                      <a:pt x="39" y="73"/>
                    </a:moveTo>
                    <a:cubicBezTo>
                      <a:pt x="38" y="51"/>
                      <a:pt x="35" y="29"/>
                      <a:pt x="31" y="7"/>
                    </a:cubicBezTo>
                    <a:cubicBezTo>
                      <a:pt x="7" y="5"/>
                      <a:pt x="0" y="0"/>
                      <a:pt x="0" y="0"/>
                    </a:cubicBezTo>
                    <a:cubicBezTo>
                      <a:pt x="6" y="24"/>
                      <a:pt x="7" y="47"/>
                      <a:pt x="6" y="68"/>
                    </a:cubicBezTo>
                    <a:cubicBezTo>
                      <a:pt x="6" y="68"/>
                      <a:pt x="6" y="68"/>
                      <a:pt x="6" y="68"/>
                    </a:cubicBezTo>
                    <a:cubicBezTo>
                      <a:pt x="6" y="68"/>
                      <a:pt x="17" y="71"/>
                      <a:pt x="39" y="7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5" name="Google Shape;915;p21"/>
              <p:cNvSpPr/>
              <p:nvPr/>
            </p:nvSpPr>
            <p:spPr>
              <a:xfrm>
                <a:off x="2405727" y="2532873"/>
                <a:ext cx="53177" cy="65217"/>
              </a:xfrm>
              <a:custGeom>
                <a:avLst/>
                <a:gdLst/>
                <a:ahLst/>
                <a:cxnLst/>
                <a:rect l="l" t="t" r="r" b="b"/>
                <a:pathLst>
                  <a:path w="39" h="48" extrusionOk="0">
                    <a:moveTo>
                      <a:pt x="39" y="5"/>
                    </a:moveTo>
                    <a:cubicBezTo>
                      <a:pt x="17" y="3"/>
                      <a:pt x="6" y="0"/>
                      <a:pt x="6" y="0"/>
                    </a:cubicBezTo>
                    <a:cubicBezTo>
                      <a:pt x="6" y="0"/>
                      <a:pt x="6" y="0"/>
                      <a:pt x="6" y="0"/>
                    </a:cubicBezTo>
                    <a:cubicBezTo>
                      <a:pt x="5" y="14"/>
                      <a:pt x="3" y="26"/>
                      <a:pt x="0" y="39"/>
                    </a:cubicBezTo>
                    <a:cubicBezTo>
                      <a:pt x="0" y="39"/>
                      <a:pt x="11" y="45"/>
                      <a:pt x="38" y="48"/>
                    </a:cubicBezTo>
                    <a:cubicBezTo>
                      <a:pt x="39" y="33"/>
                      <a:pt x="39" y="19"/>
                      <a:pt x="39" y="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6" name="Google Shape;916;p21"/>
              <p:cNvSpPr/>
              <p:nvPr/>
            </p:nvSpPr>
            <p:spPr>
              <a:xfrm>
                <a:off x="2007405" y="2586049"/>
                <a:ext cx="449492" cy="1268209"/>
              </a:xfrm>
              <a:custGeom>
                <a:avLst/>
                <a:gdLst/>
                <a:ahLst/>
                <a:cxnLst/>
                <a:rect l="l" t="t" r="r" b="b"/>
                <a:pathLst>
                  <a:path w="331" h="934" extrusionOk="0">
                    <a:moveTo>
                      <a:pt x="289" y="147"/>
                    </a:moveTo>
                    <a:cubicBezTo>
                      <a:pt x="315" y="98"/>
                      <a:pt x="327" y="52"/>
                      <a:pt x="331" y="9"/>
                    </a:cubicBezTo>
                    <a:cubicBezTo>
                      <a:pt x="304" y="6"/>
                      <a:pt x="293" y="0"/>
                      <a:pt x="293" y="0"/>
                    </a:cubicBezTo>
                    <a:cubicBezTo>
                      <a:pt x="250" y="189"/>
                      <a:pt x="0" y="332"/>
                      <a:pt x="220" y="913"/>
                    </a:cubicBezTo>
                    <a:cubicBezTo>
                      <a:pt x="220" y="913"/>
                      <a:pt x="242" y="928"/>
                      <a:pt x="302" y="934"/>
                    </a:cubicBezTo>
                    <a:cubicBezTo>
                      <a:pt x="192" y="802"/>
                      <a:pt x="155" y="406"/>
                      <a:pt x="289" y="14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7" name="Google Shape;917;p21"/>
              <p:cNvSpPr/>
              <p:nvPr/>
            </p:nvSpPr>
            <p:spPr>
              <a:xfrm>
                <a:off x="2383654" y="2373344"/>
                <a:ext cx="64213" cy="77257"/>
              </a:xfrm>
              <a:custGeom>
                <a:avLst/>
                <a:gdLst/>
                <a:ahLst/>
                <a:cxnLst/>
                <a:rect l="l" t="t" r="r" b="b"/>
                <a:pathLst>
                  <a:path w="47" h="57" extrusionOk="0">
                    <a:moveTo>
                      <a:pt x="36" y="6"/>
                    </a:moveTo>
                    <a:cubicBezTo>
                      <a:pt x="9" y="3"/>
                      <a:pt x="0" y="0"/>
                      <a:pt x="0" y="0"/>
                    </a:cubicBezTo>
                    <a:cubicBezTo>
                      <a:pt x="2" y="4"/>
                      <a:pt x="3" y="7"/>
                      <a:pt x="5" y="11"/>
                    </a:cubicBezTo>
                    <a:cubicBezTo>
                      <a:pt x="10" y="25"/>
                      <a:pt x="13" y="37"/>
                      <a:pt x="16" y="50"/>
                    </a:cubicBezTo>
                    <a:cubicBezTo>
                      <a:pt x="16" y="50"/>
                      <a:pt x="23" y="55"/>
                      <a:pt x="47" y="57"/>
                    </a:cubicBezTo>
                    <a:cubicBezTo>
                      <a:pt x="44" y="40"/>
                      <a:pt x="40" y="23"/>
                      <a:pt x="36"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8" name="Google Shape;918;p21"/>
              <p:cNvSpPr/>
              <p:nvPr/>
            </p:nvSpPr>
            <p:spPr>
              <a:xfrm>
                <a:off x="2537163" y="2016159"/>
                <a:ext cx="109363" cy="220732"/>
              </a:xfrm>
              <a:custGeom>
                <a:avLst/>
                <a:gdLst/>
                <a:ahLst/>
                <a:cxnLst/>
                <a:rect l="l" t="t" r="r" b="b"/>
                <a:pathLst>
                  <a:path w="80" h="163" extrusionOk="0">
                    <a:moveTo>
                      <a:pt x="7" y="87"/>
                    </a:moveTo>
                    <a:cubicBezTo>
                      <a:pt x="14" y="130"/>
                      <a:pt x="28" y="163"/>
                      <a:pt x="49" y="160"/>
                    </a:cubicBezTo>
                    <a:cubicBezTo>
                      <a:pt x="70" y="157"/>
                      <a:pt x="80" y="119"/>
                      <a:pt x="73" y="76"/>
                    </a:cubicBezTo>
                    <a:cubicBezTo>
                      <a:pt x="66" y="33"/>
                      <a:pt x="44" y="0"/>
                      <a:pt x="23" y="4"/>
                    </a:cubicBezTo>
                    <a:cubicBezTo>
                      <a:pt x="2" y="7"/>
                      <a:pt x="0" y="44"/>
                      <a:pt x="7" y="8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9" name="Google Shape;919;p21"/>
              <p:cNvSpPr/>
              <p:nvPr/>
            </p:nvSpPr>
            <p:spPr>
              <a:xfrm>
                <a:off x="2564253" y="2263981"/>
                <a:ext cx="49164" cy="67223"/>
              </a:xfrm>
              <a:custGeom>
                <a:avLst/>
                <a:gdLst/>
                <a:ahLst/>
                <a:cxnLst/>
                <a:rect l="l" t="t" r="r" b="b"/>
                <a:pathLst>
                  <a:path w="36" h="49" extrusionOk="0">
                    <a:moveTo>
                      <a:pt x="21" y="1"/>
                    </a:moveTo>
                    <a:cubicBezTo>
                      <a:pt x="12" y="0"/>
                      <a:pt x="3" y="10"/>
                      <a:pt x="2" y="22"/>
                    </a:cubicBezTo>
                    <a:cubicBezTo>
                      <a:pt x="0" y="35"/>
                      <a:pt x="6" y="46"/>
                      <a:pt x="16" y="48"/>
                    </a:cubicBezTo>
                    <a:cubicBezTo>
                      <a:pt x="25" y="49"/>
                      <a:pt x="33" y="39"/>
                      <a:pt x="35" y="26"/>
                    </a:cubicBezTo>
                    <a:cubicBezTo>
                      <a:pt x="36" y="14"/>
                      <a:pt x="30" y="2"/>
                      <a:pt x="21" y="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0" name="Google Shape;920;p21"/>
              <p:cNvSpPr/>
              <p:nvPr/>
            </p:nvSpPr>
            <p:spPr>
              <a:xfrm>
                <a:off x="2646527" y="2873001"/>
                <a:ext cx="130433" cy="754503"/>
              </a:xfrm>
              <a:custGeom>
                <a:avLst/>
                <a:gdLst/>
                <a:ahLst/>
                <a:cxnLst/>
                <a:rect l="l" t="t" r="r" b="b"/>
                <a:pathLst>
                  <a:path w="96" h="556" extrusionOk="0">
                    <a:moveTo>
                      <a:pt x="91" y="277"/>
                    </a:moveTo>
                    <a:cubicBezTo>
                      <a:pt x="86" y="143"/>
                      <a:pt x="40" y="0"/>
                      <a:pt x="22" y="14"/>
                    </a:cubicBezTo>
                    <a:cubicBezTo>
                      <a:pt x="0" y="32"/>
                      <a:pt x="17" y="143"/>
                      <a:pt x="22" y="277"/>
                    </a:cubicBezTo>
                    <a:cubicBezTo>
                      <a:pt x="27" y="411"/>
                      <a:pt x="25" y="555"/>
                      <a:pt x="40" y="555"/>
                    </a:cubicBezTo>
                    <a:cubicBezTo>
                      <a:pt x="63" y="556"/>
                      <a:pt x="96" y="411"/>
                      <a:pt x="91" y="27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1" name="Google Shape;921;p21"/>
              <p:cNvSpPr/>
              <p:nvPr/>
            </p:nvSpPr>
            <p:spPr>
              <a:xfrm>
                <a:off x="2617430" y="2785712"/>
                <a:ext cx="50167" cy="74246"/>
              </a:xfrm>
              <a:custGeom>
                <a:avLst/>
                <a:gdLst/>
                <a:ahLst/>
                <a:cxnLst/>
                <a:rect l="l" t="t" r="r" b="b"/>
                <a:pathLst>
                  <a:path w="37" h="55" extrusionOk="0">
                    <a:moveTo>
                      <a:pt x="32" y="23"/>
                    </a:moveTo>
                    <a:cubicBezTo>
                      <a:pt x="27" y="9"/>
                      <a:pt x="17" y="0"/>
                      <a:pt x="10" y="2"/>
                    </a:cubicBezTo>
                    <a:cubicBezTo>
                      <a:pt x="3" y="5"/>
                      <a:pt x="0" y="18"/>
                      <a:pt x="5" y="32"/>
                    </a:cubicBezTo>
                    <a:cubicBezTo>
                      <a:pt x="10" y="46"/>
                      <a:pt x="20" y="55"/>
                      <a:pt x="27" y="52"/>
                    </a:cubicBezTo>
                    <a:cubicBezTo>
                      <a:pt x="34" y="50"/>
                      <a:pt x="37" y="37"/>
                      <a:pt x="32" y="2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2" name="Google Shape;922;p21"/>
              <p:cNvSpPr/>
              <p:nvPr/>
            </p:nvSpPr>
            <p:spPr>
              <a:xfrm>
                <a:off x="2246197" y="1977029"/>
                <a:ext cx="310030" cy="404341"/>
              </a:xfrm>
              <a:custGeom>
                <a:avLst/>
                <a:gdLst/>
                <a:ahLst/>
                <a:cxnLst/>
                <a:rect l="l" t="t" r="r" b="b"/>
                <a:pathLst>
                  <a:path w="228" h="298" extrusionOk="0">
                    <a:moveTo>
                      <a:pt x="113" y="135"/>
                    </a:moveTo>
                    <a:cubicBezTo>
                      <a:pt x="124" y="3"/>
                      <a:pt x="225" y="7"/>
                      <a:pt x="228" y="7"/>
                    </a:cubicBezTo>
                    <a:cubicBezTo>
                      <a:pt x="210" y="1"/>
                      <a:pt x="194" y="0"/>
                      <a:pt x="186" y="0"/>
                    </a:cubicBezTo>
                    <a:cubicBezTo>
                      <a:pt x="154" y="0"/>
                      <a:pt x="0" y="11"/>
                      <a:pt x="101" y="292"/>
                    </a:cubicBezTo>
                    <a:cubicBezTo>
                      <a:pt x="101" y="292"/>
                      <a:pt x="110" y="295"/>
                      <a:pt x="137" y="298"/>
                    </a:cubicBezTo>
                    <a:cubicBezTo>
                      <a:pt x="124" y="241"/>
                      <a:pt x="109" y="188"/>
                      <a:pt x="113" y="135"/>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21"/>
              <p:cNvSpPr/>
              <p:nvPr/>
            </p:nvSpPr>
            <p:spPr>
              <a:xfrm>
                <a:off x="2405727" y="2532873"/>
                <a:ext cx="53177" cy="65217"/>
              </a:xfrm>
              <a:custGeom>
                <a:avLst/>
                <a:gdLst/>
                <a:ahLst/>
                <a:cxnLst/>
                <a:rect l="l" t="t" r="r" b="b"/>
                <a:pathLst>
                  <a:path w="39" h="48" extrusionOk="0">
                    <a:moveTo>
                      <a:pt x="39" y="5"/>
                    </a:moveTo>
                    <a:cubicBezTo>
                      <a:pt x="17" y="3"/>
                      <a:pt x="6" y="0"/>
                      <a:pt x="6" y="0"/>
                    </a:cubicBezTo>
                    <a:cubicBezTo>
                      <a:pt x="6" y="0"/>
                      <a:pt x="6" y="0"/>
                      <a:pt x="6" y="0"/>
                    </a:cubicBezTo>
                    <a:cubicBezTo>
                      <a:pt x="5" y="14"/>
                      <a:pt x="3" y="26"/>
                      <a:pt x="0" y="39"/>
                    </a:cubicBezTo>
                    <a:cubicBezTo>
                      <a:pt x="0" y="39"/>
                      <a:pt x="11" y="45"/>
                      <a:pt x="38" y="48"/>
                    </a:cubicBezTo>
                    <a:cubicBezTo>
                      <a:pt x="39" y="33"/>
                      <a:pt x="39" y="19"/>
                      <a:pt x="39" y="5"/>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21"/>
              <p:cNvSpPr/>
              <p:nvPr/>
            </p:nvSpPr>
            <p:spPr>
              <a:xfrm>
                <a:off x="2007405" y="2586049"/>
                <a:ext cx="449492" cy="1268209"/>
              </a:xfrm>
              <a:custGeom>
                <a:avLst/>
                <a:gdLst/>
                <a:ahLst/>
                <a:cxnLst/>
                <a:rect l="l" t="t" r="r" b="b"/>
                <a:pathLst>
                  <a:path w="331" h="934" extrusionOk="0">
                    <a:moveTo>
                      <a:pt x="289" y="147"/>
                    </a:moveTo>
                    <a:cubicBezTo>
                      <a:pt x="315" y="98"/>
                      <a:pt x="327" y="52"/>
                      <a:pt x="331" y="9"/>
                    </a:cubicBezTo>
                    <a:cubicBezTo>
                      <a:pt x="304" y="6"/>
                      <a:pt x="293" y="0"/>
                      <a:pt x="293" y="0"/>
                    </a:cubicBezTo>
                    <a:cubicBezTo>
                      <a:pt x="250" y="189"/>
                      <a:pt x="0" y="332"/>
                      <a:pt x="220" y="913"/>
                    </a:cubicBezTo>
                    <a:cubicBezTo>
                      <a:pt x="220" y="913"/>
                      <a:pt x="242" y="928"/>
                      <a:pt x="302" y="934"/>
                    </a:cubicBezTo>
                    <a:cubicBezTo>
                      <a:pt x="192" y="802"/>
                      <a:pt x="155" y="406"/>
                      <a:pt x="289" y="147"/>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21"/>
              <p:cNvSpPr/>
              <p:nvPr/>
            </p:nvSpPr>
            <p:spPr>
              <a:xfrm>
                <a:off x="2383654" y="2373344"/>
                <a:ext cx="64213" cy="77257"/>
              </a:xfrm>
              <a:custGeom>
                <a:avLst/>
                <a:gdLst/>
                <a:ahLst/>
                <a:cxnLst/>
                <a:rect l="l" t="t" r="r" b="b"/>
                <a:pathLst>
                  <a:path w="47" h="57" extrusionOk="0">
                    <a:moveTo>
                      <a:pt x="36" y="6"/>
                    </a:moveTo>
                    <a:cubicBezTo>
                      <a:pt x="9" y="3"/>
                      <a:pt x="0" y="0"/>
                      <a:pt x="0" y="0"/>
                    </a:cubicBezTo>
                    <a:cubicBezTo>
                      <a:pt x="2" y="4"/>
                      <a:pt x="3" y="7"/>
                      <a:pt x="5" y="11"/>
                    </a:cubicBezTo>
                    <a:cubicBezTo>
                      <a:pt x="10" y="25"/>
                      <a:pt x="13" y="37"/>
                      <a:pt x="16" y="50"/>
                    </a:cubicBezTo>
                    <a:cubicBezTo>
                      <a:pt x="16" y="50"/>
                      <a:pt x="23" y="55"/>
                      <a:pt x="47" y="57"/>
                    </a:cubicBezTo>
                    <a:cubicBezTo>
                      <a:pt x="44" y="40"/>
                      <a:pt x="40" y="23"/>
                      <a:pt x="36" y="6"/>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6" name="Google Shape;926;p21"/>
              <p:cNvSpPr/>
              <p:nvPr/>
            </p:nvSpPr>
            <p:spPr>
              <a:xfrm rot="842175">
                <a:off x="2669717" y="3659902"/>
                <a:ext cx="30923" cy="74654"/>
              </a:xfrm>
              <a:prstGeom prst="ellipse">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27" name="Google Shape;927;p21"/>
              <p:cNvSpPr/>
              <p:nvPr/>
            </p:nvSpPr>
            <p:spPr>
              <a:xfrm>
                <a:off x="2084661" y="1973016"/>
                <a:ext cx="827748" cy="1889271"/>
              </a:xfrm>
              <a:custGeom>
                <a:avLst/>
                <a:gdLst/>
                <a:ahLst/>
                <a:cxnLst/>
                <a:rect l="l" t="t" r="r" b="b"/>
                <a:pathLst>
                  <a:path w="609" h="1392" extrusionOk="0">
                    <a:moveTo>
                      <a:pt x="534" y="869"/>
                    </a:moveTo>
                    <a:cubicBezTo>
                      <a:pt x="520" y="748"/>
                      <a:pt x="475" y="664"/>
                      <a:pt x="436" y="590"/>
                    </a:cubicBezTo>
                    <a:cubicBezTo>
                      <a:pt x="410" y="542"/>
                      <a:pt x="387" y="498"/>
                      <a:pt x="376" y="451"/>
                    </a:cubicBezTo>
                    <a:cubicBezTo>
                      <a:pt x="373" y="438"/>
                      <a:pt x="371" y="426"/>
                      <a:pt x="370" y="413"/>
                    </a:cubicBezTo>
                    <a:cubicBezTo>
                      <a:pt x="369" y="391"/>
                      <a:pt x="371" y="368"/>
                      <a:pt x="376" y="345"/>
                    </a:cubicBezTo>
                    <a:cubicBezTo>
                      <a:pt x="379" y="333"/>
                      <a:pt x="383" y="320"/>
                      <a:pt x="387" y="307"/>
                    </a:cubicBezTo>
                    <a:cubicBezTo>
                      <a:pt x="389" y="304"/>
                      <a:pt x="390" y="300"/>
                      <a:pt x="392" y="296"/>
                    </a:cubicBezTo>
                    <a:cubicBezTo>
                      <a:pt x="434" y="180"/>
                      <a:pt x="437" y="96"/>
                      <a:pt x="402" y="46"/>
                    </a:cubicBezTo>
                    <a:cubicBezTo>
                      <a:pt x="373" y="5"/>
                      <a:pt x="324" y="0"/>
                      <a:pt x="305" y="0"/>
                    </a:cubicBezTo>
                    <a:cubicBezTo>
                      <a:pt x="285" y="0"/>
                      <a:pt x="237" y="5"/>
                      <a:pt x="207" y="46"/>
                    </a:cubicBezTo>
                    <a:cubicBezTo>
                      <a:pt x="172" y="96"/>
                      <a:pt x="176" y="180"/>
                      <a:pt x="218" y="296"/>
                    </a:cubicBezTo>
                    <a:cubicBezTo>
                      <a:pt x="219" y="300"/>
                      <a:pt x="220" y="304"/>
                      <a:pt x="222" y="307"/>
                    </a:cubicBezTo>
                    <a:cubicBezTo>
                      <a:pt x="227" y="320"/>
                      <a:pt x="231" y="333"/>
                      <a:pt x="233" y="345"/>
                    </a:cubicBezTo>
                    <a:cubicBezTo>
                      <a:pt x="239" y="368"/>
                      <a:pt x="240" y="391"/>
                      <a:pt x="239" y="413"/>
                    </a:cubicBezTo>
                    <a:cubicBezTo>
                      <a:pt x="238" y="426"/>
                      <a:pt x="236" y="438"/>
                      <a:pt x="233" y="451"/>
                    </a:cubicBezTo>
                    <a:cubicBezTo>
                      <a:pt x="223" y="498"/>
                      <a:pt x="199" y="542"/>
                      <a:pt x="174" y="590"/>
                    </a:cubicBezTo>
                    <a:cubicBezTo>
                      <a:pt x="134" y="664"/>
                      <a:pt x="89" y="748"/>
                      <a:pt x="75" y="869"/>
                    </a:cubicBezTo>
                    <a:cubicBezTo>
                      <a:pt x="58" y="1009"/>
                      <a:pt x="86" y="1172"/>
                      <a:pt x="160" y="1366"/>
                    </a:cubicBezTo>
                    <a:cubicBezTo>
                      <a:pt x="160" y="1367"/>
                      <a:pt x="160" y="1367"/>
                      <a:pt x="161" y="1368"/>
                    </a:cubicBezTo>
                    <a:cubicBezTo>
                      <a:pt x="163" y="1369"/>
                      <a:pt x="199" y="1392"/>
                      <a:pt x="305" y="1392"/>
                    </a:cubicBezTo>
                    <a:cubicBezTo>
                      <a:pt x="410" y="1392"/>
                      <a:pt x="447" y="1369"/>
                      <a:pt x="448" y="1368"/>
                    </a:cubicBezTo>
                    <a:cubicBezTo>
                      <a:pt x="449" y="1367"/>
                      <a:pt x="449" y="1367"/>
                      <a:pt x="449" y="1366"/>
                    </a:cubicBezTo>
                    <a:cubicBezTo>
                      <a:pt x="523" y="1172"/>
                      <a:pt x="551" y="1009"/>
                      <a:pt x="534" y="869"/>
                    </a:cubicBezTo>
                    <a:close/>
                    <a:moveTo>
                      <a:pt x="364" y="413"/>
                    </a:moveTo>
                    <a:cubicBezTo>
                      <a:pt x="357" y="415"/>
                      <a:pt x="336" y="418"/>
                      <a:pt x="305" y="418"/>
                    </a:cubicBezTo>
                    <a:cubicBezTo>
                      <a:pt x="273" y="418"/>
                      <a:pt x="252" y="415"/>
                      <a:pt x="245" y="413"/>
                    </a:cubicBezTo>
                    <a:cubicBezTo>
                      <a:pt x="246" y="391"/>
                      <a:pt x="245" y="370"/>
                      <a:pt x="240" y="347"/>
                    </a:cubicBezTo>
                    <a:cubicBezTo>
                      <a:pt x="247" y="350"/>
                      <a:pt x="266" y="355"/>
                      <a:pt x="305" y="355"/>
                    </a:cubicBezTo>
                    <a:cubicBezTo>
                      <a:pt x="344" y="355"/>
                      <a:pt x="362" y="350"/>
                      <a:pt x="369" y="347"/>
                    </a:cubicBezTo>
                    <a:cubicBezTo>
                      <a:pt x="365" y="370"/>
                      <a:pt x="363" y="391"/>
                      <a:pt x="364" y="413"/>
                    </a:cubicBezTo>
                    <a:close/>
                    <a:moveTo>
                      <a:pt x="212" y="50"/>
                    </a:moveTo>
                    <a:cubicBezTo>
                      <a:pt x="240" y="10"/>
                      <a:pt x="286" y="6"/>
                      <a:pt x="305" y="6"/>
                    </a:cubicBezTo>
                    <a:cubicBezTo>
                      <a:pt x="323" y="6"/>
                      <a:pt x="370" y="10"/>
                      <a:pt x="397" y="50"/>
                    </a:cubicBezTo>
                    <a:cubicBezTo>
                      <a:pt x="431" y="98"/>
                      <a:pt x="427" y="180"/>
                      <a:pt x="386" y="294"/>
                    </a:cubicBezTo>
                    <a:cubicBezTo>
                      <a:pt x="386" y="294"/>
                      <a:pt x="386" y="294"/>
                      <a:pt x="386" y="295"/>
                    </a:cubicBezTo>
                    <a:cubicBezTo>
                      <a:pt x="379" y="297"/>
                      <a:pt x="356" y="302"/>
                      <a:pt x="305" y="302"/>
                    </a:cubicBezTo>
                    <a:cubicBezTo>
                      <a:pt x="253" y="302"/>
                      <a:pt x="231" y="297"/>
                      <a:pt x="223" y="295"/>
                    </a:cubicBezTo>
                    <a:cubicBezTo>
                      <a:pt x="223" y="294"/>
                      <a:pt x="223" y="294"/>
                      <a:pt x="223" y="294"/>
                    </a:cubicBezTo>
                    <a:cubicBezTo>
                      <a:pt x="182" y="180"/>
                      <a:pt x="178" y="98"/>
                      <a:pt x="212" y="50"/>
                    </a:cubicBezTo>
                    <a:close/>
                    <a:moveTo>
                      <a:pt x="227" y="305"/>
                    </a:moveTo>
                    <a:cubicBezTo>
                      <a:pt x="226" y="303"/>
                      <a:pt x="225" y="300"/>
                      <a:pt x="224" y="297"/>
                    </a:cubicBezTo>
                    <a:cubicBezTo>
                      <a:pt x="233" y="299"/>
                      <a:pt x="256" y="304"/>
                      <a:pt x="305" y="304"/>
                    </a:cubicBezTo>
                    <a:cubicBezTo>
                      <a:pt x="354" y="304"/>
                      <a:pt x="376" y="299"/>
                      <a:pt x="385" y="297"/>
                    </a:cubicBezTo>
                    <a:cubicBezTo>
                      <a:pt x="384" y="300"/>
                      <a:pt x="383" y="303"/>
                      <a:pt x="382" y="305"/>
                    </a:cubicBezTo>
                    <a:cubicBezTo>
                      <a:pt x="377" y="319"/>
                      <a:pt x="373" y="332"/>
                      <a:pt x="370" y="344"/>
                    </a:cubicBezTo>
                    <a:cubicBezTo>
                      <a:pt x="370" y="344"/>
                      <a:pt x="370" y="345"/>
                      <a:pt x="370" y="345"/>
                    </a:cubicBezTo>
                    <a:cubicBezTo>
                      <a:pt x="364" y="348"/>
                      <a:pt x="346" y="353"/>
                      <a:pt x="305" y="353"/>
                    </a:cubicBezTo>
                    <a:cubicBezTo>
                      <a:pt x="263" y="353"/>
                      <a:pt x="245" y="348"/>
                      <a:pt x="239" y="345"/>
                    </a:cubicBezTo>
                    <a:cubicBezTo>
                      <a:pt x="239" y="345"/>
                      <a:pt x="239" y="344"/>
                      <a:pt x="239" y="344"/>
                    </a:cubicBezTo>
                    <a:cubicBezTo>
                      <a:pt x="236" y="332"/>
                      <a:pt x="232" y="318"/>
                      <a:pt x="227" y="305"/>
                    </a:cubicBezTo>
                    <a:close/>
                    <a:moveTo>
                      <a:pt x="245" y="415"/>
                    </a:moveTo>
                    <a:cubicBezTo>
                      <a:pt x="252" y="417"/>
                      <a:pt x="273" y="420"/>
                      <a:pt x="305" y="420"/>
                    </a:cubicBezTo>
                    <a:cubicBezTo>
                      <a:pt x="336" y="420"/>
                      <a:pt x="357" y="417"/>
                      <a:pt x="365" y="415"/>
                    </a:cubicBezTo>
                    <a:cubicBezTo>
                      <a:pt x="365" y="427"/>
                      <a:pt x="367" y="440"/>
                      <a:pt x="370" y="452"/>
                    </a:cubicBezTo>
                    <a:cubicBezTo>
                      <a:pt x="364" y="455"/>
                      <a:pt x="343" y="462"/>
                      <a:pt x="305" y="462"/>
                    </a:cubicBezTo>
                    <a:cubicBezTo>
                      <a:pt x="266" y="462"/>
                      <a:pt x="246" y="455"/>
                      <a:pt x="239" y="452"/>
                    </a:cubicBezTo>
                    <a:cubicBezTo>
                      <a:pt x="242" y="439"/>
                      <a:pt x="244" y="427"/>
                      <a:pt x="245" y="415"/>
                    </a:cubicBezTo>
                    <a:close/>
                    <a:moveTo>
                      <a:pt x="444" y="1363"/>
                    </a:moveTo>
                    <a:cubicBezTo>
                      <a:pt x="438" y="1367"/>
                      <a:pt x="400" y="1386"/>
                      <a:pt x="305" y="1386"/>
                    </a:cubicBezTo>
                    <a:cubicBezTo>
                      <a:pt x="209" y="1386"/>
                      <a:pt x="171" y="1367"/>
                      <a:pt x="165" y="1363"/>
                    </a:cubicBezTo>
                    <a:cubicBezTo>
                      <a:pt x="0" y="928"/>
                      <a:pt x="99" y="742"/>
                      <a:pt x="179" y="592"/>
                    </a:cubicBezTo>
                    <a:cubicBezTo>
                      <a:pt x="204" y="545"/>
                      <a:pt x="228" y="501"/>
                      <a:pt x="239" y="454"/>
                    </a:cubicBezTo>
                    <a:cubicBezTo>
                      <a:pt x="246" y="457"/>
                      <a:pt x="266" y="464"/>
                      <a:pt x="305" y="464"/>
                    </a:cubicBezTo>
                    <a:cubicBezTo>
                      <a:pt x="343" y="464"/>
                      <a:pt x="364" y="457"/>
                      <a:pt x="371" y="454"/>
                    </a:cubicBezTo>
                    <a:cubicBezTo>
                      <a:pt x="382" y="501"/>
                      <a:pt x="405" y="545"/>
                      <a:pt x="430" y="592"/>
                    </a:cubicBezTo>
                    <a:cubicBezTo>
                      <a:pt x="510" y="742"/>
                      <a:pt x="609" y="928"/>
                      <a:pt x="444" y="136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090"/>
        <p:cNvGrpSpPr/>
        <p:nvPr/>
      </p:nvGrpSpPr>
      <p:grpSpPr>
        <a:xfrm>
          <a:off x="0" y="0"/>
          <a:ext cx="0" cy="0"/>
          <a:chOff x="0" y="0"/>
          <a:chExt cx="0" cy="0"/>
        </a:xfrm>
      </p:grpSpPr>
      <p:pic>
        <p:nvPicPr>
          <p:cNvPr id="1091" name="Google Shape;1091;p25"/>
          <p:cNvPicPr preferRelativeResize="0"/>
          <p:nvPr/>
        </p:nvPicPr>
        <p:blipFill rotWithShape="1">
          <a:blip r:embed="rId2">
            <a:alphaModFix/>
          </a:blip>
          <a:srcRect l="79" t="179"/>
          <a:stretch/>
        </p:blipFill>
        <p:spPr>
          <a:xfrm flipH="1">
            <a:off x="-12704" y="-4587"/>
            <a:ext cx="9169408" cy="5152674"/>
          </a:xfrm>
          <a:prstGeom prst="rect">
            <a:avLst/>
          </a:prstGeom>
          <a:noFill/>
          <a:ln>
            <a:noFill/>
          </a:ln>
        </p:spPr>
      </p:pic>
      <p:grpSp>
        <p:nvGrpSpPr>
          <p:cNvPr id="1092" name="Google Shape;1092;p25"/>
          <p:cNvGrpSpPr/>
          <p:nvPr/>
        </p:nvGrpSpPr>
        <p:grpSpPr>
          <a:xfrm>
            <a:off x="310523" y="172901"/>
            <a:ext cx="8451157" cy="4783270"/>
            <a:chOff x="382320" y="172901"/>
            <a:chExt cx="8451157" cy="4783270"/>
          </a:xfrm>
        </p:grpSpPr>
        <p:grpSp>
          <p:nvGrpSpPr>
            <p:cNvPr id="1093" name="Google Shape;1093;p25"/>
            <p:cNvGrpSpPr/>
            <p:nvPr/>
          </p:nvGrpSpPr>
          <p:grpSpPr>
            <a:xfrm flipH="1">
              <a:off x="382320" y="172901"/>
              <a:ext cx="8451157" cy="4695961"/>
              <a:chOff x="391667" y="172901"/>
              <a:chExt cx="8451157" cy="4695961"/>
            </a:xfrm>
          </p:grpSpPr>
          <p:sp>
            <p:nvSpPr>
              <p:cNvPr id="1094" name="Google Shape;1094;p25"/>
              <p:cNvSpPr/>
              <p:nvPr/>
            </p:nvSpPr>
            <p:spPr>
              <a:xfrm>
                <a:off x="448362" y="231750"/>
                <a:ext cx="224925" cy="231562"/>
              </a:xfrm>
              <a:custGeom>
                <a:avLst/>
                <a:gdLst/>
                <a:ahLst/>
                <a:cxnLst/>
                <a:rect l="l" t="t" r="r" b="b"/>
                <a:pathLst>
                  <a:path w="203" h="209" extrusionOk="0">
                    <a:moveTo>
                      <a:pt x="195" y="177"/>
                    </a:moveTo>
                    <a:lnTo>
                      <a:pt x="124" y="159"/>
                    </a:lnTo>
                    <a:lnTo>
                      <a:pt x="70" y="209"/>
                    </a:lnTo>
                    <a:lnTo>
                      <a:pt x="64" y="136"/>
                    </a:lnTo>
                    <a:lnTo>
                      <a:pt x="0" y="100"/>
                    </a:lnTo>
                    <a:lnTo>
                      <a:pt x="68" y="72"/>
                    </a:lnTo>
                    <a:lnTo>
                      <a:pt x="82" y="0"/>
                    </a:lnTo>
                    <a:lnTo>
                      <a:pt x="130" y="55"/>
                    </a:lnTo>
                    <a:lnTo>
                      <a:pt x="203" y="47"/>
                    </a:lnTo>
                    <a:lnTo>
                      <a:pt x="165" y="111"/>
                    </a:lnTo>
                    <a:lnTo>
                      <a:pt x="195" y="177"/>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5" name="Google Shape;1095;p25"/>
              <p:cNvSpPr/>
              <p:nvPr/>
            </p:nvSpPr>
            <p:spPr>
              <a:xfrm rot="494564">
                <a:off x="8399459" y="4623501"/>
                <a:ext cx="224925" cy="230428"/>
              </a:xfrm>
              <a:custGeom>
                <a:avLst/>
                <a:gdLst/>
                <a:ahLst/>
                <a:cxnLst/>
                <a:rect l="l" t="t" r="r" b="b"/>
                <a:pathLst>
                  <a:path w="204" h="209" extrusionOk="0">
                    <a:moveTo>
                      <a:pt x="196" y="177"/>
                    </a:moveTo>
                    <a:lnTo>
                      <a:pt x="125" y="159"/>
                    </a:lnTo>
                    <a:lnTo>
                      <a:pt x="71" y="209"/>
                    </a:lnTo>
                    <a:lnTo>
                      <a:pt x="64" y="136"/>
                    </a:lnTo>
                    <a:lnTo>
                      <a:pt x="0" y="100"/>
                    </a:lnTo>
                    <a:lnTo>
                      <a:pt x="68" y="71"/>
                    </a:lnTo>
                    <a:lnTo>
                      <a:pt x="83" y="0"/>
                    </a:lnTo>
                    <a:lnTo>
                      <a:pt x="131" y="55"/>
                    </a:lnTo>
                    <a:lnTo>
                      <a:pt x="204" y="47"/>
                    </a:lnTo>
                    <a:lnTo>
                      <a:pt x="166" y="111"/>
                    </a:lnTo>
                    <a:lnTo>
                      <a:pt x="196" y="177"/>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6" name="Google Shape;1096;p25"/>
              <p:cNvSpPr/>
              <p:nvPr/>
            </p:nvSpPr>
            <p:spPr>
              <a:xfrm>
                <a:off x="391667" y="1970562"/>
                <a:ext cx="145158" cy="150448"/>
              </a:xfrm>
              <a:custGeom>
                <a:avLst/>
                <a:gdLst/>
                <a:ahLst/>
                <a:cxnLst/>
                <a:rect l="l" t="t" r="r" b="b"/>
                <a:pathLst>
                  <a:path w="83" h="86" extrusionOk="0">
                    <a:moveTo>
                      <a:pt x="50" y="86"/>
                    </a:moveTo>
                    <a:lnTo>
                      <a:pt x="30" y="64"/>
                    </a:lnTo>
                    <a:lnTo>
                      <a:pt x="0" y="68"/>
                    </a:lnTo>
                    <a:lnTo>
                      <a:pt x="15" y="42"/>
                    </a:lnTo>
                    <a:lnTo>
                      <a:pt x="2" y="15"/>
                    </a:lnTo>
                    <a:lnTo>
                      <a:pt x="31" y="20"/>
                    </a:lnTo>
                    <a:lnTo>
                      <a:pt x="53" y="0"/>
                    </a:lnTo>
                    <a:lnTo>
                      <a:pt x="57" y="30"/>
                    </a:lnTo>
                    <a:lnTo>
                      <a:pt x="83" y="43"/>
                    </a:lnTo>
                    <a:lnTo>
                      <a:pt x="56" y="57"/>
                    </a:lnTo>
                    <a:lnTo>
                      <a:pt x="50" y="86"/>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7" name="Google Shape;1097;p25"/>
              <p:cNvSpPr/>
              <p:nvPr/>
            </p:nvSpPr>
            <p:spPr>
              <a:xfrm>
                <a:off x="3923901" y="259869"/>
                <a:ext cx="127282" cy="120481"/>
              </a:xfrm>
              <a:custGeom>
                <a:avLst/>
                <a:gdLst/>
                <a:ahLst/>
                <a:cxnLst/>
                <a:rect l="l" t="t" r="r" b="b"/>
                <a:pathLst>
                  <a:path w="131" h="124" extrusionOk="0">
                    <a:moveTo>
                      <a:pt x="131" y="78"/>
                    </a:moveTo>
                    <a:lnTo>
                      <a:pt x="85" y="85"/>
                    </a:lnTo>
                    <a:lnTo>
                      <a:pt x="65" y="124"/>
                    </a:lnTo>
                    <a:lnTo>
                      <a:pt x="45" y="84"/>
                    </a:lnTo>
                    <a:lnTo>
                      <a:pt x="0" y="77"/>
                    </a:lnTo>
                    <a:lnTo>
                      <a:pt x="34" y="46"/>
                    </a:lnTo>
                    <a:lnTo>
                      <a:pt x="27" y="0"/>
                    </a:lnTo>
                    <a:lnTo>
                      <a:pt x="66" y="22"/>
                    </a:lnTo>
                    <a:lnTo>
                      <a:pt x="107" y="1"/>
                    </a:lnTo>
                    <a:lnTo>
                      <a:pt x="99" y="46"/>
                    </a:lnTo>
                    <a:lnTo>
                      <a:pt x="131" y="78"/>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8" name="Google Shape;1098;p25"/>
              <p:cNvSpPr/>
              <p:nvPr/>
            </p:nvSpPr>
            <p:spPr>
              <a:xfrm rot="1827368">
                <a:off x="8606549" y="655520"/>
                <a:ext cx="198225" cy="204097"/>
              </a:xfrm>
              <a:custGeom>
                <a:avLst/>
                <a:gdLst/>
                <a:ahLst/>
                <a:cxnLst/>
                <a:rect l="l" t="t" r="r" b="b"/>
                <a:pathLst>
                  <a:path w="203" h="209" extrusionOk="0">
                    <a:moveTo>
                      <a:pt x="195" y="177"/>
                    </a:moveTo>
                    <a:lnTo>
                      <a:pt x="124" y="159"/>
                    </a:lnTo>
                    <a:lnTo>
                      <a:pt x="70" y="209"/>
                    </a:lnTo>
                    <a:lnTo>
                      <a:pt x="64" y="136"/>
                    </a:lnTo>
                    <a:lnTo>
                      <a:pt x="0" y="100"/>
                    </a:lnTo>
                    <a:lnTo>
                      <a:pt x="68" y="72"/>
                    </a:lnTo>
                    <a:lnTo>
                      <a:pt x="82" y="0"/>
                    </a:lnTo>
                    <a:lnTo>
                      <a:pt x="130" y="55"/>
                    </a:lnTo>
                    <a:lnTo>
                      <a:pt x="203" y="47"/>
                    </a:lnTo>
                    <a:lnTo>
                      <a:pt x="165" y="111"/>
                    </a:lnTo>
                    <a:lnTo>
                      <a:pt x="195" y="177"/>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9" name="Google Shape;1099;p25"/>
              <p:cNvSpPr/>
              <p:nvPr/>
            </p:nvSpPr>
            <p:spPr>
              <a:xfrm>
                <a:off x="7792988" y="172901"/>
                <a:ext cx="127275" cy="135042"/>
              </a:xfrm>
              <a:custGeom>
                <a:avLst/>
                <a:gdLst/>
                <a:ahLst/>
                <a:cxnLst/>
                <a:rect l="l" t="t" r="r" b="b"/>
                <a:pathLst>
                  <a:path w="82" h="87" extrusionOk="0">
                    <a:moveTo>
                      <a:pt x="50" y="87"/>
                    </a:moveTo>
                    <a:lnTo>
                      <a:pt x="29" y="65"/>
                    </a:lnTo>
                    <a:lnTo>
                      <a:pt x="0" y="69"/>
                    </a:lnTo>
                    <a:lnTo>
                      <a:pt x="15" y="42"/>
                    </a:lnTo>
                    <a:lnTo>
                      <a:pt x="1" y="15"/>
                    </a:lnTo>
                    <a:lnTo>
                      <a:pt x="31" y="22"/>
                    </a:lnTo>
                    <a:lnTo>
                      <a:pt x="52" y="0"/>
                    </a:lnTo>
                    <a:lnTo>
                      <a:pt x="55" y="30"/>
                    </a:lnTo>
                    <a:lnTo>
                      <a:pt x="82" y="45"/>
                    </a:lnTo>
                    <a:lnTo>
                      <a:pt x="55" y="57"/>
                    </a:lnTo>
                    <a:lnTo>
                      <a:pt x="50" y="87"/>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0" name="Google Shape;1100;p25"/>
              <p:cNvSpPr/>
              <p:nvPr/>
            </p:nvSpPr>
            <p:spPr>
              <a:xfrm>
                <a:off x="8642029" y="3743188"/>
                <a:ext cx="127275" cy="130389"/>
              </a:xfrm>
              <a:custGeom>
                <a:avLst/>
                <a:gdLst/>
                <a:ahLst/>
                <a:cxnLst/>
                <a:rect l="l" t="t" r="r" b="b"/>
                <a:pathLst>
                  <a:path w="204" h="209" extrusionOk="0">
                    <a:moveTo>
                      <a:pt x="196" y="177"/>
                    </a:moveTo>
                    <a:lnTo>
                      <a:pt x="125" y="159"/>
                    </a:lnTo>
                    <a:lnTo>
                      <a:pt x="71" y="209"/>
                    </a:lnTo>
                    <a:lnTo>
                      <a:pt x="64" y="136"/>
                    </a:lnTo>
                    <a:lnTo>
                      <a:pt x="0" y="100"/>
                    </a:lnTo>
                    <a:lnTo>
                      <a:pt x="68" y="71"/>
                    </a:lnTo>
                    <a:lnTo>
                      <a:pt x="83" y="0"/>
                    </a:lnTo>
                    <a:lnTo>
                      <a:pt x="131" y="55"/>
                    </a:lnTo>
                    <a:lnTo>
                      <a:pt x="204" y="47"/>
                    </a:lnTo>
                    <a:lnTo>
                      <a:pt x="166" y="111"/>
                    </a:lnTo>
                    <a:lnTo>
                      <a:pt x="196" y="177"/>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01" name="Google Shape;1101;p25"/>
            <p:cNvSpPr/>
            <p:nvPr/>
          </p:nvSpPr>
          <p:spPr>
            <a:xfrm rot="-3639611" flipH="1">
              <a:off x="4861334" y="4765877"/>
              <a:ext cx="166806" cy="157839"/>
            </a:xfrm>
            <a:custGeom>
              <a:avLst/>
              <a:gdLst/>
              <a:ahLst/>
              <a:cxnLst/>
              <a:rect l="l" t="t" r="r" b="b"/>
              <a:pathLst>
                <a:path w="131" h="124" extrusionOk="0">
                  <a:moveTo>
                    <a:pt x="131" y="78"/>
                  </a:moveTo>
                  <a:lnTo>
                    <a:pt x="85" y="85"/>
                  </a:lnTo>
                  <a:lnTo>
                    <a:pt x="65" y="124"/>
                  </a:lnTo>
                  <a:lnTo>
                    <a:pt x="45" y="84"/>
                  </a:lnTo>
                  <a:lnTo>
                    <a:pt x="0" y="77"/>
                  </a:lnTo>
                  <a:lnTo>
                    <a:pt x="34" y="46"/>
                  </a:lnTo>
                  <a:lnTo>
                    <a:pt x="27" y="0"/>
                  </a:lnTo>
                  <a:lnTo>
                    <a:pt x="66" y="22"/>
                  </a:lnTo>
                  <a:lnTo>
                    <a:pt x="107" y="1"/>
                  </a:lnTo>
                  <a:lnTo>
                    <a:pt x="99" y="46"/>
                  </a:lnTo>
                  <a:lnTo>
                    <a:pt x="131" y="78"/>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02" name="Google Shape;1102;p25"/>
          <p:cNvGrpSpPr/>
          <p:nvPr/>
        </p:nvGrpSpPr>
        <p:grpSpPr>
          <a:xfrm>
            <a:off x="6947747" y="4464628"/>
            <a:ext cx="2114925" cy="627891"/>
            <a:chOff x="1294933" y="3786055"/>
            <a:chExt cx="2621700" cy="778345"/>
          </a:xfrm>
        </p:grpSpPr>
        <p:sp>
          <p:nvSpPr>
            <p:cNvPr id="1103" name="Google Shape;1103;p25"/>
            <p:cNvSpPr/>
            <p:nvPr/>
          </p:nvSpPr>
          <p:spPr>
            <a:xfrm>
              <a:off x="1294933" y="4350799"/>
              <a:ext cx="2621700" cy="213600"/>
            </a:xfrm>
            <a:prstGeom prst="ellipse">
              <a:avLst/>
            </a:prstGeom>
            <a:solidFill>
              <a:srgbClr val="403952">
                <a:alpha val="18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04" name="Google Shape;1104;p25"/>
            <p:cNvGrpSpPr/>
            <p:nvPr/>
          </p:nvGrpSpPr>
          <p:grpSpPr>
            <a:xfrm>
              <a:off x="1417044" y="3786055"/>
              <a:ext cx="1950477" cy="685274"/>
              <a:chOff x="1559919" y="3657605"/>
              <a:chExt cx="1950477" cy="685274"/>
            </a:xfrm>
          </p:grpSpPr>
          <p:sp>
            <p:nvSpPr>
              <p:cNvPr id="1105" name="Google Shape;1105;p25"/>
              <p:cNvSpPr/>
              <p:nvPr/>
            </p:nvSpPr>
            <p:spPr>
              <a:xfrm>
                <a:off x="2364375" y="4081575"/>
                <a:ext cx="475200" cy="711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06" name="Google Shape;1106;p25"/>
              <p:cNvSpPr/>
              <p:nvPr/>
            </p:nvSpPr>
            <p:spPr>
              <a:xfrm>
                <a:off x="2642513" y="3661618"/>
                <a:ext cx="134446" cy="124413"/>
              </a:xfrm>
              <a:custGeom>
                <a:avLst/>
                <a:gdLst/>
                <a:ahLst/>
                <a:cxnLst/>
                <a:rect l="l" t="t" r="r" b="b"/>
                <a:pathLst>
                  <a:path w="99" h="92" extrusionOk="0">
                    <a:moveTo>
                      <a:pt x="37" y="20"/>
                    </a:moveTo>
                    <a:cubicBezTo>
                      <a:pt x="50" y="26"/>
                      <a:pt x="61" y="40"/>
                      <a:pt x="68" y="53"/>
                    </a:cubicBezTo>
                    <a:cubicBezTo>
                      <a:pt x="68" y="53"/>
                      <a:pt x="68" y="53"/>
                      <a:pt x="68" y="53"/>
                    </a:cubicBezTo>
                    <a:cubicBezTo>
                      <a:pt x="69" y="54"/>
                      <a:pt x="69" y="54"/>
                      <a:pt x="69" y="55"/>
                    </a:cubicBezTo>
                    <a:cubicBezTo>
                      <a:pt x="71" y="57"/>
                      <a:pt x="72" y="59"/>
                      <a:pt x="73" y="61"/>
                    </a:cubicBezTo>
                    <a:cubicBezTo>
                      <a:pt x="75" y="65"/>
                      <a:pt x="76" y="68"/>
                      <a:pt x="78" y="72"/>
                    </a:cubicBezTo>
                    <a:cubicBezTo>
                      <a:pt x="82" y="80"/>
                      <a:pt x="84" y="87"/>
                      <a:pt x="84" y="87"/>
                    </a:cubicBezTo>
                    <a:cubicBezTo>
                      <a:pt x="85" y="90"/>
                      <a:pt x="88" y="92"/>
                      <a:pt x="91" y="92"/>
                    </a:cubicBezTo>
                    <a:cubicBezTo>
                      <a:pt x="92" y="92"/>
                      <a:pt x="93" y="92"/>
                      <a:pt x="93" y="92"/>
                    </a:cubicBezTo>
                    <a:cubicBezTo>
                      <a:pt x="97" y="91"/>
                      <a:pt x="99" y="86"/>
                      <a:pt x="98" y="82"/>
                    </a:cubicBezTo>
                    <a:cubicBezTo>
                      <a:pt x="98" y="82"/>
                      <a:pt x="96" y="75"/>
                      <a:pt x="92" y="66"/>
                    </a:cubicBezTo>
                    <a:cubicBezTo>
                      <a:pt x="92" y="66"/>
                      <a:pt x="92" y="66"/>
                      <a:pt x="92" y="66"/>
                    </a:cubicBezTo>
                    <a:cubicBezTo>
                      <a:pt x="91" y="65"/>
                      <a:pt x="91" y="64"/>
                      <a:pt x="90" y="63"/>
                    </a:cubicBezTo>
                    <a:cubicBezTo>
                      <a:pt x="88" y="58"/>
                      <a:pt x="85" y="52"/>
                      <a:pt x="82" y="46"/>
                    </a:cubicBezTo>
                    <a:cubicBezTo>
                      <a:pt x="72" y="30"/>
                      <a:pt x="60" y="14"/>
                      <a:pt x="43" y="6"/>
                    </a:cubicBezTo>
                    <a:cubicBezTo>
                      <a:pt x="43" y="6"/>
                      <a:pt x="42" y="6"/>
                      <a:pt x="42" y="5"/>
                    </a:cubicBezTo>
                    <a:cubicBezTo>
                      <a:pt x="30" y="0"/>
                      <a:pt x="18" y="0"/>
                      <a:pt x="6" y="4"/>
                    </a:cubicBezTo>
                    <a:cubicBezTo>
                      <a:pt x="2" y="6"/>
                      <a:pt x="0" y="10"/>
                      <a:pt x="1" y="14"/>
                    </a:cubicBezTo>
                    <a:cubicBezTo>
                      <a:pt x="3" y="18"/>
                      <a:pt x="7" y="20"/>
                      <a:pt x="11" y="18"/>
                    </a:cubicBezTo>
                    <a:cubicBezTo>
                      <a:pt x="14" y="17"/>
                      <a:pt x="17" y="16"/>
                      <a:pt x="20" y="16"/>
                    </a:cubicBezTo>
                    <a:cubicBezTo>
                      <a:pt x="26" y="16"/>
                      <a:pt x="31" y="17"/>
                      <a:pt x="37" y="2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7" name="Google Shape;1107;p25"/>
              <p:cNvSpPr/>
              <p:nvPr/>
            </p:nvSpPr>
            <p:spPr>
              <a:xfrm>
                <a:off x="2699703" y="3659611"/>
                <a:ext cx="97323" cy="64213"/>
              </a:xfrm>
              <a:custGeom>
                <a:avLst/>
                <a:gdLst/>
                <a:ahLst/>
                <a:cxnLst/>
                <a:rect l="l" t="t" r="r" b="b"/>
                <a:pathLst>
                  <a:path w="72" h="47" extrusionOk="0">
                    <a:moveTo>
                      <a:pt x="40" y="47"/>
                    </a:moveTo>
                    <a:cubicBezTo>
                      <a:pt x="46" y="43"/>
                      <a:pt x="53" y="39"/>
                      <a:pt x="60" y="35"/>
                    </a:cubicBezTo>
                    <a:cubicBezTo>
                      <a:pt x="64" y="32"/>
                      <a:pt x="68" y="30"/>
                      <a:pt x="72" y="27"/>
                    </a:cubicBezTo>
                    <a:cubicBezTo>
                      <a:pt x="72" y="27"/>
                      <a:pt x="72" y="27"/>
                      <a:pt x="72" y="27"/>
                    </a:cubicBezTo>
                    <a:cubicBezTo>
                      <a:pt x="72" y="27"/>
                      <a:pt x="72" y="27"/>
                      <a:pt x="72" y="27"/>
                    </a:cubicBezTo>
                    <a:cubicBezTo>
                      <a:pt x="66" y="23"/>
                      <a:pt x="61" y="18"/>
                      <a:pt x="56" y="14"/>
                    </a:cubicBezTo>
                    <a:cubicBezTo>
                      <a:pt x="48" y="7"/>
                      <a:pt x="39" y="3"/>
                      <a:pt x="29" y="2"/>
                    </a:cubicBezTo>
                    <a:cubicBezTo>
                      <a:pt x="19" y="0"/>
                      <a:pt x="9" y="2"/>
                      <a:pt x="0" y="6"/>
                    </a:cubicBezTo>
                    <a:cubicBezTo>
                      <a:pt x="0" y="7"/>
                      <a:pt x="1" y="7"/>
                      <a:pt x="1" y="7"/>
                    </a:cubicBezTo>
                    <a:cubicBezTo>
                      <a:pt x="18" y="15"/>
                      <a:pt x="30" y="31"/>
                      <a:pt x="40" y="47"/>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8" name="Google Shape;1108;p25"/>
              <p:cNvSpPr/>
              <p:nvPr/>
            </p:nvSpPr>
            <p:spPr>
              <a:xfrm>
                <a:off x="2593350" y="3682687"/>
                <a:ext cx="141470" cy="95317"/>
              </a:xfrm>
              <a:custGeom>
                <a:avLst/>
                <a:gdLst/>
                <a:ahLst/>
                <a:cxnLst/>
                <a:rect l="l" t="t" r="r" b="b"/>
                <a:pathLst>
                  <a:path w="104" h="70" extrusionOk="0">
                    <a:moveTo>
                      <a:pt x="31" y="70"/>
                    </a:moveTo>
                    <a:cubicBezTo>
                      <a:pt x="31" y="70"/>
                      <a:pt x="31" y="70"/>
                      <a:pt x="31" y="70"/>
                    </a:cubicBezTo>
                    <a:cubicBezTo>
                      <a:pt x="55" y="61"/>
                      <a:pt x="80" y="50"/>
                      <a:pt x="104" y="37"/>
                    </a:cubicBezTo>
                    <a:cubicBezTo>
                      <a:pt x="97" y="24"/>
                      <a:pt x="86" y="10"/>
                      <a:pt x="73" y="4"/>
                    </a:cubicBezTo>
                    <a:cubicBezTo>
                      <a:pt x="67" y="1"/>
                      <a:pt x="62" y="0"/>
                      <a:pt x="56" y="0"/>
                    </a:cubicBezTo>
                    <a:cubicBezTo>
                      <a:pt x="56" y="0"/>
                      <a:pt x="56" y="0"/>
                      <a:pt x="56" y="0"/>
                    </a:cubicBezTo>
                    <a:cubicBezTo>
                      <a:pt x="38" y="9"/>
                      <a:pt x="20" y="17"/>
                      <a:pt x="0" y="24"/>
                    </a:cubicBezTo>
                    <a:cubicBezTo>
                      <a:pt x="1" y="25"/>
                      <a:pt x="2" y="25"/>
                      <a:pt x="3" y="26"/>
                    </a:cubicBezTo>
                    <a:cubicBezTo>
                      <a:pt x="17" y="37"/>
                      <a:pt x="25" y="54"/>
                      <a:pt x="31" y="7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9" name="Google Shape;1109;p25"/>
              <p:cNvSpPr/>
              <p:nvPr/>
            </p:nvSpPr>
            <p:spPr>
              <a:xfrm>
                <a:off x="2537163" y="3703758"/>
                <a:ext cx="109363" cy="136453"/>
              </a:xfrm>
              <a:custGeom>
                <a:avLst/>
                <a:gdLst/>
                <a:ahLst/>
                <a:cxnLst/>
                <a:rect l="l" t="t" r="r" b="b"/>
                <a:pathLst>
                  <a:path w="80" h="101" extrusionOk="0">
                    <a:moveTo>
                      <a:pt x="58" y="60"/>
                    </a:moveTo>
                    <a:cubicBezTo>
                      <a:pt x="58" y="60"/>
                      <a:pt x="58" y="60"/>
                      <a:pt x="58" y="60"/>
                    </a:cubicBezTo>
                    <a:cubicBezTo>
                      <a:pt x="58" y="60"/>
                      <a:pt x="58" y="60"/>
                      <a:pt x="58" y="60"/>
                    </a:cubicBezTo>
                    <a:cubicBezTo>
                      <a:pt x="60" y="67"/>
                      <a:pt x="61" y="73"/>
                      <a:pt x="62" y="78"/>
                    </a:cubicBezTo>
                    <a:cubicBezTo>
                      <a:pt x="62" y="78"/>
                      <a:pt x="62" y="78"/>
                      <a:pt x="62" y="78"/>
                    </a:cubicBezTo>
                    <a:cubicBezTo>
                      <a:pt x="64" y="87"/>
                      <a:pt x="65" y="94"/>
                      <a:pt x="65" y="94"/>
                    </a:cubicBezTo>
                    <a:cubicBezTo>
                      <a:pt x="65" y="98"/>
                      <a:pt x="68" y="101"/>
                      <a:pt x="72" y="101"/>
                    </a:cubicBezTo>
                    <a:cubicBezTo>
                      <a:pt x="72" y="101"/>
                      <a:pt x="73" y="101"/>
                      <a:pt x="73" y="101"/>
                    </a:cubicBezTo>
                    <a:cubicBezTo>
                      <a:pt x="77" y="101"/>
                      <a:pt x="80" y="97"/>
                      <a:pt x="80" y="93"/>
                    </a:cubicBezTo>
                    <a:cubicBezTo>
                      <a:pt x="80" y="92"/>
                      <a:pt x="79" y="85"/>
                      <a:pt x="77" y="76"/>
                    </a:cubicBezTo>
                    <a:cubicBezTo>
                      <a:pt x="77" y="76"/>
                      <a:pt x="77" y="76"/>
                      <a:pt x="77" y="76"/>
                    </a:cubicBezTo>
                    <a:cubicBezTo>
                      <a:pt x="76" y="70"/>
                      <a:pt x="74" y="63"/>
                      <a:pt x="72" y="55"/>
                    </a:cubicBezTo>
                    <a:cubicBezTo>
                      <a:pt x="72" y="55"/>
                      <a:pt x="72" y="55"/>
                      <a:pt x="72" y="55"/>
                    </a:cubicBezTo>
                    <a:cubicBezTo>
                      <a:pt x="72" y="55"/>
                      <a:pt x="72" y="55"/>
                      <a:pt x="72" y="55"/>
                    </a:cubicBezTo>
                    <a:cubicBezTo>
                      <a:pt x="66" y="39"/>
                      <a:pt x="58" y="22"/>
                      <a:pt x="44" y="11"/>
                    </a:cubicBezTo>
                    <a:cubicBezTo>
                      <a:pt x="43" y="10"/>
                      <a:pt x="42" y="10"/>
                      <a:pt x="41" y="9"/>
                    </a:cubicBezTo>
                    <a:cubicBezTo>
                      <a:pt x="41" y="9"/>
                      <a:pt x="41" y="9"/>
                      <a:pt x="41" y="9"/>
                    </a:cubicBezTo>
                    <a:cubicBezTo>
                      <a:pt x="31" y="2"/>
                      <a:pt x="20" y="0"/>
                      <a:pt x="7" y="2"/>
                    </a:cubicBezTo>
                    <a:cubicBezTo>
                      <a:pt x="3" y="2"/>
                      <a:pt x="0" y="6"/>
                      <a:pt x="1" y="10"/>
                    </a:cubicBezTo>
                    <a:cubicBezTo>
                      <a:pt x="1" y="14"/>
                      <a:pt x="5" y="17"/>
                      <a:pt x="9" y="17"/>
                    </a:cubicBezTo>
                    <a:cubicBezTo>
                      <a:pt x="13" y="16"/>
                      <a:pt x="17" y="16"/>
                      <a:pt x="20" y="16"/>
                    </a:cubicBezTo>
                    <a:cubicBezTo>
                      <a:pt x="25" y="17"/>
                      <a:pt x="30" y="19"/>
                      <a:pt x="35" y="23"/>
                    </a:cubicBezTo>
                    <a:cubicBezTo>
                      <a:pt x="46" y="31"/>
                      <a:pt x="53" y="46"/>
                      <a:pt x="58" y="6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0" name="Google Shape;1110;p25"/>
              <p:cNvSpPr/>
              <p:nvPr/>
            </p:nvSpPr>
            <p:spPr>
              <a:xfrm>
                <a:off x="2459907" y="3724827"/>
                <a:ext cx="156520" cy="92306"/>
              </a:xfrm>
              <a:custGeom>
                <a:avLst/>
                <a:gdLst/>
                <a:ahLst/>
                <a:cxnLst/>
                <a:rect l="l" t="t" r="r" b="b"/>
                <a:pathLst>
                  <a:path w="115" h="68" extrusionOk="0">
                    <a:moveTo>
                      <a:pt x="26" y="68"/>
                    </a:moveTo>
                    <a:cubicBezTo>
                      <a:pt x="55" y="62"/>
                      <a:pt x="85" y="55"/>
                      <a:pt x="115" y="44"/>
                    </a:cubicBezTo>
                    <a:cubicBezTo>
                      <a:pt x="110" y="30"/>
                      <a:pt x="103" y="15"/>
                      <a:pt x="92" y="7"/>
                    </a:cubicBezTo>
                    <a:cubicBezTo>
                      <a:pt x="87" y="3"/>
                      <a:pt x="82" y="1"/>
                      <a:pt x="77" y="0"/>
                    </a:cubicBezTo>
                    <a:cubicBezTo>
                      <a:pt x="77" y="0"/>
                      <a:pt x="77" y="0"/>
                      <a:pt x="77" y="0"/>
                    </a:cubicBezTo>
                    <a:cubicBezTo>
                      <a:pt x="52" y="9"/>
                      <a:pt x="26" y="16"/>
                      <a:pt x="0" y="22"/>
                    </a:cubicBezTo>
                    <a:cubicBezTo>
                      <a:pt x="0" y="22"/>
                      <a:pt x="0" y="23"/>
                      <a:pt x="1" y="23"/>
                    </a:cubicBezTo>
                    <a:cubicBezTo>
                      <a:pt x="14" y="34"/>
                      <a:pt x="21" y="52"/>
                      <a:pt x="26" y="68"/>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1" name="Google Shape;1111;p25"/>
              <p:cNvSpPr/>
              <p:nvPr/>
            </p:nvSpPr>
            <p:spPr>
              <a:xfrm>
                <a:off x="2399707" y="3738874"/>
                <a:ext cx="103343" cy="135450"/>
              </a:xfrm>
              <a:custGeom>
                <a:avLst/>
                <a:gdLst/>
                <a:ahLst/>
                <a:cxnLst/>
                <a:rect l="l" t="t" r="r" b="b"/>
                <a:pathLst>
                  <a:path w="76" h="100" extrusionOk="0">
                    <a:moveTo>
                      <a:pt x="55" y="60"/>
                    </a:moveTo>
                    <a:cubicBezTo>
                      <a:pt x="55" y="60"/>
                      <a:pt x="55" y="60"/>
                      <a:pt x="55" y="60"/>
                    </a:cubicBezTo>
                    <a:cubicBezTo>
                      <a:pt x="55" y="60"/>
                      <a:pt x="55" y="60"/>
                      <a:pt x="55" y="60"/>
                    </a:cubicBezTo>
                    <a:cubicBezTo>
                      <a:pt x="55" y="62"/>
                      <a:pt x="56" y="63"/>
                      <a:pt x="56" y="64"/>
                    </a:cubicBezTo>
                    <a:cubicBezTo>
                      <a:pt x="57" y="68"/>
                      <a:pt x="58" y="73"/>
                      <a:pt x="58" y="76"/>
                    </a:cubicBezTo>
                    <a:cubicBezTo>
                      <a:pt x="58" y="76"/>
                      <a:pt x="58" y="76"/>
                      <a:pt x="58" y="76"/>
                    </a:cubicBezTo>
                    <a:cubicBezTo>
                      <a:pt x="60" y="86"/>
                      <a:pt x="60" y="92"/>
                      <a:pt x="60" y="93"/>
                    </a:cubicBezTo>
                    <a:cubicBezTo>
                      <a:pt x="61" y="97"/>
                      <a:pt x="64" y="100"/>
                      <a:pt x="68" y="100"/>
                    </a:cubicBezTo>
                    <a:cubicBezTo>
                      <a:pt x="68" y="100"/>
                      <a:pt x="68" y="100"/>
                      <a:pt x="68" y="100"/>
                    </a:cubicBezTo>
                    <a:cubicBezTo>
                      <a:pt x="72" y="100"/>
                      <a:pt x="76" y="96"/>
                      <a:pt x="75" y="92"/>
                    </a:cubicBezTo>
                    <a:cubicBezTo>
                      <a:pt x="75" y="91"/>
                      <a:pt x="75" y="84"/>
                      <a:pt x="73" y="75"/>
                    </a:cubicBezTo>
                    <a:cubicBezTo>
                      <a:pt x="73" y="75"/>
                      <a:pt x="73" y="75"/>
                      <a:pt x="73" y="75"/>
                    </a:cubicBezTo>
                    <a:cubicBezTo>
                      <a:pt x="73" y="73"/>
                      <a:pt x="73" y="72"/>
                      <a:pt x="73" y="70"/>
                    </a:cubicBezTo>
                    <a:cubicBezTo>
                      <a:pt x="72" y="66"/>
                      <a:pt x="71" y="62"/>
                      <a:pt x="70" y="58"/>
                    </a:cubicBezTo>
                    <a:cubicBezTo>
                      <a:pt x="65" y="42"/>
                      <a:pt x="58" y="24"/>
                      <a:pt x="45" y="13"/>
                    </a:cubicBezTo>
                    <a:cubicBezTo>
                      <a:pt x="44" y="13"/>
                      <a:pt x="44" y="12"/>
                      <a:pt x="44" y="12"/>
                    </a:cubicBezTo>
                    <a:cubicBezTo>
                      <a:pt x="44" y="12"/>
                      <a:pt x="44" y="12"/>
                      <a:pt x="44" y="12"/>
                    </a:cubicBezTo>
                    <a:cubicBezTo>
                      <a:pt x="34" y="4"/>
                      <a:pt x="21" y="0"/>
                      <a:pt x="7" y="2"/>
                    </a:cubicBezTo>
                    <a:cubicBezTo>
                      <a:pt x="3" y="2"/>
                      <a:pt x="0" y="6"/>
                      <a:pt x="0" y="10"/>
                    </a:cubicBezTo>
                    <a:cubicBezTo>
                      <a:pt x="1" y="14"/>
                      <a:pt x="5" y="17"/>
                      <a:pt x="9" y="16"/>
                    </a:cubicBezTo>
                    <a:cubicBezTo>
                      <a:pt x="13" y="16"/>
                      <a:pt x="18" y="16"/>
                      <a:pt x="22" y="17"/>
                    </a:cubicBezTo>
                    <a:cubicBezTo>
                      <a:pt x="26" y="18"/>
                      <a:pt x="31" y="21"/>
                      <a:pt x="35" y="24"/>
                    </a:cubicBezTo>
                    <a:cubicBezTo>
                      <a:pt x="45" y="33"/>
                      <a:pt x="51" y="47"/>
                      <a:pt x="55" y="6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2" name="Google Shape;1112;p25"/>
              <p:cNvSpPr/>
              <p:nvPr/>
            </p:nvSpPr>
            <p:spPr>
              <a:xfrm>
                <a:off x="2319441" y="3761951"/>
                <a:ext cx="155517" cy="71237"/>
              </a:xfrm>
              <a:custGeom>
                <a:avLst/>
                <a:gdLst/>
                <a:ahLst/>
                <a:cxnLst/>
                <a:rect l="l" t="t" r="r" b="b"/>
                <a:pathLst>
                  <a:path w="114" h="53" extrusionOk="0">
                    <a:moveTo>
                      <a:pt x="21" y="53"/>
                    </a:moveTo>
                    <a:cubicBezTo>
                      <a:pt x="29" y="52"/>
                      <a:pt x="36" y="52"/>
                      <a:pt x="44" y="51"/>
                    </a:cubicBezTo>
                    <a:cubicBezTo>
                      <a:pt x="63" y="50"/>
                      <a:pt x="83" y="48"/>
                      <a:pt x="102" y="45"/>
                    </a:cubicBezTo>
                    <a:cubicBezTo>
                      <a:pt x="106" y="44"/>
                      <a:pt x="110" y="44"/>
                      <a:pt x="114" y="43"/>
                    </a:cubicBezTo>
                    <a:cubicBezTo>
                      <a:pt x="110" y="30"/>
                      <a:pt x="104" y="16"/>
                      <a:pt x="94" y="7"/>
                    </a:cubicBezTo>
                    <a:cubicBezTo>
                      <a:pt x="90" y="4"/>
                      <a:pt x="85" y="1"/>
                      <a:pt x="81" y="0"/>
                    </a:cubicBezTo>
                    <a:cubicBezTo>
                      <a:pt x="81" y="0"/>
                      <a:pt x="81" y="0"/>
                      <a:pt x="81" y="0"/>
                    </a:cubicBezTo>
                    <a:cubicBezTo>
                      <a:pt x="54" y="6"/>
                      <a:pt x="27" y="11"/>
                      <a:pt x="0" y="15"/>
                    </a:cubicBezTo>
                    <a:cubicBezTo>
                      <a:pt x="1" y="16"/>
                      <a:pt x="2" y="18"/>
                      <a:pt x="4" y="19"/>
                    </a:cubicBezTo>
                    <a:cubicBezTo>
                      <a:pt x="13" y="28"/>
                      <a:pt x="18" y="41"/>
                      <a:pt x="21" y="53"/>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3" name="Google Shape;1113;p25"/>
              <p:cNvSpPr/>
              <p:nvPr/>
            </p:nvSpPr>
            <p:spPr>
              <a:xfrm>
                <a:off x="2167937" y="3787034"/>
                <a:ext cx="160533" cy="49163"/>
              </a:xfrm>
              <a:custGeom>
                <a:avLst/>
                <a:gdLst/>
                <a:ahLst/>
                <a:cxnLst/>
                <a:rect l="l" t="t" r="r" b="b"/>
                <a:pathLst>
                  <a:path w="118" h="36" extrusionOk="0">
                    <a:moveTo>
                      <a:pt x="12" y="35"/>
                    </a:moveTo>
                    <a:cubicBezTo>
                      <a:pt x="12" y="35"/>
                      <a:pt x="12" y="35"/>
                      <a:pt x="12" y="35"/>
                    </a:cubicBezTo>
                    <a:cubicBezTo>
                      <a:pt x="20" y="35"/>
                      <a:pt x="29" y="35"/>
                      <a:pt x="38" y="35"/>
                    </a:cubicBezTo>
                    <a:cubicBezTo>
                      <a:pt x="64" y="36"/>
                      <a:pt x="91" y="36"/>
                      <a:pt x="118" y="35"/>
                    </a:cubicBezTo>
                    <a:cubicBezTo>
                      <a:pt x="115" y="26"/>
                      <a:pt x="111" y="17"/>
                      <a:pt x="105" y="10"/>
                    </a:cubicBezTo>
                    <a:cubicBezTo>
                      <a:pt x="100" y="5"/>
                      <a:pt x="94" y="2"/>
                      <a:pt x="87" y="0"/>
                    </a:cubicBezTo>
                    <a:cubicBezTo>
                      <a:pt x="58" y="4"/>
                      <a:pt x="29" y="8"/>
                      <a:pt x="0" y="11"/>
                    </a:cubicBezTo>
                    <a:cubicBezTo>
                      <a:pt x="6" y="18"/>
                      <a:pt x="9" y="26"/>
                      <a:pt x="12" y="3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4" name="Google Shape;1114;p25"/>
              <p:cNvSpPr/>
              <p:nvPr/>
            </p:nvSpPr>
            <p:spPr>
              <a:xfrm>
                <a:off x="2115764" y="3785027"/>
                <a:ext cx="72240" cy="107356"/>
              </a:xfrm>
              <a:custGeom>
                <a:avLst/>
                <a:gdLst/>
                <a:ahLst/>
                <a:cxnLst/>
                <a:rect l="l" t="t" r="r" b="b"/>
                <a:pathLst>
                  <a:path w="53" h="79" extrusionOk="0">
                    <a:moveTo>
                      <a:pt x="34" y="36"/>
                    </a:moveTo>
                    <a:cubicBezTo>
                      <a:pt x="34" y="36"/>
                      <a:pt x="34" y="36"/>
                      <a:pt x="34" y="36"/>
                    </a:cubicBezTo>
                    <a:cubicBezTo>
                      <a:pt x="34" y="36"/>
                      <a:pt x="34" y="36"/>
                      <a:pt x="34" y="36"/>
                    </a:cubicBezTo>
                    <a:cubicBezTo>
                      <a:pt x="36" y="41"/>
                      <a:pt x="37" y="47"/>
                      <a:pt x="37" y="52"/>
                    </a:cubicBezTo>
                    <a:cubicBezTo>
                      <a:pt x="37" y="53"/>
                      <a:pt x="37" y="54"/>
                      <a:pt x="37" y="55"/>
                    </a:cubicBezTo>
                    <a:cubicBezTo>
                      <a:pt x="38" y="64"/>
                      <a:pt x="38" y="71"/>
                      <a:pt x="38" y="71"/>
                    </a:cubicBezTo>
                    <a:cubicBezTo>
                      <a:pt x="37" y="75"/>
                      <a:pt x="40" y="79"/>
                      <a:pt x="45" y="79"/>
                    </a:cubicBezTo>
                    <a:cubicBezTo>
                      <a:pt x="45" y="79"/>
                      <a:pt x="45" y="79"/>
                      <a:pt x="45" y="79"/>
                    </a:cubicBezTo>
                    <a:cubicBezTo>
                      <a:pt x="49" y="79"/>
                      <a:pt x="52" y="76"/>
                      <a:pt x="53" y="72"/>
                    </a:cubicBezTo>
                    <a:cubicBezTo>
                      <a:pt x="53" y="72"/>
                      <a:pt x="53" y="64"/>
                      <a:pt x="52" y="54"/>
                    </a:cubicBezTo>
                    <a:cubicBezTo>
                      <a:pt x="52" y="52"/>
                      <a:pt x="52" y="49"/>
                      <a:pt x="52" y="46"/>
                    </a:cubicBezTo>
                    <a:cubicBezTo>
                      <a:pt x="51" y="46"/>
                      <a:pt x="51" y="46"/>
                      <a:pt x="51" y="45"/>
                    </a:cubicBezTo>
                    <a:cubicBezTo>
                      <a:pt x="51" y="42"/>
                      <a:pt x="50" y="40"/>
                      <a:pt x="50" y="37"/>
                    </a:cubicBezTo>
                    <a:cubicBezTo>
                      <a:pt x="47" y="28"/>
                      <a:pt x="44" y="20"/>
                      <a:pt x="38" y="13"/>
                    </a:cubicBezTo>
                    <a:cubicBezTo>
                      <a:pt x="38" y="13"/>
                      <a:pt x="38" y="13"/>
                      <a:pt x="37" y="13"/>
                    </a:cubicBezTo>
                    <a:cubicBezTo>
                      <a:pt x="30" y="4"/>
                      <a:pt x="20" y="0"/>
                      <a:pt x="8" y="0"/>
                    </a:cubicBezTo>
                    <a:cubicBezTo>
                      <a:pt x="3" y="0"/>
                      <a:pt x="0" y="4"/>
                      <a:pt x="0" y="8"/>
                    </a:cubicBezTo>
                    <a:cubicBezTo>
                      <a:pt x="0" y="12"/>
                      <a:pt x="3" y="15"/>
                      <a:pt x="8" y="15"/>
                    </a:cubicBezTo>
                    <a:cubicBezTo>
                      <a:pt x="10" y="15"/>
                      <a:pt x="12" y="15"/>
                      <a:pt x="15" y="16"/>
                    </a:cubicBezTo>
                    <a:cubicBezTo>
                      <a:pt x="19" y="17"/>
                      <a:pt x="23" y="19"/>
                      <a:pt x="26" y="23"/>
                    </a:cubicBezTo>
                    <a:cubicBezTo>
                      <a:pt x="30" y="27"/>
                      <a:pt x="32" y="31"/>
                      <a:pt x="34" y="3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5" name="Google Shape;1115;p25"/>
              <p:cNvSpPr/>
              <p:nvPr/>
            </p:nvSpPr>
            <p:spPr>
              <a:xfrm>
                <a:off x="2263254" y="3765964"/>
                <a:ext cx="90300" cy="128426"/>
              </a:xfrm>
              <a:custGeom>
                <a:avLst/>
                <a:gdLst/>
                <a:ahLst/>
                <a:cxnLst/>
                <a:rect l="l" t="t" r="r" b="b"/>
                <a:pathLst>
                  <a:path w="67" h="95" extrusionOk="0">
                    <a:moveTo>
                      <a:pt x="48" y="51"/>
                    </a:moveTo>
                    <a:cubicBezTo>
                      <a:pt x="48" y="51"/>
                      <a:pt x="48" y="51"/>
                      <a:pt x="48" y="51"/>
                    </a:cubicBezTo>
                    <a:cubicBezTo>
                      <a:pt x="48" y="51"/>
                      <a:pt x="48" y="51"/>
                      <a:pt x="48" y="51"/>
                    </a:cubicBezTo>
                    <a:cubicBezTo>
                      <a:pt x="50" y="58"/>
                      <a:pt x="51" y="65"/>
                      <a:pt x="51" y="71"/>
                    </a:cubicBezTo>
                    <a:cubicBezTo>
                      <a:pt x="51" y="71"/>
                      <a:pt x="51" y="71"/>
                      <a:pt x="51" y="71"/>
                    </a:cubicBezTo>
                    <a:cubicBezTo>
                      <a:pt x="52" y="80"/>
                      <a:pt x="52" y="87"/>
                      <a:pt x="52" y="87"/>
                    </a:cubicBezTo>
                    <a:cubicBezTo>
                      <a:pt x="52" y="91"/>
                      <a:pt x="55" y="95"/>
                      <a:pt x="59" y="95"/>
                    </a:cubicBezTo>
                    <a:cubicBezTo>
                      <a:pt x="59" y="95"/>
                      <a:pt x="59" y="95"/>
                      <a:pt x="59" y="95"/>
                    </a:cubicBezTo>
                    <a:cubicBezTo>
                      <a:pt x="63" y="95"/>
                      <a:pt x="67" y="92"/>
                      <a:pt x="67" y="88"/>
                    </a:cubicBezTo>
                    <a:cubicBezTo>
                      <a:pt x="67" y="87"/>
                      <a:pt x="67" y="80"/>
                      <a:pt x="66" y="70"/>
                    </a:cubicBezTo>
                    <a:cubicBezTo>
                      <a:pt x="66" y="65"/>
                      <a:pt x="65" y="59"/>
                      <a:pt x="64" y="53"/>
                    </a:cubicBezTo>
                    <a:cubicBezTo>
                      <a:pt x="63" y="52"/>
                      <a:pt x="63" y="51"/>
                      <a:pt x="63" y="50"/>
                    </a:cubicBezTo>
                    <a:cubicBezTo>
                      <a:pt x="63" y="50"/>
                      <a:pt x="63" y="50"/>
                      <a:pt x="63" y="50"/>
                    </a:cubicBezTo>
                    <a:cubicBezTo>
                      <a:pt x="63" y="50"/>
                      <a:pt x="63" y="50"/>
                      <a:pt x="63" y="50"/>
                    </a:cubicBezTo>
                    <a:cubicBezTo>
                      <a:pt x="60" y="38"/>
                      <a:pt x="55" y="25"/>
                      <a:pt x="46" y="16"/>
                    </a:cubicBezTo>
                    <a:cubicBezTo>
                      <a:pt x="44" y="15"/>
                      <a:pt x="43" y="13"/>
                      <a:pt x="42" y="12"/>
                    </a:cubicBezTo>
                    <a:cubicBezTo>
                      <a:pt x="33" y="4"/>
                      <a:pt x="21" y="0"/>
                      <a:pt x="8" y="0"/>
                    </a:cubicBezTo>
                    <a:cubicBezTo>
                      <a:pt x="3" y="0"/>
                      <a:pt x="0" y="4"/>
                      <a:pt x="0" y="8"/>
                    </a:cubicBezTo>
                    <a:cubicBezTo>
                      <a:pt x="0" y="12"/>
                      <a:pt x="3" y="15"/>
                      <a:pt x="8" y="15"/>
                    </a:cubicBezTo>
                    <a:cubicBezTo>
                      <a:pt x="11" y="15"/>
                      <a:pt x="14" y="15"/>
                      <a:pt x="17" y="16"/>
                    </a:cubicBezTo>
                    <a:cubicBezTo>
                      <a:pt x="24" y="18"/>
                      <a:pt x="30" y="21"/>
                      <a:pt x="35" y="26"/>
                    </a:cubicBezTo>
                    <a:cubicBezTo>
                      <a:pt x="41" y="33"/>
                      <a:pt x="45" y="42"/>
                      <a:pt x="48" y="5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6" name="Google Shape;1116;p25"/>
              <p:cNvSpPr/>
              <p:nvPr/>
            </p:nvSpPr>
            <p:spPr>
              <a:xfrm>
                <a:off x="1912088" y="3806097"/>
                <a:ext cx="249830" cy="27090"/>
              </a:xfrm>
              <a:custGeom>
                <a:avLst/>
                <a:gdLst/>
                <a:ahLst/>
                <a:cxnLst/>
                <a:rect l="l" t="t" r="r" b="b"/>
                <a:pathLst>
                  <a:path w="184" h="20" extrusionOk="0">
                    <a:moveTo>
                      <a:pt x="1" y="19"/>
                    </a:moveTo>
                    <a:cubicBezTo>
                      <a:pt x="22" y="18"/>
                      <a:pt x="44" y="17"/>
                      <a:pt x="66" y="17"/>
                    </a:cubicBezTo>
                    <a:cubicBezTo>
                      <a:pt x="66" y="17"/>
                      <a:pt x="67" y="17"/>
                      <a:pt x="67" y="17"/>
                    </a:cubicBezTo>
                    <a:cubicBezTo>
                      <a:pt x="99" y="18"/>
                      <a:pt x="131" y="19"/>
                      <a:pt x="164" y="20"/>
                    </a:cubicBezTo>
                    <a:cubicBezTo>
                      <a:pt x="171" y="20"/>
                      <a:pt x="177" y="20"/>
                      <a:pt x="183" y="20"/>
                    </a:cubicBezTo>
                    <a:cubicBezTo>
                      <a:pt x="184" y="20"/>
                      <a:pt x="184" y="20"/>
                      <a:pt x="184" y="20"/>
                    </a:cubicBezTo>
                    <a:cubicBezTo>
                      <a:pt x="182" y="15"/>
                      <a:pt x="180" y="11"/>
                      <a:pt x="176" y="7"/>
                    </a:cubicBezTo>
                    <a:cubicBezTo>
                      <a:pt x="173" y="3"/>
                      <a:pt x="169" y="1"/>
                      <a:pt x="165" y="0"/>
                    </a:cubicBezTo>
                    <a:cubicBezTo>
                      <a:pt x="111" y="6"/>
                      <a:pt x="57" y="11"/>
                      <a:pt x="1" y="18"/>
                    </a:cubicBezTo>
                    <a:cubicBezTo>
                      <a:pt x="0" y="18"/>
                      <a:pt x="0" y="19"/>
                      <a:pt x="0" y="19"/>
                    </a:cubicBezTo>
                    <a:cubicBezTo>
                      <a:pt x="0" y="19"/>
                      <a:pt x="1" y="19"/>
                      <a:pt x="1" y="19"/>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7" name="Google Shape;1117;p25"/>
              <p:cNvSpPr/>
              <p:nvPr/>
            </p:nvSpPr>
            <p:spPr>
              <a:xfrm>
                <a:off x="1966268" y="4186359"/>
                <a:ext cx="1544128" cy="139463"/>
              </a:xfrm>
              <a:custGeom>
                <a:avLst/>
                <a:gdLst/>
                <a:ahLst/>
                <a:cxnLst/>
                <a:rect l="l" t="t" r="r" b="b"/>
                <a:pathLst>
                  <a:path w="1135" h="103" extrusionOk="0">
                    <a:moveTo>
                      <a:pt x="1093" y="0"/>
                    </a:moveTo>
                    <a:cubicBezTo>
                      <a:pt x="1093" y="0"/>
                      <a:pt x="1093" y="0"/>
                      <a:pt x="1093" y="0"/>
                    </a:cubicBezTo>
                    <a:cubicBezTo>
                      <a:pt x="1093" y="0"/>
                      <a:pt x="1091" y="0"/>
                      <a:pt x="1089" y="0"/>
                    </a:cubicBezTo>
                    <a:cubicBezTo>
                      <a:pt x="1088" y="0"/>
                      <a:pt x="1088" y="0"/>
                      <a:pt x="1088" y="0"/>
                    </a:cubicBezTo>
                    <a:cubicBezTo>
                      <a:pt x="1085" y="0"/>
                      <a:pt x="1079" y="1"/>
                      <a:pt x="1072" y="2"/>
                    </a:cubicBezTo>
                    <a:cubicBezTo>
                      <a:pt x="1071" y="2"/>
                      <a:pt x="1069" y="2"/>
                      <a:pt x="1068" y="2"/>
                    </a:cubicBezTo>
                    <a:cubicBezTo>
                      <a:pt x="1066" y="2"/>
                      <a:pt x="1064" y="3"/>
                      <a:pt x="1062" y="3"/>
                    </a:cubicBezTo>
                    <a:cubicBezTo>
                      <a:pt x="1059" y="3"/>
                      <a:pt x="1056" y="3"/>
                      <a:pt x="1053" y="4"/>
                    </a:cubicBezTo>
                    <a:cubicBezTo>
                      <a:pt x="1051" y="4"/>
                      <a:pt x="1050" y="4"/>
                      <a:pt x="1048" y="4"/>
                    </a:cubicBezTo>
                    <a:cubicBezTo>
                      <a:pt x="1045" y="5"/>
                      <a:pt x="1042" y="5"/>
                      <a:pt x="1039" y="5"/>
                    </a:cubicBezTo>
                    <a:cubicBezTo>
                      <a:pt x="1037" y="5"/>
                      <a:pt x="1036" y="5"/>
                      <a:pt x="1034" y="6"/>
                    </a:cubicBezTo>
                    <a:cubicBezTo>
                      <a:pt x="1032" y="6"/>
                      <a:pt x="1030" y="6"/>
                      <a:pt x="1028" y="6"/>
                    </a:cubicBezTo>
                    <a:cubicBezTo>
                      <a:pt x="1015" y="7"/>
                      <a:pt x="1001" y="9"/>
                      <a:pt x="985" y="10"/>
                    </a:cubicBezTo>
                    <a:cubicBezTo>
                      <a:pt x="980" y="11"/>
                      <a:pt x="975" y="11"/>
                      <a:pt x="970" y="11"/>
                    </a:cubicBezTo>
                    <a:cubicBezTo>
                      <a:pt x="969" y="12"/>
                      <a:pt x="968" y="12"/>
                      <a:pt x="966" y="12"/>
                    </a:cubicBezTo>
                    <a:cubicBezTo>
                      <a:pt x="960" y="12"/>
                      <a:pt x="953" y="13"/>
                      <a:pt x="945" y="14"/>
                    </a:cubicBezTo>
                    <a:cubicBezTo>
                      <a:pt x="768" y="28"/>
                      <a:pt x="446" y="49"/>
                      <a:pt x="63" y="47"/>
                    </a:cubicBezTo>
                    <a:cubicBezTo>
                      <a:pt x="61" y="47"/>
                      <a:pt x="61" y="47"/>
                      <a:pt x="61" y="47"/>
                    </a:cubicBezTo>
                    <a:cubicBezTo>
                      <a:pt x="51" y="47"/>
                      <a:pt x="41" y="47"/>
                      <a:pt x="31" y="47"/>
                    </a:cubicBezTo>
                    <a:cubicBezTo>
                      <a:pt x="24" y="47"/>
                      <a:pt x="24" y="47"/>
                      <a:pt x="24" y="47"/>
                    </a:cubicBezTo>
                    <a:cubicBezTo>
                      <a:pt x="24" y="47"/>
                      <a:pt x="0" y="71"/>
                      <a:pt x="24" y="94"/>
                    </a:cubicBezTo>
                    <a:cubicBezTo>
                      <a:pt x="214" y="98"/>
                      <a:pt x="488" y="98"/>
                      <a:pt x="746" y="78"/>
                    </a:cubicBezTo>
                    <a:cubicBezTo>
                      <a:pt x="771" y="103"/>
                      <a:pt x="771" y="103"/>
                      <a:pt x="771" y="103"/>
                    </a:cubicBezTo>
                    <a:cubicBezTo>
                      <a:pt x="1093" y="93"/>
                      <a:pt x="1093" y="93"/>
                      <a:pt x="1093" y="93"/>
                    </a:cubicBezTo>
                    <a:cubicBezTo>
                      <a:pt x="1135" y="30"/>
                      <a:pt x="1093" y="0"/>
                      <a:pt x="1093" y="0"/>
                    </a:cubicBezTo>
                    <a:close/>
                    <a:moveTo>
                      <a:pt x="1089" y="80"/>
                    </a:moveTo>
                    <a:cubicBezTo>
                      <a:pt x="1089" y="80"/>
                      <a:pt x="1069" y="21"/>
                      <a:pt x="926" y="26"/>
                    </a:cubicBezTo>
                    <a:cubicBezTo>
                      <a:pt x="926" y="26"/>
                      <a:pt x="1032" y="19"/>
                      <a:pt x="1089" y="11"/>
                    </a:cubicBezTo>
                    <a:cubicBezTo>
                      <a:pt x="1089" y="11"/>
                      <a:pt x="1116" y="38"/>
                      <a:pt x="1089" y="8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8" name="Google Shape;1118;p25"/>
              <p:cNvSpPr/>
              <p:nvPr/>
            </p:nvSpPr>
            <p:spPr>
              <a:xfrm>
                <a:off x="3271522" y="3955575"/>
                <a:ext cx="212777" cy="245825"/>
              </a:xfrm>
              <a:custGeom>
                <a:avLst/>
                <a:gdLst/>
                <a:ahLst/>
                <a:cxnLst/>
                <a:rect l="l" t="t" r="r" b="b"/>
                <a:pathLst>
                  <a:path w="152" h="176" extrusionOk="0">
                    <a:moveTo>
                      <a:pt x="119" y="147"/>
                    </a:moveTo>
                    <a:cubicBezTo>
                      <a:pt x="119" y="147"/>
                      <a:pt x="126" y="81"/>
                      <a:pt x="96" y="18"/>
                    </a:cubicBezTo>
                    <a:cubicBezTo>
                      <a:pt x="0" y="65"/>
                      <a:pt x="6" y="174"/>
                      <a:pt x="6" y="176"/>
                    </a:cubicBezTo>
                    <a:cubicBezTo>
                      <a:pt x="11" y="176"/>
                      <a:pt x="16" y="176"/>
                      <a:pt x="21" y="175"/>
                    </a:cubicBezTo>
                    <a:cubicBezTo>
                      <a:pt x="37" y="174"/>
                      <a:pt x="51" y="172"/>
                      <a:pt x="64" y="171"/>
                    </a:cubicBezTo>
                    <a:cubicBezTo>
                      <a:pt x="66" y="171"/>
                      <a:pt x="68" y="171"/>
                      <a:pt x="70" y="171"/>
                    </a:cubicBezTo>
                    <a:cubicBezTo>
                      <a:pt x="72" y="170"/>
                      <a:pt x="73" y="170"/>
                      <a:pt x="75" y="170"/>
                    </a:cubicBezTo>
                    <a:cubicBezTo>
                      <a:pt x="78" y="170"/>
                      <a:pt x="81" y="170"/>
                      <a:pt x="84" y="169"/>
                    </a:cubicBezTo>
                    <a:cubicBezTo>
                      <a:pt x="86" y="169"/>
                      <a:pt x="87" y="169"/>
                      <a:pt x="89" y="169"/>
                    </a:cubicBezTo>
                    <a:cubicBezTo>
                      <a:pt x="92" y="168"/>
                      <a:pt x="95" y="168"/>
                      <a:pt x="98" y="168"/>
                    </a:cubicBezTo>
                    <a:cubicBezTo>
                      <a:pt x="100" y="168"/>
                      <a:pt x="102" y="167"/>
                      <a:pt x="104" y="167"/>
                    </a:cubicBezTo>
                    <a:cubicBezTo>
                      <a:pt x="105" y="167"/>
                      <a:pt x="107" y="167"/>
                      <a:pt x="108" y="167"/>
                    </a:cubicBezTo>
                    <a:cubicBezTo>
                      <a:pt x="115" y="166"/>
                      <a:pt x="121" y="165"/>
                      <a:pt x="124" y="165"/>
                    </a:cubicBezTo>
                    <a:cubicBezTo>
                      <a:pt x="124" y="165"/>
                      <a:pt x="124" y="165"/>
                      <a:pt x="125" y="165"/>
                    </a:cubicBezTo>
                    <a:cubicBezTo>
                      <a:pt x="127" y="165"/>
                      <a:pt x="129" y="165"/>
                      <a:pt x="129" y="165"/>
                    </a:cubicBezTo>
                    <a:cubicBezTo>
                      <a:pt x="147" y="105"/>
                      <a:pt x="152" y="49"/>
                      <a:pt x="150" y="0"/>
                    </a:cubicBezTo>
                    <a:cubicBezTo>
                      <a:pt x="146" y="1"/>
                      <a:pt x="142" y="2"/>
                      <a:pt x="138" y="3"/>
                    </a:cubicBezTo>
                    <a:cubicBezTo>
                      <a:pt x="139" y="43"/>
                      <a:pt x="134" y="91"/>
                      <a:pt x="119" y="14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9" name="Google Shape;1119;p25"/>
              <p:cNvSpPr/>
              <p:nvPr/>
            </p:nvSpPr>
            <p:spPr>
              <a:xfrm>
                <a:off x="1880985" y="3753924"/>
                <a:ext cx="1599310" cy="498655"/>
              </a:xfrm>
              <a:custGeom>
                <a:avLst/>
                <a:gdLst/>
                <a:ahLst/>
                <a:cxnLst/>
                <a:rect l="l" t="t" r="r" b="b"/>
                <a:pathLst>
                  <a:path w="1176" h="368" extrusionOk="0">
                    <a:moveTo>
                      <a:pt x="39" y="143"/>
                    </a:moveTo>
                    <a:cubicBezTo>
                      <a:pt x="25" y="142"/>
                      <a:pt x="12" y="142"/>
                      <a:pt x="0" y="143"/>
                    </a:cubicBezTo>
                    <a:cubicBezTo>
                      <a:pt x="5" y="197"/>
                      <a:pt x="40" y="270"/>
                      <a:pt x="126" y="366"/>
                    </a:cubicBezTo>
                    <a:cubicBezTo>
                      <a:pt x="509" y="368"/>
                      <a:pt x="831" y="347"/>
                      <a:pt x="1008" y="333"/>
                    </a:cubicBezTo>
                    <a:cubicBezTo>
                      <a:pt x="1008" y="333"/>
                      <a:pt x="1008" y="333"/>
                      <a:pt x="1008" y="333"/>
                    </a:cubicBezTo>
                    <a:cubicBezTo>
                      <a:pt x="1008" y="333"/>
                      <a:pt x="1008" y="333"/>
                      <a:pt x="1008" y="333"/>
                    </a:cubicBezTo>
                    <a:cubicBezTo>
                      <a:pt x="1008" y="333"/>
                      <a:pt x="999" y="206"/>
                      <a:pt x="1113" y="152"/>
                    </a:cubicBezTo>
                    <a:cubicBezTo>
                      <a:pt x="1088" y="112"/>
                      <a:pt x="1047" y="76"/>
                      <a:pt x="977" y="62"/>
                    </a:cubicBezTo>
                    <a:cubicBezTo>
                      <a:pt x="977" y="62"/>
                      <a:pt x="1053" y="61"/>
                      <a:pt x="1137" y="12"/>
                    </a:cubicBezTo>
                    <a:cubicBezTo>
                      <a:pt x="1137" y="12"/>
                      <a:pt x="1160" y="56"/>
                      <a:pt x="1165" y="135"/>
                    </a:cubicBezTo>
                    <a:cubicBezTo>
                      <a:pt x="1168" y="134"/>
                      <a:pt x="1172" y="134"/>
                      <a:pt x="1176" y="133"/>
                    </a:cubicBezTo>
                    <a:cubicBezTo>
                      <a:pt x="1176" y="133"/>
                      <a:pt x="1176" y="133"/>
                      <a:pt x="1176" y="133"/>
                    </a:cubicBezTo>
                    <a:cubicBezTo>
                      <a:pt x="1176" y="133"/>
                      <a:pt x="1176" y="133"/>
                      <a:pt x="1176" y="133"/>
                    </a:cubicBezTo>
                    <a:cubicBezTo>
                      <a:pt x="1171" y="73"/>
                      <a:pt x="1157" y="28"/>
                      <a:pt x="1150" y="8"/>
                    </a:cubicBezTo>
                    <a:cubicBezTo>
                      <a:pt x="1149" y="4"/>
                      <a:pt x="1146" y="2"/>
                      <a:pt x="1143" y="1"/>
                    </a:cubicBezTo>
                    <a:cubicBezTo>
                      <a:pt x="1141" y="0"/>
                      <a:pt x="1137" y="0"/>
                      <a:pt x="1134" y="2"/>
                    </a:cubicBezTo>
                    <a:cubicBezTo>
                      <a:pt x="980" y="83"/>
                      <a:pt x="849" y="56"/>
                      <a:pt x="759" y="12"/>
                    </a:cubicBezTo>
                    <a:cubicBezTo>
                      <a:pt x="759" y="12"/>
                      <a:pt x="759" y="12"/>
                      <a:pt x="759" y="12"/>
                    </a:cubicBezTo>
                    <a:cubicBezTo>
                      <a:pt x="747" y="24"/>
                      <a:pt x="735" y="34"/>
                      <a:pt x="723" y="44"/>
                    </a:cubicBezTo>
                    <a:cubicBezTo>
                      <a:pt x="541" y="192"/>
                      <a:pt x="357" y="160"/>
                      <a:pt x="39" y="143"/>
                    </a:cubicBezTo>
                    <a:close/>
                    <a:moveTo>
                      <a:pt x="386" y="278"/>
                    </a:moveTo>
                    <a:cubicBezTo>
                      <a:pt x="386" y="278"/>
                      <a:pt x="386" y="278"/>
                      <a:pt x="386" y="278"/>
                    </a:cubicBezTo>
                    <a:cubicBezTo>
                      <a:pt x="386" y="278"/>
                      <a:pt x="386" y="278"/>
                      <a:pt x="386" y="278"/>
                    </a:cubicBezTo>
                    <a:cubicBezTo>
                      <a:pt x="386" y="278"/>
                      <a:pt x="386" y="278"/>
                      <a:pt x="386" y="278"/>
                    </a:cubicBezTo>
                    <a:cubicBezTo>
                      <a:pt x="385" y="278"/>
                      <a:pt x="384" y="277"/>
                      <a:pt x="384" y="277"/>
                    </a:cubicBezTo>
                    <a:cubicBezTo>
                      <a:pt x="380" y="276"/>
                      <a:pt x="377" y="273"/>
                      <a:pt x="377" y="269"/>
                    </a:cubicBezTo>
                    <a:cubicBezTo>
                      <a:pt x="377" y="264"/>
                      <a:pt x="381" y="260"/>
                      <a:pt x="386" y="260"/>
                    </a:cubicBezTo>
                    <a:cubicBezTo>
                      <a:pt x="386" y="260"/>
                      <a:pt x="386" y="260"/>
                      <a:pt x="386" y="260"/>
                    </a:cubicBezTo>
                    <a:cubicBezTo>
                      <a:pt x="386" y="260"/>
                      <a:pt x="386" y="260"/>
                      <a:pt x="386" y="260"/>
                    </a:cubicBezTo>
                    <a:cubicBezTo>
                      <a:pt x="391" y="260"/>
                      <a:pt x="395" y="264"/>
                      <a:pt x="395" y="269"/>
                    </a:cubicBezTo>
                    <a:cubicBezTo>
                      <a:pt x="395" y="274"/>
                      <a:pt x="391" y="278"/>
                      <a:pt x="386" y="278"/>
                    </a:cubicBezTo>
                    <a:close/>
                    <a:moveTo>
                      <a:pt x="463" y="277"/>
                    </a:moveTo>
                    <a:cubicBezTo>
                      <a:pt x="463" y="277"/>
                      <a:pt x="462" y="278"/>
                      <a:pt x="462" y="278"/>
                    </a:cubicBezTo>
                    <a:cubicBezTo>
                      <a:pt x="462" y="278"/>
                      <a:pt x="462" y="278"/>
                      <a:pt x="461" y="278"/>
                    </a:cubicBezTo>
                    <a:cubicBezTo>
                      <a:pt x="461" y="278"/>
                      <a:pt x="461" y="278"/>
                      <a:pt x="461" y="278"/>
                    </a:cubicBezTo>
                    <a:cubicBezTo>
                      <a:pt x="461" y="278"/>
                      <a:pt x="461" y="278"/>
                      <a:pt x="461" y="278"/>
                    </a:cubicBezTo>
                    <a:cubicBezTo>
                      <a:pt x="456" y="278"/>
                      <a:pt x="452" y="274"/>
                      <a:pt x="452" y="269"/>
                    </a:cubicBezTo>
                    <a:cubicBezTo>
                      <a:pt x="452" y="264"/>
                      <a:pt x="456" y="260"/>
                      <a:pt x="461" y="260"/>
                    </a:cubicBezTo>
                    <a:cubicBezTo>
                      <a:pt x="461" y="260"/>
                      <a:pt x="461" y="260"/>
                      <a:pt x="461" y="260"/>
                    </a:cubicBezTo>
                    <a:cubicBezTo>
                      <a:pt x="461" y="260"/>
                      <a:pt x="461" y="260"/>
                      <a:pt x="461" y="260"/>
                    </a:cubicBezTo>
                    <a:cubicBezTo>
                      <a:pt x="464" y="260"/>
                      <a:pt x="467" y="261"/>
                      <a:pt x="468" y="263"/>
                    </a:cubicBezTo>
                    <a:cubicBezTo>
                      <a:pt x="469" y="264"/>
                      <a:pt x="470" y="266"/>
                      <a:pt x="470" y="269"/>
                    </a:cubicBezTo>
                    <a:cubicBezTo>
                      <a:pt x="470" y="271"/>
                      <a:pt x="469" y="273"/>
                      <a:pt x="468" y="274"/>
                    </a:cubicBezTo>
                    <a:cubicBezTo>
                      <a:pt x="467" y="276"/>
                      <a:pt x="465" y="277"/>
                      <a:pt x="463" y="277"/>
                    </a:cubicBezTo>
                    <a:close/>
                    <a:moveTo>
                      <a:pt x="541" y="276"/>
                    </a:moveTo>
                    <a:cubicBezTo>
                      <a:pt x="541" y="277"/>
                      <a:pt x="540" y="277"/>
                      <a:pt x="539" y="277"/>
                    </a:cubicBezTo>
                    <a:cubicBezTo>
                      <a:pt x="538" y="277"/>
                      <a:pt x="537" y="278"/>
                      <a:pt x="537" y="278"/>
                    </a:cubicBezTo>
                    <a:cubicBezTo>
                      <a:pt x="537" y="278"/>
                      <a:pt x="536" y="278"/>
                      <a:pt x="536" y="278"/>
                    </a:cubicBezTo>
                    <a:cubicBezTo>
                      <a:pt x="536" y="278"/>
                      <a:pt x="536" y="278"/>
                      <a:pt x="536" y="278"/>
                    </a:cubicBezTo>
                    <a:cubicBezTo>
                      <a:pt x="536" y="278"/>
                      <a:pt x="536" y="278"/>
                      <a:pt x="536" y="278"/>
                    </a:cubicBezTo>
                    <a:cubicBezTo>
                      <a:pt x="535" y="278"/>
                      <a:pt x="534" y="277"/>
                      <a:pt x="533" y="277"/>
                    </a:cubicBezTo>
                    <a:cubicBezTo>
                      <a:pt x="530" y="276"/>
                      <a:pt x="527" y="272"/>
                      <a:pt x="527" y="269"/>
                    </a:cubicBezTo>
                    <a:cubicBezTo>
                      <a:pt x="527" y="265"/>
                      <a:pt x="530" y="262"/>
                      <a:pt x="533" y="260"/>
                    </a:cubicBezTo>
                    <a:cubicBezTo>
                      <a:pt x="534" y="260"/>
                      <a:pt x="535" y="260"/>
                      <a:pt x="536" y="260"/>
                    </a:cubicBezTo>
                    <a:cubicBezTo>
                      <a:pt x="536" y="260"/>
                      <a:pt x="536" y="260"/>
                      <a:pt x="536" y="260"/>
                    </a:cubicBezTo>
                    <a:cubicBezTo>
                      <a:pt x="536" y="260"/>
                      <a:pt x="536" y="260"/>
                      <a:pt x="536" y="260"/>
                    </a:cubicBezTo>
                    <a:cubicBezTo>
                      <a:pt x="538" y="260"/>
                      <a:pt x="540" y="260"/>
                      <a:pt x="541" y="261"/>
                    </a:cubicBezTo>
                    <a:cubicBezTo>
                      <a:pt x="544" y="263"/>
                      <a:pt x="545" y="266"/>
                      <a:pt x="545" y="269"/>
                    </a:cubicBezTo>
                    <a:cubicBezTo>
                      <a:pt x="545" y="272"/>
                      <a:pt x="544" y="274"/>
                      <a:pt x="541" y="276"/>
                    </a:cubicBezTo>
                    <a:close/>
                    <a:moveTo>
                      <a:pt x="618" y="275"/>
                    </a:moveTo>
                    <a:cubicBezTo>
                      <a:pt x="616" y="277"/>
                      <a:pt x="614" y="278"/>
                      <a:pt x="611" y="278"/>
                    </a:cubicBezTo>
                    <a:cubicBezTo>
                      <a:pt x="611" y="278"/>
                      <a:pt x="611" y="278"/>
                      <a:pt x="611" y="278"/>
                    </a:cubicBezTo>
                    <a:cubicBezTo>
                      <a:pt x="611" y="278"/>
                      <a:pt x="611" y="278"/>
                      <a:pt x="611" y="278"/>
                    </a:cubicBezTo>
                    <a:cubicBezTo>
                      <a:pt x="611" y="278"/>
                      <a:pt x="611" y="278"/>
                      <a:pt x="611" y="278"/>
                    </a:cubicBezTo>
                    <a:cubicBezTo>
                      <a:pt x="610" y="278"/>
                      <a:pt x="610" y="277"/>
                      <a:pt x="609" y="277"/>
                    </a:cubicBezTo>
                    <a:cubicBezTo>
                      <a:pt x="608" y="277"/>
                      <a:pt x="606" y="276"/>
                      <a:pt x="605" y="275"/>
                    </a:cubicBezTo>
                    <a:cubicBezTo>
                      <a:pt x="603" y="273"/>
                      <a:pt x="602" y="271"/>
                      <a:pt x="602" y="269"/>
                    </a:cubicBezTo>
                    <a:cubicBezTo>
                      <a:pt x="602" y="266"/>
                      <a:pt x="603" y="264"/>
                      <a:pt x="605" y="262"/>
                    </a:cubicBezTo>
                    <a:cubicBezTo>
                      <a:pt x="607" y="261"/>
                      <a:pt x="609" y="260"/>
                      <a:pt x="611" y="260"/>
                    </a:cubicBezTo>
                    <a:cubicBezTo>
                      <a:pt x="611" y="260"/>
                      <a:pt x="611" y="260"/>
                      <a:pt x="611" y="260"/>
                    </a:cubicBezTo>
                    <a:cubicBezTo>
                      <a:pt x="611" y="260"/>
                      <a:pt x="611" y="260"/>
                      <a:pt x="611" y="260"/>
                    </a:cubicBezTo>
                    <a:cubicBezTo>
                      <a:pt x="614" y="260"/>
                      <a:pt x="616" y="261"/>
                      <a:pt x="618" y="262"/>
                    </a:cubicBezTo>
                    <a:cubicBezTo>
                      <a:pt x="619" y="264"/>
                      <a:pt x="620" y="266"/>
                      <a:pt x="620" y="269"/>
                    </a:cubicBezTo>
                    <a:cubicBezTo>
                      <a:pt x="620" y="271"/>
                      <a:pt x="619" y="273"/>
                      <a:pt x="618" y="275"/>
                    </a:cubicBezTo>
                    <a:close/>
                    <a:moveTo>
                      <a:pt x="690" y="277"/>
                    </a:moveTo>
                    <a:cubicBezTo>
                      <a:pt x="689" y="277"/>
                      <a:pt x="688" y="278"/>
                      <a:pt x="687" y="278"/>
                    </a:cubicBezTo>
                    <a:cubicBezTo>
                      <a:pt x="687" y="278"/>
                      <a:pt x="686" y="278"/>
                      <a:pt x="686" y="278"/>
                    </a:cubicBezTo>
                    <a:cubicBezTo>
                      <a:pt x="686" y="278"/>
                      <a:pt x="686" y="278"/>
                      <a:pt x="686" y="278"/>
                    </a:cubicBezTo>
                    <a:cubicBezTo>
                      <a:pt x="686" y="278"/>
                      <a:pt x="686" y="278"/>
                      <a:pt x="686" y="278"/>
                    </a:cubicBezTo>
                    <a:cubicBezTo>
                      <a:pt x="685" y="278"/>
                      <a:pt x="684" y="277"/>
                      <a:pt x="683" y="277"/>
                    </a:cubicBezTo>
                    <a:cubicBezTo>
                      <a:pt x="681" y="276"/>
                      <a:pt x="680" y="275"/>
                      <a:pt x="679" y="274"/>
                    </a:cubicBezTo>
                    <a:cubicBezTo>
                      <a:pt x="678" y="272"/>
                      <a:pt x="677" y="270"/>
                      <a:pt x="677" y="269"/>
                    </a:cubicBezTo>
                    <a:cubicBezTo>
                      <a:pt x="677" y="267"/>
                      <a:pt x="678" y="265"/>
                      <a:pt x="679" y="264"/>
                    </a:cubicBezTo>
                    <a:cubicBezTo>
                      <a:pt x="680" y="262"/>
                      <a:pt x="682" y="261"/>
                      <a:pt x="684" y="260"/>
                    </a:cubicBezTo>
                    <a:cubicBezTo>
                      <a:pt x="684" y="260"/>
                      <a:pt x="685" y="260"/>
                      <a:pt x="686" y="260"/>
                    </a:cubicBezTo>
                    <a:cubicBezTo>
                      <a:pt x="686" y="260"/>
                      <a:pt x="686" y="260"/>
                      <a:pt x="686" y="260"/>
                    </a:cubicBezTo>
                    <a:cubicBezTo>
                      <a:pt x="686" y="260"/>
                      <a:pt x="686" y="260"/>
                      <a:pt x="686" y="260"/>
                    </a:cubicBezTo>
                    <a:cubicBezTo>
                      <a:pt x="687" y="260"/>
                      <a:pt x="689" y="260"/>
                      <a:pt x="690" y="260"/>
                    </a:cubicBezTo>
                    <a:cubicBezTo>
                      <a:pt x="693" y="262"/>
                      <a:pt x="695" y="265"/>
                      <a:pt x="695" y="269"/>
                    </a:cubicBezTo>
                    <a:cubicBezTo>
                      <a:pt x="695" y="272"/>
                      <a:pt x="693" y="276"/>
                      <a:pt x="690" y="277"/>
                    </a:cubicBezTo>
                    <a:close/>
                    <a:moveTo>
                      <a:pt x="1041" y="183"/>
                    </a:moveTo>
                    <a:cubicBezTo>
                      <a:pt x="987" y="240"/>
                      <a:pt x="983" y="321"/>
                      <a:pt x="983" y="321"/>
                    </a:cubicBezTo>
                    <a:cubicBezTo>
                      <a:pt x="944" y="325"/>
                      <a:pt x="944" y="325"/>
                      <a:pt x="944" y="325"/>
                    </a:cubicBezTo>
                    <a:cubicBezTo>
                      <a:pt x="949" y="224"/>
                      <a:pt x="1041" y="183"/>
                      <a:pt x="1041" y="183"/>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0" name="Google Shape;1120;p25"/>
              <p:cNvSpPr/>
              <p:nvPr/>
            </p:nvSpPr>
            <p:spPr>
              <a:xfrm>
                <a:off x="3239495" y="3959606"/>
                <a:ext cx="154513" cy="245816"/>
              </a:xfrm>
              <a:custGeom>
                <a:avLst/>
                <a:gdLst/>
                <a:ahLst/>
                <a:cxnLst/>
                <a:rect l="l" t="t" r="r" b="b"/>
                <a:pathLst>
                  <a:path w="114" h="181" extrusionOk="0">
                    <a:moveTo>
                      <a:pt x="114" y="0"/>
                    </a:moveTo>
                    <a:cubicBezTo>
                      <a:pt x="114" y="0"/>
                      <a:pt x="114" y="0"/>
                      <a:pt x="114" y="0"/>
                    </a:cubicBezTo>
                    <a:cubicBezTo>
                      <a:pt x="0" y="54"/>
                      <a:pt x="9" y="181"/>
                      <a:pt x="9" y="181"/>
                    </a:cubicBezTo>
                    <a:cubicBezTo>
                      <a:pt x="9" y="181"/>
                      <a:pt x="9" y="181"/>
                      <a:pt x="9" y="181"/>
                    </a:cubicBezTo>
                    <a:cubicBezTo>
                      <a:pt x="9" y="181"/>
                      <a:pt x="0" y="54"/>
                      <a:pt x="114" y="0"/>
                    </a:cubicBezTo>
                    <a:close/>
                  </a:path>
                </a:pathLst>
              </a:custGeom>
              <a:solidFill>
                <a:srgbClr val="DB605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1" name="Google Shape;1121;p25"/>
              <p:cNvSpPr/>
              <p:nvPr/>
            </p:nvSpPr>
            <p:spPr>
              <a:xfrm>
                <a:off x="1873325" y="3696725"/>
                <a:ext cx="1039075" cy="317050"/>
              </a:xfrm>
              <a:custGeom>
                <a:avLst/>
                <a:gdLst/>
                <a:ahLst/>
                <a:cxnLst/>
                <a:rect l="l" t="t" r="r" b="b"/>
                <a:pathLst>
                  <a:path w="762" h="234" extrusionOk="0">
                    <a:moveTo>
                      <a:pt x="645" y="20"/>
                    </a:moveTo>
                    <a:cubicBezTo>
                      <a:pt x="648" y="26"/>
                      <a:pt x="651" y="32"/>
                      <a:pt x="653" y="37"/>
                    </a:cubicBezTo>
                    <a:cubicBezTo>
                      <a:pt x="654" y="38"/>
                      <a:pt x="654" y="39"/>
                      <a:pt x="655" y="40"/>
                    </a:cubicBezTo>
                    <a:cubicBezTo>
                      <a:pt x="660" y="40"/>
                      <a:pt x="665" y="43"/>
                      <a:pt x="669" y="47"/>
                    </a:cubicBezTo>
                    <a:cubicBezTo>
                      <a:pt x="670" y="49"/>
                      <a:pt x="671" y="50"/>
                      <a:pt x="672" y="52"/>
                    </a:cubicBezTo>
                    <a:cubicBezTo>
                      <a:pt x="672" y="53"/>
                      <a:pt x="672" y="55"/>
                      <a:pt x="672" y="56"/>
                    </a:cubicBezTo>
                    <a:cubicBezTo>
                      <a:pt x="673" y="62"/>
                      <a:pt x="671" y="68"/>
                      <a:pt x="667" y="72"/>
                    </a:cubicBezTo>
                    <a:cubicBezTo>
                      <a:pt x="665" y="74"/>
                      <a:pt x="663" y="75"/>
                      <a:pt x="660" y="76"/>
                    </a:cubicBezTo>
                    <a:cubicBezTo>
                      <a:pt x="652" y="79"/>
                      <a:pt x="643" y="76"/>
                      <a:pt x="639" y="69"/>
                    </a:cubicBezTo>
                    <a:cubicBezTo>
                      <a:pt x="638" y="68"/>
                      <a:pt x="637" y="67"/>
                      <a:pt x="637" y="65"/>
                    </a:cubicBezTo>
                    <a:cubicBezTo>
                      <a:pt x="636" y="64"/>
                      <a:pt x="636" y="62"/>
                      <a:pt x="635" y="60"/>
                    </a:cubicBezTo>
                    <a:cubicBezTo>
                      <a:pt x="635" y="60"/>
                      <a:pt x="635" y="60"/>
                      <a:pt x="635" y="60"/>
                    </a:cubicBezTo>
                    <a:cubicBezTo>
                      <a:pt x="635" y="59"/>
                      <a:pt x="635" y="58"/>
                      <a:pt x="635" y="57"/>
                    </a:cubicBezTo>
                    <a:cubicBezTo>
                      <a:pt x="636" y="54"/>
                      <a:pt x="637" y="51"/>
                      <a:pt x="638" y="49"/>
                    </a:cubicBezTo>
                    <a:cubicBezTo>
                      <a:pt x="639" y="48"/>
                      <a:pt x="640" y="47"/>
                      <a:pt x="641" y="46"/>
                    </a:cubicBezTo>
                    <a:cubicBezTo>
                      <a:pt x="639" y="42"/>
                      <a:pt x="638" y="39"/>
                      <a:pt x="636" y="35"/>
                    </a:cubicBezTo>
                    <a:cubicBezTo>
                      <a:pt x="635" y="33"/>
                      <a:pt x="634" y="31"/>
                      <a:pt x="632" y="29"/>
                    </a:cubicBezTo>
                    <a:cubicBezTo>
                      <a:pt x="632" y="28"/>
                      <a:pt x="632" y="28"/>
                      <a:pt x="631" y="27"/>
                    </a:cubicBezTo>
                    <a:cubicBezTo>
                      <a:pt x="631" y="27"/>
                      <a:pt x="631" y="27"/>
                      <a:pt x="631" y="27"/>
                    </a:cubicBezTo>
                    <a:cubicBezTo>
                      <a:pt x="607" y="40"/>
                      <a:pt x="582" y="51"/>
                      <a:pt x="558" y="60"/>
                    </a:cubicBezTo>
                    <a:cubicBezTo>
                      <a:pt x="558" y="60"/>
                      <a:pt x="558" y="60"/>
                      <a:pt x="558" y="60"/>
                    </a:cubicBezTo>
                    <a:cubicBezTo>
                      <a:pt x="560" y="68"/>
                      <a:pt x="562" y="75"/>
                      <a:pt x="563" y="81"/>
                    </a:cubicBezTo>
                    <a:cubicBezTo>
                      <a:pt x="563" y="81"/>
                      <a:pt x="563" y="81"/>
                      <a:pt x="563" y="81"/>
                    </a:cubicBezTo>
                    <a:cubicBezTo>
                      <a:pt x="563" y="81"/>
                      <a:pt x="563" y="81"/>
                      <a:pt x="563" y="81"/>
                    </a:cubicBezTo>
                    <a:cubicBezTo>
                      <a:pt x="564" y="81"/>
                      <a:pt x="565" y="81"/>
                      <a:pt x="566" y="82"/>
                    </a:cubicBezTo>
                    <a:cubicBezTo>
                      <a:pt x="568" y="82"/>
                      <a:pt x="569" y="84"/>
                      <a:pt x="571" y="85"/>
                    </a:cubicBezTo>
                    <a:cubicBezTo>
                      <a:pt x="574" y="88"/>
                      <a:pt x="576" y="92"/>
                      <a:pt x="577" y="96"/>
                    </a:cubicBezTo>
                    <a:cubicBezTo>
                      <a:pt x="577" y="98"/>
                      <a:pt x="577" y="101"/>
                      <a:pt x="576" y="103"/>
                    </a:cubicBezTo>
                    <a:cubicBezTo>
                      <a:pt x="575" y="110"/>
                      <a:pt x="569" y="116"/>
                      <a:pt x="561" y="117"/>
                    </a:cubicBezTo>
                    <a:cubicBezTo>
                      <a:pt x="559" y="117"/>
                      <a:pt x="557" y="117"/>
                      <a:pt x="555" y="117"/>
                    </a:cubicBezTo>
                    <a:cubicBezTo>
                      <a:pt x="554" y="117"/>
                      <a:pt x="552" y="116"/>
                      <a:pt x="551" y="116"/>
                    </a:cubicBezTo>
                    <a:cubicBezTo>
                      <a:pt x="551" y="116"/>
                      <a:pt x="551" y="116"/>
                      <a:pt x="550" y="116"/>
                    </a:cubicBezTo>
                    <a:cubicBezTo>
                      <a:pt x="545" y="113"/>
                      <a:pt x="541" y="108"/>
                      <a:pt x="540" y="102"/>
                    </a:cubicBezTo>
                    <a:cubicBezTo>
                      <a:pt x="539" y="94"/>
                      <a:pt x="542" y="87"/>
                      <a:pt x="548" y="83"/>
                    </a:cubicBezTo>
                    <a:cubicBezTo>
                      <a:pt x="547" y="78"/>
                      <a:pt x="546" y="72"/>
                      <a:pt x="544" y="65"/>
                    </a:cubicBezTo>
                    <a:cubicBezTo>
                      <a:pt x="514" y="76"/>
                      <a:pt x="484" y="83"/>
                      <a:pt x="455" y="89"/>
                    </a:cubicBezTo>
                    <a:cubicBezTo>
                      <a:pt x="456" y="93"/>
                      <a:pt x="457" y="97"/>
                      <a:pt x="458" y="101"/>
                    </a:cubicBezTo>
                    <a:cubicBezTo>
                      <a:pt x="458" y="103"/>
                      <a:pt x="458" y="104"/>
                      <a:pt x="458" y="106"/>
                    </a:cubicBezTo>
                    <a:cubicBezTo>
                      <a:pt x="459" y="106"/>
                      <a:pt x="460" y="106"/>
                      <a:pt x="461" y="106"/>
                    </a:cubicBezTo>
                    <a:cubicBezTo>
                      <a:pt x="467" y="109"/>
                      <a:pt x="471" y="115"/>
                      <a:pt x="472" y="121"/>
                    </a:cubicBezTo>
                    <a:cubicBezTo>
                      <a:pt x="472" y="124"/>
                      <a:pt x="472" y="126"/>
                      <a:pt x="471" y="129"/>
                    </a:cubicBezTo>
                    <a:cubicBezTo>
                      <a:pt x="470" y="130"/>
                      <a:pt x="470" y="132"/>
                      <a:pt x="469" y="133"/>
                    </a:cubicBezTo>
                    <a:cubicBezTo>
                      <a:pt x="467" y="137"/>
                      <a:pt x="463" y="140"/>
                      <a:pt x="459" y="141"/>
                    </a:cubicBezTo>
                    <a:cubicBezTo>
                      <a:pt x="458" y="141"/>
                      <a:pt x="456" y="142"/>
                      <a:pt x="455" y="142"/>
                    </a:cubicBezTo>
                    <a:cubicBezTo>
                      <a:pt x="452" y="142"/>
                      <a:pt x="450" y="142"/>
                      <a:pt x="448" y="141"/>
                    </a:cubicBezTo>
                    <a:cubicBezTo>
                      <a:pt x="446" y="141"/>
                      <a:pt x="445" y="140"/>
                      <a:pt x="444" y="140"/>
                    </a:cubicBezTo>
                    <a:cubicBezTo>
                      <a:pt x="443" y="139"/>
                      <a:pt x="441" y="138"/>
                      <a:pt x="440" y="137"/>
                    </a:cubicBezTo>
                    <a:cubicBezTo>
                      <a:pt x="437" y="134"/>
                      <a:pt x="435" y="130"/>
                      <a:pt x="434" y="125"/>
                    </a:cubicBezTo>
                    <a:cubicBezTo>
                      <a:pt x="434" y="123"/>
                      <a:pt x="434" y="122"/>
                      <a:pt x="435" y="120"/>
                    </a:cubicBezTo>
                    <a:cubicBezTo>
                      <a:pt x="435" y="117"/>
                      <a:pt x="436" y="115"/>
                      <a:pt x="438" y="113"/>
                    </a:cubicBezTo>
                    <a:cubicBezTo>
                      <a:pt x="439" y="110"/>
                      <a:pt x="441" y="109"/>
                      <a:pt x="443" y="107"/>
                    </a:cubicBezTo>
                    <a:cubicBezTo>
                      <a:pt x="443" y="104"/>
                      <a:pt x="442" y="99"/>
                      <a:pt x="441" y="95"/>
                    </a:cubicBezTo>
                    <a:cubicBezTo>
                      <a:pt x="441" y="94"/>
                      <a:pt x="440" y="93"/>
                      <a:pt x="440" y="91"/>
                    </a:cubicBezTo>
                    <a:cubicBezTo>
                      <a:pt x="436" y="92"/>
                      <a:pt x="432" y="92"/>
                      <a:pt x="428" y="93"/>
                    </a:cubicBezTo>
                    <a:cubicBezTo>
                      <a:pt x="409" y="96"/>
                      <a:pt x="389" y="98"/>
                      <a:pt x="370" y="99"/>
                    </a:cubicBezTo>
                    <a:cubicBezTo>
                      <a:pt x="362" y="100"/>
                      <a:pt x="355" y="100"/>
                      <a:pt x="347" y="101"/>
                    </a:cubicBezTo>
                    <a:cubicBezTo>
                      <a:pt x="347" y="102"/>
                      <a:pt x="347" y="103"/>
                      <a:pt x="348" y="104"/>
                    </a:cubicBezTo>
                    <a:cubicBezTo>
                      <a:pt x="349" y="110"/>
                      <a:pt x="350" y="116"/>
                      <a:pt x="350" y="121"/>
                    </a:cubicBezTo>
                    <a:cubicBezTo>
                      <a:pt x="350" y="121"/>
                      <a:pt x="350" y="121"/>
                      <a:pt x="350" y="121"/>
                    </a:cubicBezTo>
                    <a:cubicBezTo>
                      <a:pt x="350" y="121"/>
                      <a:pt x="350" y="121"/>
                      <a:pt x="350" y="121"/>
                    </a:cubicBezTo>
                    <a:cubicBezTo>
                      <a:pt x="352" y="122"/>
                      <a:pt x="354" y="123"/>
                      <a:pt x="355" y="124"/>
                    </a:cubicBezTo>
                    <a:cubicBezTo>
                      <a:pt x="359" y="128"/>
                      <a:pt x="362" y="133"/>
                      <a:pt x="362" y="139"/>
                    </a:cubicBezTo>
                    <a:cubicBezTo>
                      <a:pt x="362" y="149"/>
                      <a:pt x="354" y="157"/>
                      <a:pt x="343" y="157"/>
                    </a:cubicBezTo>
                    <a:cubicBezTo>
                      <a:pt x="343" y="157"/>
                      <a:pt x="343" y="157"/>
                      <a:pt x="343" y="157"/>
                    </a:cubicBezTo>
                    <a:cubicBezTo>
                      <a:pt x="343" y="157"/>
                      <a:pt x="343" y="157"/>
                      <a:pt x="343" y="157"/>
                    </a:cubicBezTo>
                    <a:cubicBezTo>
                      <a:pt x="341" y="157"/>
                      <a:pt x="338" y="157"/>
                      <a:pt x="336" y="156"/>
                    </a:cubicBezTo>
                    <a:cubicBezTo>
                      <a:pt x="336" y="156"/>
                      <a:pt x="336" y="156"/>
                      <a:pt x="336" y="156"/>
                    </a:cubicBezTo>
                    <a:cubicBezTo>
                      <a:pt x="329" y="153"/>
                      <a:pt x="325" y="146"/>
                      <a:pt x="325" y="139"/>
                    </a:cubicBezTo>
                    <a:cubicBezTo>
                      <a:pt x="325" y="131"/>
                      <a:pt x="329" y="125"/>
                      <a:pt x="335" y="122"/>
                    </a:cubicBezTo>
                    <a:cubicBezTo>
                      <a:pt x="335" y="116"/>
                      <a:pt x="334" y="109"/>
                      <a:pt x="332" y="102"/>
                    </a:cubicBezTo>
                    <a:cubicBezTo>
                      <a:pt x="305" y="103"/>
                      <a:pt x="278" y="103"/>
                      <a:pt x="252" y="102"/>
                    </a:cubicBezTo>
                    <a:cubicBezTo>
                      <a:pt x="243" y="102"/>
                      <a:pt x="234" y="102"/>
                      <a:pt x="226" y="102"/>
                    </a:cubicBezTo>
                    <a:cubicBezTo>
                      <a:pt x="226" y="105"/>
                      <a:pt x="227" y="107"/>
                      <a:pt x="227" y="110"/>
                    </a:cubicBezTo>
                    <a:cubicBezTo>
                      <a:pt x="227" y="111"/>
                      <a:pt x="227" y="111"/>
                      <a:pt x="228" y="111"/>
                    </a:cubicBezTo>
                    <a:cubicBezTo>
                      <a:pt x="228" y="114"/>
                      <a:pt x="228" y="117"/>
                      <a:pt x="228" y="119"/>
                    </a:cubicBezTo>
                    <a:cubicBezTo>
                      <a:pt x="230" y="120"/>
                      <a:pt x="232" y="121"/>
                      <a:pt x="233" y="122"/>
                    </a:cubicBezTo>
                    <a:cubicBezTo>
                      <a:pt x="234" y="123"/>
                      <a:pt x="236" y="125"/>
                      <a:pt x="237" y="126"/>
                    </a:cubicBezTo>
                    <a:cubicBezTo>
                      <a:pt x="239" y="129"/>
                      <a:pt x="240" y="133"/>
                      <a:pt x="240" y="137"/>
                    </a:cubicBezTo>
                    <a:cubicBezTo>
                      <a:pt x="240" y="142"/>
                      <a:pt x="238" y="146"/>
                      <a:pt x="234" y="150"/>
                    </a:cubicBezTo>
                    <a:cubicBezTo>
                      <a:pt x="233" y="151"/>
                      <a:pt x="231" y="153"/>
                      <a:pt x="228" y="154"/>
                    </a:cubicBezTo>
                    <a:cubicBezTo>
                      <a:pt x="226" y="155"/>
                      <a:pt x="224" y="155"/>
                      <a:pt x="221" y="155"/>
                    </a:cubicBezTo>
                    <a:cubicBezTo>
                      <a:pt x="221" y="155"/>
                      <a:pt x="221" y="155"/>
                      <a:pt x="221" y="155"/>
                    </a:cubicBezTo>
                    <a:cubicBezTo>
                      <a:pt x="221" y="155"/>
                      <a:pt x="221" y="155"/>
                      <a:pt x="221" y="155"/>
                    </a:cubicBezTo>
                    <a:cubicBezTo>
                      <a:pt x="221" y="155"/>
                      <a:pt x="221" y="155"/>
                      <a:pt x="220" y="155"/>
                    </a:cubicBezTo>
                    <a:cubicBezTo>
                      <a:pt x="219" y="155"/>
                      <a:pt x="217" y="155"/>
                      <a:pt x="215" y="154"/>
                    </a:cubicBezTo>
                    <a:cubicBezTo>
                      <a:pt x="208" y="152"/>
                      <a:pt x="202" y="145"/>
                      <a:pt x="202" y="137"/>
                    </a:cubicBezTo>
                    <a:cubicBezTo>
                      <a:pt x="202" y="131"/>
                      <a:pt x="205" y="126"/>
                      <a:pt x="209" y="122"/>
                    </a:cubicBezTo>
                    <a:cubicBezTo>
                      <a:pt x="210" y="121"/>
                      <a:pt x="212" y="120"/>
                      <a:pt x="213" y="120"/>
                    </a:cubicBezTo>
                    <a:cubicBezTo>
                      <a:pt x="213" y="120"/>
                      <a:pt x="213" y="120"/>
                      <a:pt x="213" y="120"/>
                    </a:cubicBezTo>
                    <a:cubicBezTo>
                      <a:pt x="213" y="120"/>
                      <a:pt x="213" y="120"/>
                      <a:pt x="213" y="120"/>
                    </a:cubicBezTo>
                    <a:cubicBezTo>
                      <a:pt x="213" y="119"/>
                      <a:pt x="213" y="118"/>
                      <a:pt x="213" y="117"/>
                    </a:cubicBezTo>
                    <a:cubicBezTo>
                      <a:pt x="213" y="112"/>
                      <a:pt x="212" y="106"/>
                      <a:pt x="210" y="101"/>
                    </a:cubicBezTo>
                    <a:cubicBezTo>
                      <a:pt x="210" y="101"/>
                      <a:pt x="210" y="101"/>
                      <a:pt x="209" y="101"/>
                    </a:cubicBezTo>
                    <a:cubicBezTo>
                      <a:pt x="203" y="101"/>
                      <a:pt x="197" y="101"/>
                      <a:pt x="190" y="101"/>
                    </a:cubicBezTo>
                    <a:cubicBezTo>
                      <a:pt x="157" y="100"/>
                      <a:pt x="125" y="99"/>
                      <a:pt x="93" y="98"/>
                    </a:cubicBezTo>
                    <a:cubicBezTo>
                      <a:pt x="93" y="98"/>
                      <a:pt x="92" y="98"/>
                      <a:pt x="92" y="98"/>
                    </a:cubicBezTo>
                    <a:cubicBezTo>
                      <a:pt x="70" y="98"/>
                      <a:pt x="48" y="99"/>
                      <a:pt x="27" y="100"/>
                    </a:cubicBezTo>
                    <a:cubicBezTo>
                      <a:pt x="26" y="100"/>
                      <a:pt x="26" y="100"/>
                      <a:pt x="26" y="100"/>
                    </a:cubicBezTo>
                    <a:cubicBezTo>
                      <a:pt x="10" y="122"/>
                      <a:pt x="0" y="150"/>
                      <a:pt x="3" y="185"/>
                    </a:cubicBezTo>
                    <a:cubicBezTo>
                      <a:pt x="15" y="184"/>
                      <a:pt x="28" y="184"/>
                      <a:pt x="42" y="185"/>
                    </a:cubicBezTo>
                    <a:cubicBezTo>
                      <a:pt x="360" y="202"/>
                      <a:pt x="544" y="234"/>
                      <a:pt x="726" y="86"/>
                    </a:cubicBezTo>
                    <a:cubicBezTo>
                      <a:pt x="738" y="76"/>
                      <a:pt x="750" y="66"/>
                      <a:pt x="762" y="54"/>
                    </a:cubicBezTo>
                    <a:cubicBezTo>
                      <a:pt x="727" y="37"/>
                      <a:pt x="698" y="17"/>
                      <a:pt x="677" y="0"/>
                    </a:cubicBezTo>
                    <a:cubicBezTo>
                      <a:pt x="673" y="3"/>
                      <a:pt x="669" y="5"/>
                      <a:pt x="665" y="8"/>
                    </a:cubicBezTo>
                    <a:cubicBezTo>
                      <a:pt x="658" y="12"/>
                      <a:pt x="651" y="16"/>
                      <a:pt x="645" y="2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2" name="Google Shape;1122;p25"/>
              <p:cNvSpPr/>
              <p:nvPr/>
            </p:nvSpPr>
            <p:spPr>
              <a:xfrm>
                <a:off x="1610075" y="3947575"/>
                <a:ext cx="445475" cy="303000"/>
              </a:xfrm>
              <a:custGeom>
                <a:avLst/>
                <a:gdLst/>
                <a:ahLst/>
                <a:cxnLst/>
                <a:rect l="l" t="t" r="r" b="b"/>
                <a:pathLst>
                  <a:path w="325" h="223" extrusionOk="0">
                    <a:moveTo>
                      <a:pt x="323" y="223"/>
                    </a:moveTo>
                    <a:cubicBezTo>
                      <a:pt x="325" y="223"/>
                      <a:pt x="325" y="223"/>
                      <a:pt x="325" y="223"/>
                    </a:cubicBezTo>
                    <a:cubicBezTo>
                      <a:pt x="239" y="127"/>
                      <a:pt x="204" y="54"/>
                      <a:pt x="199" y="0"/>
                    </a:cubicBezTo>
                    <a:cubicBezTo>
                      <a:pt x="0" y="12"/>
                      <a:pt x="43" y="207"/>
                      <a:pt x="46" y="217"/>
                    </a:cubicBezTo>
                    <a:cubicBezTo>
                      <a:pt x="46" y="217"/>
                      <a:pt x="46" y="217"/>
                      <a:pt x="46" y="217"/>
                    </a:cubicBezTo>
                    <a:cubicBezTo>
                      <a:pt x="46" y="217"/>
                      <a:pt x="46" y="217"/>
                      <a:pt x="46" y="217"/>
                    </a:cubicBezTo>
                    <a:cubicBezTo>
                      <a:pt x="130" y="220"/>
                      <a:pt x="213" y="222"/>
                      <a:pt x="293" y="223"/>
                    </a:cubicBezTo>
                    <a:cubicBezTo>
                      <a:pt x="303" y="223"/>
                      <a:pt x="313" y="223"/>
                      <a:pt x="323" y="223"/>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3" name="Google Shape;1123;p25"/>
              <p:cNvSpPr/>
              <p:nvPr/>
            </p:nvSpPr>
            <p:spPr>
              <a:xfrm>
                <a:off x="1559919" y="3832184"/>
                <a:ext cx="352169" cy="410361"/>
              </a:xfrm>
              <a:custGeom>
                <a:avLst/>
                <a:gdLst/>
                <a:ahLst/>
                <a:cxnLst/>
                <a:rect l="l" t="t" r="r" b="b"/>
                <a:pathLst>
                  <a:path w="259" h="302" extrusionOk="0">
                    <a:moveTo>
                      <a:pt x="236" y="85"/>
                    </a:moveTo>
                    <a:cubicBezTo>
                      <a:pt x="233" y="50"/>
                      <a:pt x="243" y="22"/>
                      <a:pt x="259" y="0"/>
                    </a:cubicBezTo>
                    <a:cubicBezTo>
                      <a:pt x="258" y="0"/>
                      <a:pt x="258" y="0"/>
                      <a:pt x="258" y="0"/>
                    </a:cubicBezTo>
                    <a:cubicBezTo>
                      <a:pt x="253" y="0"/>
                      <a:pt x="249" y="1"/>
                      <a:pt x="244" y="1"/>
                    </a:cubicBezTo>
                    <a:cubicBezTo>
                      <a:pt x="244" y="1"/>
                      <a:pt x="243" y="1"/>
                      <a:pt x="243" y="1"/>
                    </a:cubicBezTo>
                    <a:cubicBezTo>
                      <a:pt x="238" y="2"/>
                      <a:pt x="233" y="2"/>
                      <a:pt x="228" y="3"/>
                    </a:cubicBezTo>
                    <a:cubicBezTo>
                      <a:pt x="221" y="3"/>
                      <a:pt x="214" y="4"/>
                      <a:pt x="207" y="5"/>
                    </a:cubicBezTo>
                    <a:cubicBezTo>
                      <a:pt x="0" y="32"/>
                      <a:pt x="79" y="290"/>
                      <a:pt x="83" y="302"/>
                    </a:cubicBezTo>
                    <a:cubicBezTo>
                      <a:pt x="80" y="292"/>
                      <a:pt x="37" y="97"/>
                      <a:pt x="236" y="8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4" name="Google Shape;1124;p25"/>
              <p:cNvSpPr/>
              <p:nvPr/>
            </p:nvSpPr>
            <p:spPr>
              <a:xfrm>
                <a:off x="3209395" y="3769977"/>
                <a:ext cx="255850" cy="189629"/>
              </a:xfrm>
              <a:custGeom>
                <a:avLst/>
                <a:gdLst/>
                <a:ahLst/>
                <a:cxnLst/>
                <a:rect l="l" t="t" r="r" b="b"/>
                <a:pathLst>
                  <a:path w="188" h="140" extrusionOk="0">
                    <a:moveTo>
                      <a:pt x="160" y="0"/>
                    </a:moveTo>
                    <a:cubicBezTo>
                      <a:pt x="76" y="49"/>
                      <a:pt x="0" y="50"/>
                      <a:pt x="0" y="50"/>
                    </a:cubicBezTo>
                    <a:cubicBezTo>
                      <a:pt x="70" y="64"/>
                      <a:pt x="111" y="100"/>
                      <a:pt x="136" y="140"/>
                    </a:cubicBezTo>
                    <a:cubicBezTo>
                      <a:pt x="151" y="133"/>
                      <a:pt x="168" y="127"/>
                      <a:pt x="188" y="123"/>
                    </a:cubicBezTo>
                    <a:cubicBezTo>
                      <a:pt x="183" y="44"/>
                      <a:pt x="160" y="0"/>
                      <a:pt x="160"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5" name="Google Shape;1125;p25"/>
              <p:cNvSpPr/>
              <p:nvPr/>
            </p:nvSpPr>
            <p:spPr>
              <a:xfrm>
                <a:off x="3394008" y="3936530"/>
                <a:ext cx="71237" cy="23077"/>
              </a:xfrm>
              <a:custGeom>
                <a:avLst/>
                <a:gdLst/>
                <a:ahLst/>
                <a:cxnLst/>
                <a:rect l="l" t="t" r="r" b="b"/>
                <a:pathLst>
                  <a:path w="52" h="17" extrusionOk="0">
                    <a:moveTo>
                      <a:pt x="52" y="0"/>
                    </a:moveTo>
                    <a:cubicBezTo>
                      <a:pt x="52" y="0"/>
                      <a:pt x="52" y="0"/>
                      <a:pt x="52" y="0"/>
                    </a:cubicBezTo>
                    <a:cubicBezTo>
                      <a:pt x="32" y="4"/>
                      <a:pt x="15" y="10"/>
                      <a:pt x="0" y="17"/>
                    </a:cubicBezTo>
                    <a:cubicBezTo>
                      <a:pt x="0" y="17"/>
                      <a:pt x="0" y="17"/>
                      <a:pt x="0" y="17"/>
                    </a:cubicBezTo>
                    <a:cubicBezTo>
                      <a:pt x="15" y="10"/>
                      <a:pt x="32" y="4"/>
                      <a:pt x="52" y="0"/>
                    </a:cubicBezTo>
                    <a:close/>
                  </a:path>
                </a:pathLst>
              </a:custGeom>
              <a:solidFill>
                <a:srgbClr val="8C4A1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6" name="Google Shape;1126;p25"/>
              <p:cNvSpPr/>
              <p:nvPr/>
            </p:nvSpPr>
            <p:spPr>
              <a:xfrm>
                <a:off x="3225448" y="4201409"/>
                <a:ext cx="258859" cy="93310"/>
              </a:xfrm>
              <a:custGeom>
                <a:avLst/>
                <a:gdLst/>
                <a:ahLst/>
                <a:cxnLst/>
                <a:rect l="l" t="t" r="r" b="b"/>
                <a:pathLst>
                  <a:path w="190" h="69" extrusionOk="0">
                    <a:moveTo>
                      <a:pt x="0" y="15"/>
                    </a:moveTo>
                    <a:cubicBezTo>
                      <a:pt x="143" y="10"/>
                      <a:pt x="163" y="69"/>
                      <a:pt x="163" y="69"/>
                    </a:cubicBezTo>
                    <a:cubicBezTo>
                      <a:pt x="190" y="27"/>
                      <a:pt x="163" y="0"/>
                      <a:pt x="163" y="0"/>
                    </a:cubicBezTo>
                    <a:cubicBezTo>
                      <a:pt x="106" y="8"/>
                      <a:pt x="0" y="15"/>
                      <a:pt x="0" y="15"/>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7" name="Google Shape;1127;p25"/>
              <p:cNvSpPr/>
              <p:nvPr/>
            </p:nvSpPr>
            <p:spPr>
              <a:xfrm>
                <a:off x="2391681" y="4105089"/>
                <a:ext cx="27090" cy="26087"/>
              </a:xfrm>
              <a:custGeom>
                <a:avLst/>
                <a:gdLst/>
                <a:ahLst/>
                <a:cxnLst/>
                <a:rect l="l" t="t" r="r" b="b"/>
                <a:pathLst>
                  <a:path w="20" h="19" extrusionOk="0">
                    <a:moveTo>
                      <a:pt x="10" y="19"/>
                    </a:moveTo>
                    <a:cubicBezTo>
                      <a:pt x="5" y="19"/>
                      <a:pt x="0" y="15"/>
                      <a:pt x="0" y="10"/>
                    </a:cubicBezTo>
                    <a:cubicBezTo>
                      <a:pt x="0" y="4"/>
                      <a:pt x="5" y="0"/>
                      <a:pt x="10" y="0"/>
                    </a:cubicBezTo>
                    <a:cubicBezTo>
                      <a:pt x="16" y="0"/>
                      <a:pt x="20" y="4"/>
                      <a:pt x="20" y="10"/>
                    </a:cubicBezTo>
                    <a:cubicBezTo>
                      <a:pt x="20" y="15"/>
                      <a:pt x="16" y="19"/>
                      <a:pt x="10" y="19"/>
                    </a:cubicBezTo>
                    <a:close/>
                    <a:moveTo>
                      <a:pt x="10" y="1"/>
                    </a:moveTo>
                    <a:cubicBezTo>
                      <a:pt x="6" y="1"/>
                      <a:pt x="2" y="5"/>
                      <a:pt x="2" y="10"/>
                    </a:cubicBezTo>
                    <a:cubicBezTo>
                      <a:pt x="2" y="14"/>
                      <a:pt x="6" y="18"/>
                      <a:pt x="10" y="18"/>
                    </a:cubicBezTo>
                    <a:cubicBezTo>
                      <a:pt x="15" y="18"/>
                      <a:pt x="18" y="14"/>
                      <a:pt x="18" y="10"/>
                    </a:cubicBezTo>
                    <a:cubicBezTo>
                      <a:pt x="18" y="5"/>
                      <a:pt x="15" y="1"/>
                      <a:pt x="1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8" name="Google Shape;1128;p25"/>
              <p:cNvSpPr/>
              <p:nvPr/>
            </p:nvSpPr>
            <p:spPr>
              <a:xfrm>
                <a:off x="2494020" y="4105089"/>
                <a:ext cx="27090" cy="26087"/>
              </a:xfrm>
              <a:custGeom>
                <a:avLst/>
                <a:gdLst/>
                <a:ahLst/>
                <a:cxnLst/>
                <a:rect l="l" t="t" r="r" b="b"/>
                <a:pathLst>
                  <a:path w="20" h="19" extrusionOk="0">
                    <a:moveTo>
                      <a:pt x="10" y="19"/>
                    </a:moveTo>
                    <a:cubicBezTo>
                      <a:pt x="5" y="19"/>
                      <a:pt x="0" y="15"/>
                      <a:pt x="0" y="10"/>
                    </a:cubicBezTo>
                    <a:cubicBezTo>
                      <a:pt x="0" y="4"/>
                      <a:pt x="5" y="0"/>
                      <a:pt x="10" y="0"/>
                    </a:cubicBezTo>
                    <a:cubicBezTo>
                      <a:pt x="16" y="0"/>
                      <a:pt x="20" y="4"/>
                      <a:pt x="20" y="10"/>
                    </a:cubicBezTo>
                    <a:cubicBezTo>
                      <a:pt x="20" y="15"/>
                      <a:pt x="16" y="19"/>
                      <a:pt x="10" y="19"/>
                    </a:cubicBezTo>
                    <a:close/>
                    <a:moveTo>
                      <a:pt x="10" y="1"/>
                    </a:moveTo>
                    <a:cubicBezTo>
                      <a:pt x="6" y="1"/>
                      <a:pt x="2" y="5"/>
                      <a:pt x="2" y="10"/>
                    </a:cubicBezTo>
                    <a:cubicBezTo>
                      <a:pt x="2" y="14"/>
                      <a:pt x="6" y="18"/>
                      <a:pt x="10" y="18"/>
                    </a:cubicBezTo>
                    <a:cubicBezTo>
                      <a:pt x="15" y="18"/>
                      <a:pt x="18" y="14"/>
                      <a:pt x="18" y="10"/>
                    </a:cubicBezTo>
                    <a:cubicBezTo>
                      <a:pt x="18" y="5"/>
                      <a:pt x="15" y="1"/>
                      <a:pt x="1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9" name="Google Shape;1129;p25"/>
              <p:cNvSpPr/>
              <p:nvPr/>
            </p:nvSpPr>
            <p:spPr>
              <a:xfrm>
                <a:off x="2596360" y="4105089"/>
                <a:ext cx="27090" cy="26087"/>
              </a:xfrm>
              <a:custGeom>
                <a:avLst/>
                <a:gdLst/>
                <a:ahLst/>
                <a:cxnLst/>
                <a:rect l="l" t="t" r="r" b="b"/>
                <a:pathLst>
                  <a:path w="20" h="19" extrusionOk="0">
                    <a:moveTo>
                      <a:pt x="10" y="19"/>
                    </a:moveTo>
                    <a:cubicBezTo>
                      <a:pt x="5" y="19"/>
                      <a:pt x="0" y="15"/>
                      <a:pt x="0" y="10"/>
                    </a:cubicBezTo>
                    <a:cubicBezTo>
                      <a:pt x="0" y="4"/>
                      <a:pt x="5" y="0"/>
                      <a:pt x="10" y="0"/>
                    </a:cubicBezTo>
                    <a:cubicBezTo>
                      <a:pt x="16" y="0"/>
                      <a:pt x="20" y="4"/>
                      <a:pt x="20" y="10"/>
                    </a:cubicBezTo>
                    <a:cubicBezTo>
                      <a:pt x="20" y="15"/>
                      <a:pt x="16" y="19"/>
                      <a:pt x="10" y="19"/>
                    </a:cubicBezTo>
                    <a:close/>
                    <a:moveTo>
                      <a:pt x="10" y="1"/>
                    </a:moveTo>
                    <a:cubicBezTo>
                      <a:pt x="6" y="1"/>
                      <a:pt x="2" y="5"/>
                      <a:pt x="2" y="10"/>
                    </a:cubicBezTo>
                    <a:cubicBezTo>
                      <a:pt x="2" y="14"/>
                      <a:pt x="6" y="18"/>
                      <a:pt x="10" y="18"/>
                    </a:cubicBezTo>
                    <a:cubicBezTo>
                      <a:pt x="15" y="18"/>
                      <a:pt x="18" y="14"/>
                      <a:pt x="18" y="10"/>
                    </a:cubicBezTo>
                    <a:cubicBezTo>
                      <a:pt x="18" y="5"/>
                      <a:pt x="15" y="1"/>
                      <a:pt x="1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0" name="Google Shape;1130;p25"/>
              <p:cNvSpPr/>
              <p:nvPr/>
            </p:nvSpPr>
            <p:spPr>
              <a:xfrm>
                <a:off x="2697696" y="4105089"/>
                <a:ext cx="27090" cy="26087"/>
              </a:xfrm>
              <a:custGeom>
                <a:avLst/>
                <a:gdLst/>
                <a:ahLst/>
                <a:cxnLst/>
                <a:rect l="l" t="t" r="r" b="b"/>
                <a:pathLst>
                  <a:path w="20" h="19" extrusionOk="0">
                    <a:moveTo>
                      <a:pt x="10" y="19"/>
                    </a:moveTo>
                    <a:cubicBezTo>
                      <a:pt x="5" y="19"/>
                      <a:pt x="0" y="15"/>
                      <a:pt x="0" y="10"/>
                    </a:cubicBezTo>
                    <a:cubicBezTo>
                      <a:pt x="0" y="4"/>
                      <a:pt x="5" y="0"/>
                      <a:pt x="10" y="0"/>
                    </a:cubicBezTo>
                    <a:cubicBezTo>
                      <a:pt x="16" y="0"/>
                      <a:pt x="20" y="4"/>
                      <a:pt x="20" y="10"/>
                    </a:cubicBezTo>
                    <a:cubicBezTo>
                      <a:pt x="20" y="15"/>
                      <a:pt x="16" y="19"/>
                      <a:pt x="10" y="19"/>
                    </a:cubicBezTo>
                    <a:close/>
                    <a:moveTo>
                      <a:pt x="10" y="1"/>
                    </a:moveTo>
                    <a:cubicBezTo>
                      <a:pt x="6" y="1"/>
                      <a:pt x="2" y="5"/>
                      <a:pt x="2" y="10"/>
                    </a:cubicBezTo>
                    <a:cubicBezTo>
                      <a:pt x="2" y="14"/>
                      <a:pt x="6" y="18"/>
                      <a:pt x="10" y="18"/>
                    </a:cubicBezTo>
                    <a:cubicBezTo>
                      <a:pt x="15" y="18"/>
                      <a:pt x="18" y="14"/>
                      <a:pt x="18" y="10"/>
                    </a:cubicBezTo>
                    <a:cubicBezTo>
                      <a:pt x="18" y="5"/>
                      <a:pt x="15" y="1"/>
                      <a:pt x="1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1" name="Google Shape;1131;p25"/>
              <p:cNvSpPr/>
              <p:nvPr/>
            </p:nvSpPr>
            <p:spPr>
              <a:xfrm>
                <a:off x="2800036" y="4105089"/>
                <a:ext cx="27090" cy="26087"/>
              </a:xfrm>
              <a:custGeom>
                <a:avLst/>
                <a:gdLst/>
                <a:ahLst/>
                <a:cxnLst/>
                <a:rect l="l" t="t" r="r" b="b"/>
                <a:pathLst>
                  <a:path w="20" h="19" extrusionOk="0">
                    <a:moveTo>
                      <a:pt x="10" y="19"/>
                    </a:moveTo>
                    <a:cubicBezTo>
                      <a:pt x="5" y="19"/>
                      <a:pt x="0" y="15"/>
                      <a:pt x="0" y="10"/>
                    </a:cubicBezTo>
                    <a:cubicBezTo>
                      <a:pt x="0" y="4"/>
                      <a:pt x="5" y="0"/>
                      <a:pt x="10" y="0"/>
                    </a:cubicBezTo>
                    <a:cubicBezTo>
                      <a:pt x="16" y="0"/>
                      <a:pt x="20" y="4"/>
                      <a:pt x="20" y="10"/>
                    </a:cubicBezTo>
                    <a:cubicBezTo>
                      <a:pt x="20" y="15"/>
                      <a:pt x="16" y="19"/>
                      <a:pt x="10" y="19"/>
                    </a:cubicBezTo>
                    <a:close/>
                    <a:moveTo>
                      <a:pt x="10" y="1"/>
                    </a:moveTo>
                    <a:cubicBezTo>
                      <a:pt x="6" y="1"/>
                      <a:pt x="2" y="5"/>
                      <a:pt x="2" y="10"/>
                    </a:cubicBezTo>
                    <a:cubicBezTo>
                      <a:pt x="2" y="14"/>
                      <a:pt x="6" y="18"/>
                      <a:pt x="10" y="18"/>
                    </a:cubicBezTo>
                    <a:cubicBezTo>
                      <a:pt x="15" y="18"/>
                      <a:pt x="18" y="14"/>
                      <a:pt x="18" y="10"/>
                    </a:cubicBezTo>
                    <a:cubicBezTo>
                      <a:pt x="18" y="5"/>
                      <a:pt x="15" y="1"/>
                      <a:pt x="1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2" name="Google Shape;1132;p25"/>
              <p:cNvSpPr/>
              <p:nvPr/>
            </p:nvSpPr>
            <p:spPr>
              <a:xfrm>
                <a:off x="1648212" y="4242545"/>
                <a:ext cx="360196" cy="71237"/>
              </a:xfrm>
              <a:custGeom>
                <a:avLst/>
                <a:gdLst/>
                <a:ahLst/>
                <a:cxnLst/>
                <a:rect l="l" t="t" r="r" b="b"/>
                <a:pathLst>
                  <a:path w="265" h="53" extrusionOk="0">
                    <a:moveTo>
                      <a:pt x="258" y="6"/>
                    </a:moveTo>
                    <a:cubicBezTo>
                      <a:pt x="265" y="6"/>
                      <a:pt x="265" y="6"/>
                      <a:pt x="265" y="6"/>
                    </a:cubicBezTo>
                    <a:cubicBezTo>
                      <a:pt x="185" y="5"/>
                      <a:pt x="102" y="3"/>
                      <a:pt x="18" y="0"/>
                    </a:cubicBezTo>
                    <a:cubicBezTo>
                      <a:pt x="18" y="0"/>
                      <a:pt x="0" y="19"/>
                      <a:pt x="19" y="45"/>
                    </a:cubicBezTo>
                    <a:cubicBezTo>
                      <a:pt x="19" y="45"/>
                      <a:pt x="114" y="50"/>
                      <a:pt x="258" y="53"/>
                    </a:cubicBezTo>
                    <a:cubicBezTo>
                      <a:pt x="234" y="30"/>
                      <a:pt x="258" y="6"/>
                      <a:pt x="258" y="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3" name="Google Shape;1133;p25"/>
              <p:cNvSpPr/>
              <p:nvPr/>
            </p:nvSpPr>
            <p:spPr>
              <a:xfrm>
                <a:off x="2739836" y="3750914"/>
                <a:ext cx="52173" cy="53177"/>
              </a:xfrm>
              <a:custGeom>
                <a:avLst/>
                <a:gdLst/>
                <a:ahLst/>
                <a:cxnLst/>
                <a:rect l="l" t="t" r="r" b="b"/>
                <a:pathLst>
                  <a:path w="38" h="39" extrusionOk="0">
                    <a:moveTo>
                      <a:pt x="6" y="6"/>
                    </a:moveTo>
                    <a:cubicBezTo>
                      <a:pt x="5" y="7"/>
                      <a:pt x="4" y="8"/>
                      <a:pt x="3" y="9"/>
                    </a:cubicBezTo>
                    <a:cubicBezTo>
                      <a:pt x="2" y="11"/>
                      <a:pt x="1" y="14"/>
                      <a:pt x="0" y="17"/>
                    </a:cubicBezTo>
                    <a:cubicBezTo>
                      <a:pt x="0" y="18"/>
                      <a:pt x="0" y="19"/>
                      <a:pt x="0" y="20"/>
                    </a:cubicBezTo>
                    <a:cubicBezTo>
                      <a:pt x="0" y="20"/>
                      <a:pt x="0" y="20"/>
                      <a:pt x="0" y="20"/>
                    </a:cubicBezTo>
                    <a:cubicBezTo>
                      <a:pt x="1" y="22"/>
                      <a:pt x="1" y="24"/>
                      <a:pt x="2" y="25"/>
                    </a:cubicBezTo>
                    <a:cubicBezTo>
                      <a:pt x="2" y="27"/>
                      <a:pt x="3" y="28"/>
                      <a:pt x="4" y="29"/>
                    </a:cubicBezTo>
                    <a:cubicBezTo>
                      <a:pt x="8" y="36"/>
                      <a:pt x="17" y="39"/>
                      <a:pt x="25" y="36"/>
                    </a:cubicBezTo>
                    <a:cubicBezTo>
                      <a:pt x="28" y="35"/>
                      <a:pt x="30" y="34"/>
                      <a:pt x="32" y="32"/>
                    </a:cubicBezTo>
                    <a:cubicBezTo>
                      <a:pt x="36" y="28"/>
                      <a:pt x="38" y="22"/>
                      <a:pt x="37" y="16"/>
                    </a:cubicBezTo>
                    <a:cubicBezTo>
                      <a:pt x="37" y="15"/>
                      <a:pt x="37" y="13"/>
                      <a:pt x="37" y="12"/>
                    </a:cubicBezTo>
                    <a:cubicBezTo>
                      <a:pt x="36" y="10"/>
                      <a:pt x="35" y="9"/>
                      <a:pt x="34" y="7"/>
                    </a:cubicBezTo>
                    <a:cubicBezTo>
                      <a:pt x="30" y="3"/>
                      <a:pt x="25" y="0"/>
                      <a:pt x="20" y="0"/>
                    </a:cubicBezTo>
                    <a:cubicBezTo>
                      <a:pt x="24" y="9"/>
                      <a:pt x="26" y="16"/>
                      <a:pt x="26" y="16"/>
                    </a:cubicBezTo>
                    <a:cubicBezTo>
                      <a:pt x="27" y="20"/>
                      <a:pt x="25" y="25"/>
                      <a:pt x="21" y="26"/>
                    </a:cubicBezTo>
                    <a:cubicBezTo>
                      <a:pt x="21" y="26"/>
                      <a:pt x="20" y="26"/>
                      <a:pt x="19" y="26"/>
                    </a:cubicBezTo>
                    <a:cubicBezTo>
                      <a:pt x="16" y="26"/>
                      <a:pt x="13" y="24"/>
                      <a:pt x="12" y="21"/>
                    </a:cubicBezTo>
                    <a:cubicBezTo>
                      <a:pt x="12" y="21"/>
                      <a:pt x="10" y="14"/>
                      <a:pt x="6" y="6"/>
                    </a:cubicBezTo>
                    <a:cubicBezTo>
                      <a:pt x="6" y="6"/>
                      <a:pt x="6" y="6"/>
                      <a:pt x="6"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4" name="Google Shape;1134;p25"/>
              <p:cNvSpPr/>
              <p:nvPr/>
            </p:nvSpPr>
            <p:spPr>
              <a:xfrm>
                <a:off x="2609403" y="3806097"/>
                <a:ext cx="52173" cy="49163"/>
              </a:xfrm>
              <a:custGeom>
                <a:avLst/>
                <a:gdLst/>
                <a:ahLst/>
                <a:cxnLst/>
                <a:rect l="l" t="t" r="r" b="b"/>
                <a:pathLst>
                  <a:path w="38" h="36" extrusionOk="0">
                    <a:moveTo>
                      <a:pt x="1" y="21"/>
                    </a:moveTo>
                    <a:cubicBezTo>
                      <a:pt x="2" y="27"/>
                      <a:pt x="6" y="32"/>
                      <a:pt x="11" y="35"/>
                    </a:cubicBezTo>
                    <a:cubicBezTo>
                      <a:pt x="12" y="35"/>
                      <a:pt x="12" y="35"/>
                      <a:pt x="12" y="35"/>
                    </a:cubicBezTo>
                    <a:cubicBezTo>
                      <a:pt x="13" y="35"/>
                      <a:pt x="15" y="36"/>
                      <a:pt x="16" y="36"/>
                    </a:cubicBezTo>
                    <a:cubicBezTo>
                      <a:pt x="18" y="36"/>
                      <a:pt x="20" y="36"/>
                      <a:pt x="22" y="36"/>
                    </a:cubicBezTo>
                    <a:cubicBezTo>
                      <a:pt x="30" y="35"/>
                      <a:pt x="36" y="29"/>
                      <a:pt x="37" y="22"/>
                    </a:cubicBezTo>
                    <a:cubicBezTo>
                      <a:pt x="38" y="20"/>
                      <a:pt x="38" y="17"/>
                      <a:pt x="38" y="15"/>
                    </a:cubicBezTo>
                    <a:cubicBezTo>
                      <a:pt x="37" y="11"/>
                      <a:pt x="35" y="7"/>
                      <a:pt x="32" y="4"/>
                    </a:cubicBezTo>
                    <a:cubicBezTo>
                      <a:pt x="30" y="3"/>
                      <a:pt x="29" y="1"/>
                      <a:pt x="27" y="1"/>
                    </a:cubicBezTo>
                    <a:cubicBezTo>
                      <a:pt x="26" y="0"/>
                      <a:pt x="25" y="0"/>
                      <a:pt x="24" y="0"/>
                    </a:cubicBezTo>
                    <a:cubicBezTo>
                      <a:pt x="24" y="0"/>
                      <a:pt x="24" y="0"/>
                      <a:pt x="24" y="0"/>
                    </a:cubicBezTo>
                    <a:cubicBezTo>
                      <a:pt x="26" y="9"/>
                      <a:pt x="27" y="16"/>
                      <a:pt x="27" y="17"/>
                    </a:cubicBezTo>
                    <a:cubicBezTo>
                      <a:pt x="27" y="21"/>
                      <a:pt x="24" y="25"/>
                      <a:pt x="20" y="25"/>
                    </a:cubicBezTo>
                    <a:cubicBezTo>
                      <a:pt x="20" y="25"/>
                      <a:pt x="19" y="25"/>
                      <a:pt x="19" y="25"/>
                    </a:cubicBezTo>
                    <a:cubicBezTo>
                      <a:pt x="15" y="25"/>
                      <a:pt x="12" y="22"/>
                      <a:pt x="12" y="18"/>
                    </a:cubicBezTo>
                    <a:cubicBezTo>
                      <a:pt x="12" y="18"/>
                      <a:pt x="11" y="11"/>
                      <a:pt x="9" y="2"/>
                    </a:cubicBezTo>
                    <a:cubicBezTo>
                      <a:pt x="3" y="6"/>
                      <a:pt x="0" y="13"/>
                      <a:pt x="1" y="21"/>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5" name="Google Shape;1135;p25"/>
              <p:cNvSpPr/>
              <p:nvPr/>
            </p:nvSpPr>
            <p:spPr>
              <a:xfrm>
                <a:off x="2466930" y="3840210"/>
                <a:ext cx="51170" cy="49163"/>
              </a:xfrm>
              <a:custGeom>
                <a:avLst/>
                <a:gdLst/>
                <a:ahLst/>
                <a:cxnLst/>
                <a:rect l="l" t="t" r="r" b="b"/>
                <a:pathLst>
                  <a:path w="38" h="36" extrusionOk="0">
                    <a:moveTo>
                      <a:pt x="4" y="7"/>
                    </a:moveTo>
                    <a:cubicBezTo>
                      <a:pt x="2" y="9"/>
                      <a:pt x="1" y="11"/>
                      <a:pt x="1" y="14"/>
                    </a:cubicBezTo>
                    <a:cubicBezTo>
                      <a:pt x="0" y="16"/>
                      <a:pt x="0" y="17"/>
                      <a:pt x="0" y="19"/>
                    </a:cubicBezTo>
                    <a:cubicBezTo>
                      <a:pt x="1" y="24"/>
                      <a:pt x="3" y="28"/>
                      <a:pt x="6" y="31"/>
                    </a:cubicBezTo>
                    <a:cubicBezTo>
                      <a:pt x="7" y="32"/>
                      <a:pt x="9" y="33"/>
                      <a:pt x="10" y="34"/>
                    </a:cubicBezTo>
                    <a:cubicBezTo>
                      <a:pt x="11" y="34"/>
                      <a:pt x="12" y="35"/>
                      <a:pt x="14" y="35"/>
                    </a:cubicBezTo>
                    <a:cubicBezTo>
                      <a:pt x="16" y="36"/>
                      <a:pt x="18" y="36"/>
                      <a:pt x="21" y="36"/>
                    </a:cubicBezTo>
                    <a:cubicBezTo>
                      <a:pt x="22" y="36"/>
                      <a:pt x="24" y="35"/>
                      <a:pt x="25" y="35"/>
                    </a:cubicBezTo>
                    <a:cubicBezTo>
                      <a:pt x="29" y="34"/>
                      <a:pt x="33" y="31"/>
                      <a:pt x="35" y="27"/>
                    </a:cubicBezTo>
                    <a:cubicBezTo>
                      <a:pt x="36" y="26"/>
                      <a:pt x="36" y="24"/>
                      <a:pt x="37" y="23"/>
                    </a:cubicBezTo>
                    <a:cubicBezTo>
                      <a:pt x="38" y="20"/>
                      <a:pt x="38" y="18"/>
                      <a:pt x="38" y="15"/>
                    </a:cubicBezTo>
                    <a:cubicBezTo>
                      <a:pt x="37" y="9"/>
                      <a:pt x="33" y="3"/>
                      <a:pt x="27" y="0"/>
                    </a:cubicBezTo>
                    <a:cubicBezTo>
                      <a:pt x="26" y="0"/>
                      <a:pt x="25" y="0"/>
                      <a:pt x="24" y="0"/>
                    </a:cubicBezTo>
                    <a:cubicBezTo>
                      <a:pt x="26" y="9"/>
                      <a:pt x="26" y="16"/>
                      <a:pt x="26" y="17"/>
                    </a:cubicBezTo>
                    <a:cubicBezTo>
                      <a:pt x="27" y="21"/>
                      <a:pt x="23" y="25"/>
                      <a:pt x="19" y="25"/>
                    </a:cubicBezTo>
                    <a:cubicBezTo>
                      <a:pt x="19" y="25"/>
                      <a:pt x="19" y="25"/>
                      <a:pt x="19" y="25"/>
                    </a:cubicBezTo>
                    <a:cubicBezTo>
                      <a:pt x="15" y="25"/>
                      <a:pt x="12" y="22"/>
                      <a:pt x="11" y="18"/>
                    </a:cubicBezTo>
                    <a:cubicBezTo>
                      <a:pt x="11" y="17"/>
                      <a:pt x="11" y="11"/>
                      <a:pt x="9" y="1"/>
                    </a:cubicBezTo>
                    <a:cubicBezTo>
                      <a:pt x="7" y="3"/>
                      <a:pt x="5" y="4"/>
                      <a:pt x="4" y="7"/>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6" name="Google Shape;1136;p25"/>
              <p:cNvSpPr/>
              <p:nvPr/>
            </p:nvSpPr>
            <p:spPr>
              <a:xfrm>
                <a:off x="2318437" y="3860277"/>
                <a:ext cx="50167" cy="49163"/>
              </a:xfrm>
              <a:custGeom>
                <a:avLst/>
                <a:gdLst/>
                <a:ahLst/>
                <a:cxnLst/>
                <a:rect l="l" t="t" r="r" b="b"/>
                <a:pathLst>
                  <a:path w="37" h="36" extrusionOk="0">
                    <a:moveTo>
                      <a:pt x="0" y="18"/>
                    </a:moveTo>
                    <a:cubicBezTo>
                      <a:pt x="0" y="25"/>
                      <a:pt x="4" y="32"/>
                      <a:pt x="11" y="35"/>
                    </a:cubicBezTo>
                    <a:cubicBezTo>
                      <a:pt x="11" y="35"/>
                      <a:pt x="11" y="35"/>
                      <a:pt x="11" y="35"/>
                    </a:cubicBezTo>
                    <a:cubicBezTo>
                      <a:pt x="13" y="36"/>
                      <a:pt x="16" y="36"/>
                      <a:pt x="18" y="36"/>
                    </a:cubicBezTo>
                    <a:cubicBezTo>
                      <a:pt x="29" y="36"/>
                      <a:pt x="37" y="28"/>
                      <a:pt x="37" y="18"/>
                    </a:cubicBezTo>
                    <a:cubicBezTo>
                      <a:pt x="37" y="12"/>
                      <a:pt x="34" y="7"/>
                      <a:pt x="30" y="3"/>
                    </a:cubicBezTo>
                    <a:cubicBezTo>
                      <a:pt x="29" y="2"/>
                      <a:pt x="27" y="1"/>
                      <a:pt x="25" y="0"/>
                    </a:cubicBezTo>
                    <a:cubicBezTo>
                      <a:pt x="25" y="0"/>
                      <a:pt x="25" y="0"/>
                      <a:pt x="25" y="0"/>
                    </a:cubicBezTo>
                    <a:cubicBezTo>
                      <a:pt x="25" y="0"/>
                      <a:pt x="25" y="0"/>
                      <a:pt x="25" y="0"/>
                    </a:cubicBezTo>
                    <a:cubicBezTo>
                      <a:pt x="26" y="10"/>
                      <a:pt x="26" y="17"/>
                      <a:pt x="26" y="18"/>
                    </a:cubicBezTo>
                    <a:cubicBezTo>
                      <a:pt x="26" y="22"/>
                      <a:pt x="22" y="25"/>
                      <a:pt x="18" y="25"/>
                    </a:cubicBezTo>
                    <a:cubicBezTo>
                      <a:pt x="18" y="25"/>
                      <a:pt x="18" y="25"/>
                      <a:pt x="18" y="25"/>
                    </a:cubicBezTo>
                    <a:cubicBezTo>
                      <a:pt x="14" y="25"/>
                      <a:pt x="11" y="21"/>
                      <a:pt x="11" y="17"/>
                    </a:cubicBezTo>
                    <a:cubicBezTo>
                      <a:pt x="11" y="17"/>
                      <a:pt x="11" y="10"/>
                      <a:pt x="10" y="1"/>
                    </a:cubicBezTo>
                    <a:cubicBezTo>
                      <a:pt x="4" y="4"/>
                      <a:pt x="0" y="10"/>
                      <a:pt x="0" y="18"/>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7" name="Google Shape;1137;p25"/>
              <p:cNvSpPr/>
              <p:nvPr/>
            </p:nvSpPr>
            <p:spPr>
              <a:xfrm>
                <a:off x="2150881" y="3858270"/>
                <a:ext cx="52173" cy="48160"/>
              </a:xfrm>
              <a:custGeom>
                <a:avLst/>
                <a:gdLst/>
                <a:ahLst/>
                <a:cxnLst/>
                <a:rect l="l" t="t" r="r" b="b"/>
                <a:pathLst>
                  <a:path w="38" h="36" extrusionOk="0">
                    <a:moveTo>
                      <a:pt x="11" y="1"/>
                    </a:moveTo>
                    <a:cubicBezTo>
                      <a:pt x="10" y="1"/>
                      <a:pt x="8" y="2"/>
                      <a:pt x="7" y="3"/>
                    </a:cubicBezTo>
                    <a:cubicBezTo>
                      <a:pt x="3" y="7"/>
                      <a:pt x="0" y="12"/>
                      <a:pt x="0" y="18"/>
                    </a:cubicBezTo>
                    <a:cubicBezTo>
                      <a:pt x="0" y="26"/>
                      <a:pt x="6" y="33"/>
                      <a:pt x="13" y="35"/>
                    </a:cubicBezTo>
                    <a:cubicBezTo>
                      <a:pt x="15" y="36"/>
                      <a:pt x="17" y="36"/>
                      <a:pt x="18" y="36"/>
                    </a:cubicBezTo>
                    <a:cubicBezTo>
                      <a:pt x="19" y="36"/>
                      <a:pt x="19" y="36"/>
                      <a:pt x="19" y="36"/>
                    </a:cubicBezTo>
                    <a:cubicBezTo>
                      <a:pt x="22" y="36"/>
                      <a:pt x="24" y="36"/>
                      <a:pt x="26" y="35"/>
                    </a:cubicBezTo>
                    <a:cubicBezTo>
                      <a:pt x="29" y="34"/>
                      <a:pt x="31" y="32"/>
                      <a:pt x="32" y="31"/>
                    </a:cubicBezTo>
                    <a:cubicBezTo>
                      <a:pt x="36" y="27"/>
                      <a:pt x="38" y="23"/>
                      <a:pt x="38" y="18"/>
                    </a:cubicBezTo>
                    <a:cubicBezTo>
                      <a:pt x="38" y="14"/>
                      <a:pt x="37" y="10"/>
                      <a:pt x="35" y="7"/>
                    </a:cubicBezTo>
                    <a:cubicBezTo>
                      <a:pt x="34" y="6"/>
                      <a:pt x="32" y="4"/>
                      <a:pt x="31" y="3"/>
                    </a:cubicBezTo>
                    <a:cubicBezTo>
                      <a:pt x="30" y="2"/>
                      <a:pt x="28" y="1"/>
                      <a:pt x="26" y="0"/>
                    </a:cubicBezTo>
                    <a:cubicBezTo>
                      <a:pt x="27" y="10"/>
                      <a:pt x="27" y="18"/>
                      <a:pt x="27" y="18"/>
                    </a:cubicBezTo>
                    <a:cubicBezTo>
                      <a:pt x="26" y="22"/>
                      <a:pt x="23" y="25"/>
                      <a:pt x="19" y="25"/>
                    </a:cubicBezTo>
                    <a:cubicBezTo>
                      <a:pt x="19" y="25"/>
                      <a:pt x="19" y="25"/>
                      <a:pt x="19" y="25"/>
                    </a:cubicBezTo>
                    <a:cubicBezTo>
                      <a:pt x="14" y="25"/>
                      <a:pt x="11" y="21"/>
                      <a:pt x="12" y="17"/>
                    </a:cubicBezTo>
                    <a:cubicBezTo>
                      <a:pt x="12" y="17"/>
                      <a:pt x="12" y="10"/>
                      <a:pt x="11" y="1"/>
                    </a:cubicBezTo>
                    <a:cubicBezTo>
                      <a:pt x="11" y="1"/>
                      <a:pt x="11" y="1"/>
                      <a:pt x="11" y="1"/>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8" name="Google Shape;1138;p25"/>
              <p:cNvSpPr/>
              <p:nvPr/>
            </p:nvSpPr>
            <p:spPr>
              <a:xfrm>
                <a:off x="2783983" y="3772987"/>
                <a:ext cx="8027" cy="21070"/>
              </a:xfrm>
              <a:custGeom>
                <a:avLst/>
                <a:gdLst/>
                <a:ahLst/>
                <a:cxnLst/>
                <a:rect l="l" t="t" r="r" b="b"/>
                <a:pathLst>
                  <a:path w="6" h="16" extrusionOk="0">
                    <a:moveTo>
                      <a:pt x="0" y="16"/>
                    </a:moveTo>
                    <a:cubicBezTo>
                      <a:pt x="4" y="12"/>
                      <a:pt x="6" y="6"/>
                      <a:pt x="5" y="0"/>
                    </a:cubicBezTo>
                    <a:cubicBezTo>
                      <a:pt x="6" y="6"/>
                      <a:pt x="4" y="12"/>
                      <a:pt x="0" y="1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9" name="Google Shape;1139;p25"/>
              <p:cNvSpPr/>
              <p:nvPr/>
            </p:nvSpPr>
            <p:spPr>
              <a:xfrm>
                <a:off x="2766926" y="3750914"/>
                <a:ext cx="19064" cy="9030"/>
              </a:xfrm>
              <a:custGeom>
                <a:avLst/>
                <a:gdLst/>
                <a:ahLst/>
                <a:cxnLst/>
                <a:rect l="l" t="t" r="r" b="b"/>
                <a:pathLst>
                  <a:path w="14" h="7" extrusionOk="0">
                    <a:moveTo>
                      <a:pt x="14" y="7"/>
                    </a:moveTo>
                    <a:cubicBezTo>
                      <a:pt x="10" y="3"/>
                      <a:pt x="5" y="0"/>
                      <a:pt x="0" y="0"/>
                    </a:cubicBezTo>
                    <a:cubicBezTo>
                      <a:pt x="0" y="0"/>
                      <a:pt x="0" y="0"/>
                      <a:pt x="0" y="0"/>
                    </a:cubicBezTo>
                    <a:cubicBezTo>
                      <a:pt x="5" y="0"/>
                      <a:pt x="10" y="3"/>
                      <a:pt x="14" y="7"/>
                    </a:cubicBezTo>
                    <a:close/>
                  </a:path>
                </a:pathLst>
              </a:custGeom>
              <a:solidFill>
                <a:srgbClr val="BC722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0" name="Google Shape;1140;p25"/>
              <p:cNvSpPr/>
              <p:nvPr/>
            </p:nvSpPr>
            <p:spPr>
              <a:xfrm>
                <a:off x="2653550" y="3812117"/>
                <a:ext cx="8027" cy="24080"/>
              </a:xfrm>
              <a:custGeom>
                <a:avLst/>
                <a:gdLst/>
                <a:ahLst/>
                <a:cxnLst/>
                <a:rect l="l" t="t" r="r" b="b"/>
                <a:pathLst>
                  <a:path w="6" h="18" extrusionOk="0">
                    <a:moveTo>
                      <a:pt x="6" y="11"/>
                    </a:moveTo>
                    <a:cubicBezTo>
                      <a:pt x="6" y="13"/>
                      <a:pt x="6" y="16"/>
                      <a:pt x="5" y="18"/>
                    </a:cubicBezTo>
                    <a:cubicBezTo>
                      <a:pt x="6" y="16"/>
                      <a:pt x="6" y="13"/>
                      <a:pt x="6" y="11"/>
                    </a:cubicBezTo>
                    <a:cubicBezTo>
                      <a:pt x="5" y="7"/>
                      <a:pt x="3" y="3"/>
                      <a:pt x="0" y="0"/>
                    </a:cubicBezTo>
                    <a:cubicBezTo>
                      <a:pt x="3" y="3"/>
                      <a:pt x="5" y="7"/>
                      <a:pt x="6" y="11"/>
                    </a:cubicBezTo>
                    <a:close/>
                  </a:path>
                </a:pathLst>
              </a:custGeom>
              <a:solidFill>
                <a:srgbClr val="BC722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1" name="Google Shape;1141;p25"/>
              <p:cNvSpPr/>
              <p:nvPr/>
            </p:nvSpPr>
            <p:spPr>
              <a:xfrm>
                <a:off x="2625456" y="3854257"/>
                <a:ext cx="6020" cy="1004"/>
              </a:xfrm>
              <a:custGeom>
                <a:avLst/>
                <a:gdLst/>
                <a:ahLst/>
                <a:cxnLst/>
                <a:rect l="l" t="t" r="r" b="b"/>
                <a:pathLst>
                  <a:path w="4" h="1" extrusionOk="0">
                    <a:moveTo>
                      <a:pt x="4" y="1"/>
                    </a:moveTo>
                    <a:cubicBezTo>
                      <a:pt x="3" y="1"/>
                      <a:pt x="1" y="0"/>
                      <a:pt x="0" y="0"/>
                    </a:cubicBezTo>
                    <a:cubicBezTo>
                      <a:pt x="1" y="0"/>
                      <a:pt x="3" y="1"/>
                      <a:pt x="4" y="1"/>
                    </a:cubicBezTo>
                    <a:close/>
                  </a:path>
                </a:pathLst>
              </a:custGeom>
              <a:solidFill>
                <a:srgbClr val="BC722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2" name="Google Shape;1142;p25"/>
              <p:cNvSpPr/>
              <p:nvPr/>
            </p:nvSpPr>
            <p:spPr>
              <a:xfrm>
                <a:off x="2609403" y="3809107"/>
                <a:ext cx="15050" cy="45150"/>
              </a:xfrm>
              <a:custGeom>
                <a:avLst/>
                <a:gdLst/>
                <a:ahLst/>
                <a:cxnLst/>
                <a:rect l="l" t="t" r="r" b="b"/>
                <a:pathLst>
                  <a:path w="11" h="33" extrusionOk="0">
                    <a:moveTo>
                      <a:pt x="1" y="19"/>
                    </a:moveTo>
                    <a:cubicBezTo>
                      <a:pt x="2" y="25"/>
                      <a:pt x="6" y="30"/>
                      <a:pt x="11" y="33"/>
                    </a:cubicBezTo>
                    <a:cubicBezTo>
                      <a:pt x="6" y="30"/>
                      <a:pt x="2" y="25"/>
                      <a:pt x="1" y="19"/>
                    </a:cubicBezTo>
                    <a:cubicBezTo>
                      <a:pt x="0" y="11"/>
                      <a:pt x="3" y="4"/>
                      <a:pt x="9" y="0"/>
                    </a:cubicBezTo>
                    <a:cubicBezTo>
                      <a:pt x="9" y="0"/>
                      <a:pt x="9" y="0"/>
                      <a:pt x="9" y="0"/>
                    </a:cubicBezTo>
                    <a:cubicBezTo>
                      <a:pt x="3" y="4"/>
                      <a:pt x="0" y="11"/>
                      <a:pt x="1" y="19"/>
                    </a:cubicBezTo>
                    <a:close/>
                  </a:path>
                </a:pathLst>
              </a:custGeom>
              <a:solidFill>
                <a:srgbClr val="BC722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3" name="Google Shape;1143;p25"/>
              <p:cNvSpPr/>
              <p:nvPr/>
            </p:nvSpPr>
            <p:spPr>
              <a:xfrm>
                <a:off x="2501043" y="3877333"/>
                <a:ext cx="13044" cy="11037"/>
              </a:xfrm>
              <a:custGeom>
                <a:avLst/>
                <a:gdLst/>
                <a:ahLst/>
                <a:cxnLst/>
                <a:rect l="l" t="t" r="r" b="b"/>
                <a:pathLst>
                  <a:path w="10" h="8" extrusionOk="0">
                    <a:moveTo>
                      <a:pt x="0" y="8"/>
                    </a:moveTo>
                    <a:cubicBezTo>
                      <a:pt x="4" y="7"/>
                      <a:pt x="8" y="4"/>
                      <a:pt x="10" y="0"/>
                    </a:cubicBezTo>
                    <a:cubicBezTo>
                      <a:pt x="8" y="4"/>
                      <a:pt x="4" y="7"/>
                      <a:pt x="0" y="8"/>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4" name="Google Shape;1144;p25"/>
              <p:cNvSpPr/>
              <p:nvPr/>
            </p:nvSpPr>
            <p:spPr>
              <a:xfrm>
                <a:off x="2318437" y="3862284"/>
                <a:ext cx="15050" cy="46153"/>
              </a:xfrm>
              <a:custGeom>
                <a:avLst/>
                <a:gdLst/>
                <a:ahLst/>
                <a:cxnLst/>
                <a:rect l="l" t="t" r="r" b="b"/>
                <a:pathLst>
                  <a:path w="11" h="34" extrusionOk="0">
                    <a:moveTo>
                      <a:pt x="0" y="17"/>
                    </a:moveTo>
                    <a:cubicBezTo>
                      <a:pt x="0" y="24"/>
                      <a:pt x="4" y="31"/>
                      <a:pt x="11" y="34"/>
                    </a:cubicBezTo>
                    <a:cubicBezTo>
                      <a:pt x="4" y="31"/>
                      <a:pt x="0" y="24"/>
                      <a:pt x="0" y="17"/>
                    </a:cubicBezTo>
                    <a:cubicBezTo>
                      <a:pt x="0" y="9"/>
                      <a:pt x="4" y="3"/>
                      <a:pt x="10" y="0"/>
                    </a:cubicBezTo>
                    <a:cubicBezTo>
                      <a:pt x="10" y="0"/>
                      <a:pt x="10" y="0"/>
                      <a:pt x="10" y="0"/>
                    </a:cubicBezTo>
                    <a:cubicBezTo>
                      <a:pt x="4" y="3"/>
                      <a:pt x="0" y="9"/>
                      <a:pt x="0" y="17"/>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5" name="Google Shape;1145;p25"/>
              <p:cNvSpPr/>
              <p:nvPr/>
            </p:nvSpPr>
            <p:spPr>
              <a:xfrm>
                <a:off x="2333487" y="3908437"/>
                <a:ext cx="10033" cy="1004"/>
              </a:xfrm>
              <a:custGeom>
                <a:avLst/>
                <a:gdLst/>
                <a:ahLst/>
                <a:cxnLst/>
                <a:rect l="l" t="t" r="r" b="b"/>
                <a:pathLst>
                  <a:path w="7" h="1" extrusionOk="0">
                    <a:moveTo>
                      <a:pt x="7" y="1"/>
                    </a:moveTo>
                    <a:cubicBezTo>
                      <a:pt x="7" y="1"/>
                      <a:pt x="7" y="1"/>
                      <a:pt x="7" y="1"/>
                    </a:cubicBezTo>
                    <a:cubicBezTo>
                      <a:pt x="5" y="1"/>
                      <a:pt x="2" y="1"/>
                      <a:pt x="0" y="0"/>
                    </a:cubicBezTo>
                    <a:cubicBezTo>
                      <a:pt x="2" y="1"/>
                      <a:pt x="5" y="1"/>
                      <a:pt x="7" y="1"/>
                    </a:cubicBezTo>
                    <a:close/>
                  </a:path>
                </a:pathLst>
              </a:custGeom>
              <a:solidFill>
                <a:srgbClr val="BC722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6" name="Google Shape;1146;p25"/>
              <p:cNvSpPr/>
              <p:nvPr/>
            </p:nvSpPr>
            <p:spPr>
              <a:xfrm>
                <a:off x="2150881" y="3862284"/>
                <a:ext cx="18060" cy="43143"/>
              </a:xfrm>
              <a:custGeom>
                <a:avLst/>
                <a:gdLst/>
                <a:ahLst/>
                <a:cxnLst/>
                <a:rect l="l" t="t" r="r" b="b"/>
                <a:pathLst>
                  <a:path w="13" h="32" extrusionOk="0">
                    <a:moveTo>
                      <a:pt x="0" y="15"/>
                    </a:moveTo>
                    <a:cubicBezTo>
                      <a:pt x="0" y="9"/>
                      <a:pt x="3" y="4"/>
                      <a:pt x="7" y="0"/>
                    </a:cubicBezTo>
                    <a:cubicBezTo>
                      <a:pt x="3" y="4"/>
                      <a:pt x="0" y="9"/>
                      <a:pt x="0" y="15"/>
                    </a:cubicBezTo>
                    <a:cubicBezTo>
                      <a:pt x="0" y="23"/>
                      <a:pt x="6" y="30"/>
                      <a:pt x="13" y="32"/>
                    </a:cubicBezTo>
                    <a:cubicBezTo>
                      <a:pt x="6" y="30"/>
                      <a:pt x="0" y="23"/>
                      <a:pt x="0" y="15"/>
                    </a:cubicBezTo>
                    <a:close/>
                  </a:path>
                </a:pathLst>
              </a:custGeom>
              <a:solidFill>
                <a:srgbClr val="BC722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7" name="Google Shape;1147;p25"/>
              <p:cNvSpPr/>
              <p:nvPr/>
            </p:nvSpPr>
            <p:spPr>
              <a:xfrm>
                <a:off x="2862242" y="3975659"/>
                <a:ext cx="132440" cy="193643"/>
              </a:xfrm>
              <a:custGeom>
                <a:avLst/>
                <a:gdLst/>
                <a:ahLst/>
                <a:cxnLst/>
                <a:rect l="l" t="t" r="r" b="b"/>
                <a:pathLst>
                  <a:path w="97" h="142" extrusionOk="0">
                    <a:moveTo>
                      <a:pt x="97" y="0"/>
                    </a:moveTo>
                    <a:cubicBezTo>
                      <a:pt x="97" y="0"/>
                      <a:pt x="5" y="41"/>
                      <a:pt x="0" y="142"/>
                    </a:cubicBezTo>
                    <a:cubicBezTo>
                      <a:pt x="39" y="138"/>
                      <a:pt x="39" y="138"/>
                      <a:pt x="39" y="138"/>
                    </a:cubicBezTo>
                    <a:cubicBezTo>
                      <a:pt x="39" y="138"/>
                      <a:pt x="44" y="57"/>
                      <a:pt x="97"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8" name="Google Shape;1148;p25"/>
              <p:cNvSpPr/>
              <p:nvPr/>
            </p:nvSpPr>
            <p:spPr>
              <a:xfrm>
                <a:off x="3239495" y="3959606"/>
                <a:ext cx="168560" cy="245816"/>
              </a:xfrm>
              <a:custGeom>
                <a:avLst/>
                <a:gdLst/>
                <a:ahLst/>
                <a:cxnLst/>
                <a:rect l="l" t="t" r="r" b="b"/>
                <a:pathLst>
                  <a:path w="124" h="181" extrusionOk="0">
                    <a:moveTo>
                      <a:pt x="34" y="178"/>
                    </a:moveTo>
                    <a:cubicBezTo>
                      <a:pt x="34" y="176"/>
                      <a:pt x="28" y="67"/>
                      <a:pt x="124" y="20"/>
                    </a:cubicBezTo>
                    <a:cubicBezTo>
                      <a:pt x="121" y="13"/>
                      <a:pt x="118" y="7"/>
                      <a:pt x="114" y="0"/>
                    </a:cubicBezTo>
                    <a:cubicBezTo>
                      <a:pt x="0" y="54"/>
                      <a:pt x="9" y="181"/>
                      <a:pt x="9" y="181"/>
                    </a:cubicBezTo>
                    <a:cubicBezTo>
                      <a:pt x="17" y="180"/>
                      <a:pt x="24" y="179"/>
                      <a:pt x="30" y="179"/>
                    </a:cubicBezTo>
                    <a:cubicBezTo>
                      <a:pt x="32" y="179"/>
                      <a:pt x="33" y="179"/>
                      <a:pt x="34" y="17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9" name="Google Shape;1149;p25"/>
              <p:cNvSpPr/>
              <p:nvPr/>
            </p:nvSpPr>
            <p:spPr>
              <a:xfrm>
                <a:off x="3164245" y="4001746"/>
                <a:ext cx="132440" cy="192639"/>
              </a:xfrm>
              <a:custGeom>
                <a:avLst/>
                <a:gdLst/>
                <a:ahLst/>
                <a:cxnLst/>
                <a:rect l="l" t="t" r="r" b="b"/>
                <a:pathLst>
                  <a:path w="97" h="142" extrusionOk="0">
                    <a:moveTo>
                      <a:pt x="97" y="0"/>
                    </a:moveTo>
                    <a:cubicBezTo>
                      <a:pt x="97" y="0"/>
                      <a:pt x="5" y="41"/>
                      <a:pt x="0" y="142"/>
                    </a:cubicBezTo>
                    <a:cubicBezTo>
                      <a:pt x="39" y="138"/>
                      <a:pt x="39" y="138"/>
                      <a:pt x="39" y="138"/>
                    </a:cubicBezTo>
                    <a:cubicBezTo>
                      <a:pt x="39" y="138"/>
                      <a:pt x="43" y="57"/>
                      <a:pt x="97"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0" name="Google Shape;1150;p25"/>
              <p:cNvSpPr/>
              <p:nvPr/>
            </p:nvSpPr>
            <p:spPr>
              <a:xfrm>
                <a:off x="1610075" y="3947575"/>
                <a:ext cx="440400" cy="303000"/>
              </a:xfrm>
              <a:custGeom>
                <a:avLst/>
                <a:gdLst/>
                <a:ahLst/>
                <a:cxnLst/>
                <a:rect l="l" t="t" r="r" b="b"/>
                <a:pathLst>
                  <a:path w="325" h="223" extrusionOk="0">
                    <a:moveTo>
                      <a:pt x="323" y="223"/>
                    </a:moveTo>
                    <a:cubicBezTo>
                      <a:pt x="325" y="223"/>
                      <a:pt x="325" y="223"/>
                      <a:pt x="325" y="223"/>
                    </a:cubicBezTo>
                    <a:cubicBezTo>
                      <a:pt x="239" y="127"/>
                      <a:pt x="204" y="54"/>
                      <a:pt x="199" y="0"/>
                    </a:cubicBezTo>
                    <a:cubicBezTo>
                      <a:pt x="0" y="12"/>
                      <a:pt x="43" y="207"/>
                      <a:pt x="46" y="217"/>
                    </a:cubicBezTo>
                    <a:cubicBezTo>
                      <a:pt x="46" y="217"/>
                      <a:pt x="46" y="217"/>
                      <a:pt x="46" y="217"/>
                    </a:cubicBezTo>
                    <a:cubicBezTo>
                      <a:pt x="46" y="217"/>
                      <a:pt x="46" y="217"/>
                      <a:pt x="46" y="217"/>
                    </a:cubicBezTo>
                    <a:cubicBezTo>
                      <a:pt x="130" y="220"/>
                      <a:pt x="213" y="222"/>
                      <a:pt x="293" y="223"/>
                    </a:cubicBezTo>
                    <a:cubicBezTo>
                      <a:pt x="303" y="223"/>
                      <a:pt x="313" y="223"/>
                      <a:pt x="323" y="223"/>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1" name="Google Shape;1151;p25"/>
              <p:cNvSpPr/>
              <p:nvPr/>
            </p:nvSpPr>
            <p:spPr>
              <a:xfrm>
                <a:off x="3205370" y="3769977"/>
                <a:ext cx="255850" cy="189629"/>
              </a:xfrm>
              <a:custGeom>
                <a:avLst/>
                <a:gdLst/>
                <a:ahLst/>
                <a:cxnLst/>
                <a:rect l="l" t="t" r="r" b="b"/>
                <a:pathLst>
                  <a:path w="188" h="140" extrusionOk="0">
                    <a:moveTo>
                      <a:pt x="160" y="0"/>
                    </a:moveTo>
                    <a:cubicBezTo>
                      <a:pt x="76" y="49"/>
                      <a:pt x="0" y="50"/>
                      <a:pt x="0" y="50"/>
                    </a:cubicBezTo>
                    <a:cubicBezTo>
                      <a:pt x="70" y="64"/>
                      <a:pt x="111" y="100"/>
                      <a:pt x="136" y="140"/>
                    </a:cubicBezTo>
                    <a:cubicBezTo>
                      <a:pt x="151" y="133"/>
                      <a:pt x="168" y="127"/>
                      <a:pt x="188" y="123"/>
                    </a:cubicBezTo>
                    <a:cubicBezTo>
                      <a:pt x="183" y="44"/>
                      <a:pt x="160" y="0"/>
                      <a:pt x="160" y="0"/>
                    </a:cubicBezTo>
                    <a:close/>
                  </a:path>
                </a:pathLst>
              </a:custGeom>
              <a:solidFill>
                <a:srgbClr val="F4F4F4">
                  <a:alpha val="100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2" name="Google Shape;1152;p25"/>
              <p:cNvSpPr/>
              <p:nvPr/>
            </p:nvSpPr>
            <p:spPr>
              <a:xfrm>
                <a:off x="3164245" y="3999234"/>
                <a:ext cx="132440" cy="192639"/>
              </a:xfrm>
              <a:custGeom>
                <a:avLst/>
                <a:gdLst/>
                <a:ahLst/>
                <a:cxnLst/>
                <a:rect l="l" t="t" r="r" b="b"/>
                <a:pathLst>
                  <a:path w="97" h="142" extrusionOk="0">
                    <a:moveTo>
                      <a:pt x="97" y="0"/>
                    </a:moveTo>
                    <a:cubicBezTo>
                      <a:pt x="97" y="0"/>
                      <a:pt x="5" y="41"/>
                      <a:pt x="0" y="142"/>
                    </a:cubicBezTo>
                    <a:cubicBezTo>
                      <a:pt x="39" y="138"/>
                      <a:pt x="39" y="138"/>
                      <a:pt x="39" y="138"/>
                    </a:cubicBezTo>
                    <a:cubicBezTo>
                      <a:pt x="39" y="138"/>
                      <a:pt x="43" y="57"/>
                      <a:pt x="97" y="0"/>
                    </a:cubicBezTo>
                    <a:close/>
                  </a:path>
                </a:pathLst>
              </a:custGeom>
              <a:solidFill>
                <a:srgbClr val="F4F4F4">
                  <a:alpha val="251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3" name="Google Shape;1153;p25"/>
              <p:cNvSpPr/>
              <p:nvPr/>
            </p:nvSpPr>
            <p:spPr>
              <a:xfrm>
                <a:off x="2150881" y="3858270"/>
                <a:ext cx="52173" cy="48160"/>
              </a:xfrm>
              <a:custGeom>
                <a:avLst/>
                <a:gdLst/>
                <a:ahLst/>
                <a:cxnLst/>
                <a:rect l="l" t="t" r="r" b="b"/>
                <a:pathLst>
                  <a:path w="38" h="36" extrusionOk="0">
                    <a:moveTo>
                      <a:pt x="26" y="0"/>
                    </a:moveTo>
                    <a:cubicBezTo>
                      <a:pt x="26" y="0"/>
                      <a:pt x="26" y="0"/>
                      <a:pt x="26" y="0"/>
                    </a:cubicBezTo>
                    <a:cubicBezTo>
                      <a:pt x="33" y="3"/>
                      <a:pt x="38" y="10"/>
                      <a:pt x="38" y="18"/>
                    </a:cubicBezTo>
                    <a:cubicBezTo>
                      <a:pt x="38" y="28"/>
                      <a:pt x="30" y="36"/>
                      <a:pt x="19" y="36"/>
                    </a:cubicBezTo>
                    <a:cubicBezTo>
                      <a:pt x="9" y="36"/>
                      <a:pt x="0" y="28"/>
                      <a:pt x="0" y="18"/>
                    </a:cubicBezTo>
                    <a:cubicBezTo>
                      <a:pt x="0" y="10"/>
                      <a:pt x="5" y="3"/>
                      <a:pt x="11" y="1"/>
                    </a:cubicBez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4" name="Google Shape;1154;p25"/>
              <p:cNvSpPr/>
              <p:nvPr/>
            </p:nvSpPr>
            <p:spPr>
              <a:xfrm>
                <a:off x="2318437" y="3860277"/>
                <a:ext cx="50167" cy="49163"/>
              </a:xfrm>
              <a:custGeom>
                <a:avLst/>
                <a:gdLst/>
                <a:ahLst/>
                <a:cxnLst/>
                <a:rect l="l" t="t" r="r" b="b"/>
                <a:pathLst>
                  <a:path w="37" h="36" extrusionOk="0">
                    <a:moveTo>
                      <a:pt x="25" y="0"/>
                    </a:moveTo>
                    <a:cubicBezTo>
                      <a:pt x="32" y="3"/>
                      <a:pt x="37" y="10"/>
                      <a:pt x="37" y="18"/>
                    </a:cubicBezTo>
                    <a:cubicBezTo>
                      <a:pt x="37" y="28"/>
                      <a:pt x="29" y="36"/>
                      <a:pt x="18" y="36"/>
                    </a:cubicBezTo>
                    <a:cubicBezTo>
                      <a:pt x="8" y="36"/>
                      <a:pt x="0" y="28"/>
                      <a:pt x="0" y="18"/>
                    </a:cubicBezTo>
                    <a:cubicBezTo>
                      <a:pt x="0" y="10"/>
                      <a:pt x="4" y="4"/>
                      <a:pt x="10" y="1"/>
                    </a:cubicBez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5" name="Google Shape;1155;p25"/>
              <p:cNvSpPr/>
              <p:nvPr/>
            </p:nvSpPr>
            <p:spPr>
              <a:xfrm>
                <a:off x="2466930" y="3840210"/>
                <a:ext cx="53177" cy="50166"/>
              </a:xfrm>
              <a:custGeom>
                <a:avLst/>
                <a:gdLst/>
                <a:ahLst/>
                <a:cxnLst/>
                <a:rect l="l" t="t" r="r" b="b"/>
                <a:pathLst>
                  <a:path w="39" h="37" extrusionOk="0">
                    <a:moveTo>
                      <a:pt x="24" y="0"/>
                    </a:moveTo>
                    <a:cubicBezTo>
                      <a:pt x="31" y="2"/>
                      <a:pt x="37" y="8"/>
                      <a:pt x="38" y="15"/>
                    </a:cubicBezTo>
                    <a:cubicBezTo>
                      <a:pt x="39" y="25"/>
                      <a:pt x="31" y="35"/>
                      <a:pt x="21" y="36"/>
                    </a:cubicBezTo>
                    <a:cubicBezTo>
                      <a:pt x="11" y="37"/>
                      <a:pt x="2" y="30"/>
                      <a:pt x="0" y="19"/>
                    </a:cubicBezTo>
                    <a:cubicBezTo>
                      <a:pt x="0" y="12"/>
                      <a:pt x="3" y="5"/>
                      <a:pt x="9" y="1"/>
                    </a:cubicBez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6" name="Google Shape;1156;p25"/>
              <p:cNvSpPr/>
              <p:nvPr/>
            </p:nvSpPr>
            <p:spPr>
              <a:xfrm>
                <a:off x="2609403" y="3806097"/>
                <a:ext cx="53177" cy="52173"/>
              </a:xfrm>
              <a:custGeom>
                <a:avLst/>
                <a:gdLst/>
                <a:ahLst/>
                <a:cxnLst/>
                <a:rect l="l" t="t" r="r" b="b"/>
                <a:pathLst>
                  <a:path w="39" h="38" extrusionOk="0">
                    <a:moveTo>
                      <a:pt x="24" y="0"/>
                    </a:moveTo>
                    <a:cubicBezTo>
                      <a:pt x="31" y="2"/>
                      <a:pt x="36" y="7"/>
                      <a:pt x="38" y="15"/>
                    </a:cubicBezTo>
                    <a:cubicBezTo>
                      <a:pt x="39" y="25"/>
                      <a:pt x="32" y="35"/>
                      <a:pt x="22" y="36"/>
                    </a:cubicBezTo>
                    <a:cubicBezTo>
                      <a:pt x="12" y="38"/>
                      <a:pt x="2" y="31"/>
                      <a:pt x="1" y="21"/>
                    </a:cubicBezTo>
                    <a:cubicBezTo>
                      <a:pt x="0" y="13"/>
                      <a:pt x="3" y="6"/>
                      <a:pt x="9" y="2"/>
                    </a:cubicBez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7" name="Google Shape;1157;p25"/>
              <p:cNvSpPr/>
              <p:nvPr/>
            </p:nvSpPr>
            <p:spPr>
              <a:xfrm>
                <a:off x="2738833" y="3750914"/>
                <a:ext cx="56187" cy="54180"/>
              </a:xfrm>
              <a:custGeom>
                <a:avLst/>
                <a:gdLst/>
                <a:ahLst/>
                <a:cxnLst/>
                <a:rect l="l" t="t" r="r" b="b"/>
                <a:pathLst>
                  <a:path w="41" h="40" extrusionOk="0">
                    <a:moveTo>
                      <a:pt x="21" y="0"/>
                    </a:moveTo>
                    <a:cubicBezTo>
                      <a:pt x="21" y="0"/>
                      <a:pt x="21" y="0"/>
                      <a:pt x="21" y="0"/>
                    </a:cubicBezTo>
                    <a:cubicBezTo>
                      <a:pt x="28" y="0"/>
                      <a:pt x="35" y="5"/>
                      <a:pt x="38" y="12"/>
                    </a:cubicBezTo>
                    <a:cubicBezTo>
                      <a:pt x="41" y="22"/>
                      <a:pt x="36" y="33"/>
                      <a:pt x="26" y="36"/>
                    </a:cubicBezTo>
                    <a:cubicBezTo>
                      <a:pt x="17" y="40"/>
                      <a:pt x="6" y="35"/>
                      <a:pt x="3" y="25"/>
                    </a:cubicBezTo>
                    <a:cubicBezTo>
                      <a:pt x="0" y="18"/>
                      <a:pt x="2" y="11"/>
                      <a:pt x="7" y="6"/>
                    </a:cubicBez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8" name="Google Shape;1158;p25"/>
              <p:cNvSpPr/>
              <p:nvPr/>
            </p:nvSpPr>
            <p:spPr>
              <a:xfrm>
                <a:off x="3465245" y="3934523"/>
                <a:ext cx="16053" cy="32107"/>
              </a:xfrm>
              <a:custGeom>
                <a:avLst/>
                <a:gdLst/>
                <a:ahLst/>
                <a:cxnLst/>
                <a:rect l="l" t="t" r="r" b="b"/>
                <a:pathLst>
                  <a:path w="12" h="24" extrusionOk="0">
                    <a:moveTo>
                      <a:pt x="0" y="24"/>
                    </a:moveTo>
                    <a:cubicBezTo>
                      <a:pt x="4" y="23"/>
                      <a:pt x="8" y="22"/>
                      <a:pt x="12" y="21"/>
                    </a:cubicBezTo>
                    <a:cubicBezTo>
                      <a:pt x="12" y="14"/>
                      <a:pt x="11" y="7"/>
                      <a:pt x="11" y="0"/>
                    </a:cubicBezTo>
                    <a:cubicBezTo>
                      <a:pt x="7" y="1"/>
                      <a:pt x="3" y="1"/>
                      <a:pt x="0" y="2"/>
                    </a:cubicBezTo>
                    <a:cubicBezTo>
                      <a:pt x="0" y="9"/>
                      <a:pt x="0" y="16"/>
                      <a:pt x="0" y="2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9" name="Google Shape;1159;p25"/>
              <p:cNvSpPr/>
              <p:nvPr/>
            </p:nvSpPr>
            <p:spPr>
              <a:xfrm>
                <a:off x="3381675" y="3934525"/>
                <a:ext cx="86800" cy="235975"/>
              </a:xfrm>
              <a:custGeom>
                <a:avLst/>
                <a:gdLst/>
                <a:ahLst/>
                <a:cxnLst/>
                <a:rect l="l" t="t" r="r" b="b"/>
                <a:pathLst>
                  <a:path w="3472" h="9439" extrusionOk="0">
                    <a:moveTo>
                      <a:pt x="402" y="1607"/>
                    </a:moveTo>
                    <a:lnTo>
                      <a:pt x="1808" y="6742"/>
                    </a:lnTo>
                    <a:lnTo>
                      <a:pt x="2009" y="9382"/>
                    </a:lnTo>
                    <a:lnTo>
                      <a:pt x="2554" y="9439"/>
                    </a:lnTo>
                    <a:lnTo>
                      <a:pt x="3386" y="5021"/>
                    </a:lnTo>
                    <a:lnTo>
                      <a:pt x="3472" y="0"/>
                    </a:lnTo>
                    <a:lnTo>
                      <a:pt x="1033" y="832"/>
                    </a:lnTo>
                    <a:lnTo>
                      <a:pt x="0" y="1435"/>
                    </a:lnTo>
                    <a:close/>
                  </a:path>
                </a:pathLst>
              </a:custGeom>
              <a:solidFill>
                <a:schemeClr val="dk2"/>
              </a:solidFill>
              <a:ln>
                <a:noFill/>
              </a:ln>
            </p:spPr>
          </p:sp>
          <p:sp>
            <p:nvSpPr>
              <p:cNvPr id="1160" name="Google Shape;1160;p25"/>
              <p:cNvSpPr/>
              <p:nvPr/>
            </p:nvSpPr>
            <p:spPr>
              <a:xfrm>
                <a:off x="3408054" y="3966630"/>
                <a:ext cx="58193" cy="195649"/>
              </a:xfrm>
              <a:custGeom>
                <a:avLst/>
                <a:gdLst/>
                <a:ahLst/>
                <a:cxnLst/>
                <a:rect l="l" t="t" r="r" b="b"/>
                <a:pathLst>
                  <a:path w="43" h="144" extrusionOk="0">
                    <a:moveTo>
                      <a:pt x="23" y="144"/>
                    </a:moveTo>
                    <a:cubicBezTo>
                      <a:pt x="38" y="88"/>
                      <a:pt x="43" y="40"/>
                      <a:pt x="42" y="0"/>
                    </a:cubicBezTo>
                    <a:cubicBezTo>
                      <a:pt x="26" y="4"/>
                      <a:pt x="12" y="9"/>
                      <a:pt x="0" y="15"/>
                    </a:cubicBezTo>
                    <a:cubicBezTo>
                      <a:pt x="30" y="78"/>
                      <a:pt x="23" y="144"/>
                      <a:pt x="23" y="14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1" name="Google Shape;1161;p25"/>
              <p:cNvSpPr/>
              <p:nvPr/>
            </p:nvSpPr>
            <p:spPr>
              <a:xfrm>
                <a:off x="3394008" y="3936530"/>
                <a:ext cx="71237" cy="50166"/>
              </a:xfrm>
              <a:custGeom>
                <a:avLst/>
                <a:gdLst/>
                <a:ahLst/>
                <a:cxnLst/>
                <a:rect l="l" t="t" r="r" b="b"/>
                <a:pathLst>
                  <a:path w="52" h="37" extrusionOk="0">
                    <a:moveTo>
                      <a:pt x="10" y="37"/>
                    </a:moveTo>
                    <a:cubicBezTo>
                      <a:pt x="22" y="31"/>
                      <a:pt x="36" y="26"/>
                      <a:pt x="52" y="22"/>
                    </a:cubicBezTo>
                    <a:cubicBezTo>
                      <a:pt x="52" y="14"/>
                      <a:pt x="52" y="7"/>
                      <a:pt x="52" y="0"/>
                    </a:cubicBezTo>
                    <a:cubicBezTo>
                      <a:pt x="32" y="4"/>
                      <a:pt x="15" y="10"/>
                      <a:pt x="0" y="17"/>
                    </a:cubicBezTo>
                    <a:cubicBezTo>
                      <a:pt x="4" y="24"/>
                      <a:pt x="7" y="30"/>
                      <a:pt x="10" y="3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2" name="Google Shape;1162;p25"/>
              <p:cNvSpPr/>
              <p:nvPr/>
            </p:nvSpPr>
            <p:spPr>
              <a:xfrm>
                <a:off x="1610085" y="3657605"/>
                <a:ext cx="1898302" cy="685274"/>
              </a:xfrm>
              <a:custGeom>
                <a:avLst/>
                <a:gdLst/>
                <a:ahLst/>
                <a:cxnLst/>
                <a:rect l="l" t="t" r="r" b="b"/>
                <a:pathLst>
                  <a:path w="1396" h="505" extrusionOk="0">
                    <a:moveTo>
                      <a:pt x="1358" y="389"/>
                    </a:moveTo>
                    <a:cubicBezTo>
                      <a:pt x="1374" y="337"/>
                      <a:pt x="1381" y="282"/>
                      <a:pt x="1379" y="225"/>
                    </a:cubicBezTo>
                    <a:cubicBezTo>
                      <a:pt x="1378" y="218"/>
                      <a:pt x="1378" y="211"/>
                      <a:pt x="1377" y="204"/>
                    </a:cubicBezTo>
                    <a:cubicBezTo>
                      <a:pt x="1372" y="145"/>
                      <a:pt x="1359" y="99"/>
                      <a:pt x="1351" y="78"/>
                    </a:cubicBezTo>
                    <a:cubicBezTo>
                      <a:pt x="1350" y="74"/>
                      <a:pt x="1347" y="71"/>
                      <a:pt x="1343" y="70"/>
                    </a:cubicBezTo>
                    <a:cubicBezTo>
                      <a:pt x="1340" y="68"/>
                      <a:pt x="1336" y="69"/>
                      <a:pt x="1332" y="70"/>
                    </a:cubicBezTo>
                    <a:cubicBezTo>
                      <a:pt x="1175" y="153"/>
                      <a:pt x="1043" y="121"/>
                      <a:pt x="960" y="81"/>
                    </a:cubicBezTo>
                    <a:cubicBezTo>
                      <a:pt x="959" y="81"/>
                      <a:pt x="959" y="81"/>
                      <a:pt x="959" y="81"/>
                    </a:cubicBezTo>
                    <a:cubicBezTo>
                      <a:pt x="930" y="66"/>
                      <a:pt x="901" y="48"/>
                      <a:pt x="875" y="27"/>
                    </a:cubicBezTo>
                    <a:cubicBezTo>
                      <a:pt x="869" y="23"/>
                      <a:pt x="864" y="19"/>
                      <a:pt x="859" y="14"/>
                    </a:cubicBezTo>
                    <a:cubicBezTo>
                      <a:pt x="851" y="7"/>
                      <a:pt x="841" y="2"/>
                      <a:pt x="830" y="1"/>
                    </a:cubicBezTo>
                    <a:cubicBezTo>
                      <a:pt x="820" y="0"/>
                      <a:pt x="810" y="2"/>
                      <a:pt x="801" y="6"/>
                    </a:cubicBezTo>
                    <a:cubicBezTo>
                      <a:pt x="789" y="1"/>
                      <a:pt x="776" y="0"/>
                      <a:pt x="764" y="5"/>
                    </a:cubicBezTo>
                    <a:cubicBezTo>
                      <a:pt x="761" y="6"/>
                      <a:pt x="759" y="8"/>
                      <a:pt x="758" y="10"/>
                    </a:cubicBezTo>
                    <a:cubicBezTo>
                      <a:pt x="757" y="13"/>
                      <a:pt x="757" y="15"/>
                      <a:pt x="758" y="18"/>
                    </a:cubicBezTo>
                    <a:cubicBezTo>
                      <a:pt x="760" y="23"/>
                      <a:pt x="766" y="26"/>
                      <a:pt x="771" y="24"/>
                    </a:cubicBezTo>
                    <a:cubicBezTo>
                      <a:pt x="774" y="23"/>
                      <a:pt x="777" y="22"/>
                      <a:pt x="780" y="22"/>
                    </a:cubicBezTo>
                    <a:cubicBezTo>
                      <a:pt x="785" y="21"/>
                      <a:pt x="790" y="22"/>
                      <a:pt x="795" y="25"/>
                    </a:cubicBezTo>
                    <a:cubicBezTo>
                      <a:pt x="805" y="30"/>
                      <a:pt x="815" y="41"/>
                      <a:pt x="825" y="57"/>
                    </a:cubicBezTo>
                    <a:cubicBezTo>
                      <a:pt x="803" y="68"/>
                      <a:pt x="780" y="79"/>
                      <a:pt x="756" y="88"/>
                    </a:cubicBezTo>
                    <a:cubicBezTo>
                      <a:pt x="749" y="67"/>
                      <a:pt x="740" y="52"/>
                      <a:pt x="728" y="43"/>
                    </a:cubicBezTo>
                    <a:cubicBezTo>
                      <a:pt x="727" y="42"/>
                      <a:pt x="726" y="42"/>
                      <a:pt x="725" y="41"/>
                    </a:cubicBezTo>
                    <a:cubicBezTo>
                      <a:pt x="725" y="41"/>
                      <a:pt x="725" y="41"/>
                      <a:pt x="724" y="41"/>
                    </a:cubicBezTo>
                    <a:cubicBezTo>
                      <a:pt x="714" y="34"/>
                      <a:pt x="702" y="31"/>
                      <a:pt x="689" y="33"/>
                    </a:cubicBezTo>
                    <a:cubicBezTo>
                      <a:pt x="686" y="34"/>
                      <a:pt x="684" y="35"/>
                      <a:pt x="682" y="37"/>
                    </a:cubicBezTo>
                    <a:cubicBezTo>
                      <a:pt x="680" y="39"/>
                      <a:pt x="680" y="42"/>
                      <a:pt x="680" y="45"/>
                    </a:cubicBezTo>
                    <a:cubicBezTo>
                      <a:pt x="681" y="47"/>
                      <a:pt x="682" y="50"/>
                      <a:pt x="684" y="51"/>
                    </a:cubicBezTo>
                    <a:cubicBezTo>
                      <a:pt x="685" y="52"/>
                      <a:pt x="686" y="52"/>
                      <a:pt x="687" y="53"/>
                    </a:cubicBezTo>
                    <a:cubicBezTo>
                      <a:pt x="668" y="59"/>
                      <a:pt x="647" y="64"/>
                      <a:pt x="625" y="70"/>
                    </a:cubicBezTo>
                    <a:cubicBezTo>
                      <a:pt x="615" y="61"/>
                      <a:pt x="602" y="57"/>
                      <a:pt x="588" y="59"/>
                    </a:cubicBezTo>
                    <a:cubicBezTo>
                      <a:pt x="582" y="60"/>
                      <a:pt x="578" y="65"/>
                      <a:pt x="579" y="70"/>
                    </a:cubicBezTo>
                    <a:cubicBezTo>
                      <a:pt x="579" y="76"/>
                      <a:pt x="584" y="80"/>
                      <a:pt x="590" y="79"/>
                    </a:cubicBezTo>
                    <a:cubicBezTo>
                      <a:pt x="594" y="78"/>
                      <a:pt x="598" y="79"/>
                      <a:pt x="602" y="80"/>
                    </a:cubicBezTo>
                    <a:cubicBezTo>
                      <a:pt x="606" y="81"/>
                      <a:pt x="610" y="83"/>
                      <a:pt x="614" y="86"/>
                    </a:cubicBezTo>
                    <a:cubicBezTo>
                      <a:pt x="622" y="93"/>
                      <a:pt x="629" y="104"/>
                      <a:pt x="633" y="120"/>
                    </a:cubicBezTo>
                    <a:cubicBezTo>
                      <a:pt x="605" y="124"/>
                      <a:pt x="576" y="127"/>
                      <a:pt x="545" y="129"/>
                    </a:cubicBezTo>
                    <a:cubicBezTo>
                      <a:pt x="542" y="114"/>
                      <a:pt x="536" y="103"/>
                      <a:pt x="527" y="94"/>
                    </a:cubicBezTo>
                    <a:cubicBezTo>
                      <a:pt x="526" y="93"/>
                      <a:pt x="525" y="92"/>
                      <a:pt x="523" y="90"/>
                    </a:cubicBezTo>
                    <a:cubicBezTo>
                      <a:pt x="514" y="82"/>
                      <a:pt x="502" y="78"/>
                      <a:pt x="488" y="78"/>
                    </a:cubicBezTo>
                    <a:cubicBezTo>
                      <a:pt x="482" y="78"/>
                      <a:pt x="478" y="82"/>
                      <a:pt x="478" y="88"/>
                    </a:cubicBezTo>
                    <a:cubicBezTo>
                      <a:pt x="478" y="93"/>
                      <a:pt x="482" y="98"/>
                      <a:pt x="488" y="98"/>
                    </a:cubicBezTo>
                    <a:cubicBezTo>
                      <a:pt x="491" y="98"/>
                      <a:pt x="493" y="98"/>
                      <a:pt x="496" y="99"/>
                    </a:cubicBezTo>
                    <a:cubicBezTo>
                      <a:pt x="503" y="100"/>
                      <a:pt x="508" y="103"/>
                      <a:pt x="513" y="108"/>
                    </a:cubicBezTo>
                    <a:cubicBezTo>
                      <a:pt x="518" y="113"/>
                      <a:pt x="522" y="121"/>
                      <a:pt x="525" y="130"/>
                    </a:cubicBezTo>
                    <a:cubicBezTo>
                      <a:pt x="495" y="131"/>
                      <a:pt x="462" y="131"/>
                      <a:pt x="424" y="130"/>
                    </a:cubicBezTo>
                    <a:cubicBezTo>
                      <a:pt x="421" y="120"/>
                      <a:pt x="417" y="112"/>
                      <a:pt x="412" y="106"/>
                    </a:cubicBezTo>
                    <a:cubicBezTo>
                      <a:pt x="412" y="106"/>
                      <a:pt x="411" y="105"/>
                      <a:pt x="411" y="105"/>
                    </a:cubicBezTo>
                    <a:cubicBezTo>
                      <a:pt x="403" y="96"/>
                      <a:pt x="392" y="92"/>
                      <a:pt x="380" y="92"/>
                    </a:cubicBezTo>
                    <a:cubicBezTo>
                      <a:pt x="374" y="92"/>
                      <a:pt x="370" y="96"/>
                      <a:pt x="370" y="102"/>
                    </a:cubicBezTo>
                    <a:cubicBezTo>
                      <a:pt x="370" y="105"/>
                      <a:pt x="371" y="107"/>
                      <a:pt x="373" y="109"/>
                    </a:cubicBezTo>
                    <a:cubicBezTo>
                      <a:pt x="355" y="111"/>
                      <a:pt x="338" y="113"/>
                      <a:pt x="320" y="115"/>
                    </a:cubicBezTo>
                    <a:cubicBezTo>
                      <a:pt x="288" y="118"/>
                      <a:pt x="255" y="122"/>
                      <a:pt x="222" y="125"/>
                    </a:cubicBezTo>
                    <a:cubicBezTo>
                      <a:pt x="212" y="127"/>
                      <a:pt x="201" y="128"/>
                      <a:pt x="191" y="129"/>
                    </a:cubicBezTo>
                    <a:cubicBezTo>
                      <a:pt x="188" y="129"/>
                      <a:pt x="188" y="129"/>
                      <a:pt x="188" y="129"/>
                    </a:cubicBezTo>
                    <a:cubicBezTo>
                      <a:pt x="182" y="130"/>
                      <a:pt x="176" y="131"/>
                      <a:pt x="170" y="132"/>
                    </a:cubicBezTo>
                    <a:cubicBezTo>
                      <a:pt x="117" y="138"/>
                      <a:pt x="78" y="161"/>
                      <a:pt x="54" y="198"/>
                    </a:cubicBezTo>
                    <a:cubicBezTo>
                      <a:pt x="0" y="283"/>
                      <a:pt x="39" y="418"/>
                      <a:pt x="43" y="431"/>
                    </a:cubicBezTo>
                    <a:cubicBezTo>
                      <a:pt x="40" y="435"/>
                      <a:pt x="28" y="454"/>
                      <a:pt x="45" y="477"/>
                    </a:cubicBezTo>
                    <a:cubicBezTo>
                      <a:pt x="45" y="478"/>
                      <a:pt x="46" y="478"/>
                      <a:pt x="47" y="478"/>
                    </a:cubicBezTo>
                    <a:cubicBezTo>
                      <a:pt x="52" y="479"/>
                      <a:pt x="558" y="505"/>
                      <a:pt x="1007" y="470"/>
                    </a:cubicBezTo>
                    <a:cubicBezTo>
                      <a:pt x="1031" y="495"/>
                      <a:pt x="1031" y="495"/>
                      <a:pt x="1031" y="495"/>
                    </a:cubicBezTo>
                    <a:cubicBezTo>
                      <a:pt x="1032" y="495"/>
                      <a:pt x="1032" y="496"/>
                      <a:pt x="1033" y="496"/>
                    </a:cubicBezTo>
                    <a:cubicBezTo>
                      <a:pt x="1033" y="496"/>
                      <a:pt x="1033" y="496"/>
                      <a:pt x="1033" y="496"/>
                    </a:cubicBezTo>
                    <a:cubicBezTo>
                      <a:pt x="1355" y="485"/>
                      <a:pt x="1355" y="485"/>
                      <a:pt x="1355" y="485"/>
                    </a:cubicBezTo>
                    <a:cubicBezTo>
                      <a:pt x="1356" y="485"/>
                      <a:pt x="1357" y="485"/>
                      <a:pt x="1357" y="484"/>
                    </a:cubicBezTo>
                    <a:cubicBezTo>
                      <a:pt x="1396" y="426"/>
                      <a:pt x="1365" y="395"/>
                      <a:pt x="1358" y="389"/>
                    </a:cubicBezTo>
                    <a:close/>
                    <a:moveTo>
                      <a:pt x="1353" y="387"/>
                    </a:moveTo>
                    <a:cubicBezTo>
                      <a:pt x="1344" y="388"/>
                      <a:pt x="1301" y="393"/>
                      <a:pt x="1232" y="399"/>
                    </a:cubicBezTo>
                    <a:cubicBezTo>
                      <a:pt x="1225" y="400"/>
                      <a:pt x="1218" y="400"/>
                      <a:pt x="1210" y="401"/>
                    </a:cubicBezTo>
                    <a:cubicBezTo>
                      <a:pt x="1210" y="391"/>
                      <a:pt x="1210" y="355"/>
                      <a:pt x="1226" y="316"/>
                    </a:cubicBezTo>
                    <a:cubicBezTo>
                      <a:pt x="1251" y="256"/>
                      <a:pt x="1300" y="220"/>
                      <a:pt x="1372" y="207"/>
                    </a:cubicBezTo>
                    <a:cubicBezTo>
                      <a:pt x="1373" y="213"/>
                      <a:pt x="1373" y="220"/>
                      <a:pt x="1374" y="225"/>
                    </a:cubicBezTo>
                    <a:cubicBezTo>
                      <a:pt x="1376" y="281"/>
                      <a:pt x="1369" y="336"/>
                      <a:pt x="1353" y="387"/>
                    </a:cubicBezTo>
                    <a:close/>
                    <a:moveTo>
                      <a:pt x="1334" y="75"/>
                    </a:moveTo>
                    <a:cubicBezTo>
                      <a:pt x="1337" y="74"/>
                      <a:pt x="1339" y="74"/>
                      <a:pt x="1342" y="74"/>
                    </a:cubicBezTo>
                    <a:cubicBezTo>
                      <a:pt x="1344" y="75"/>
                      <a:pt x="1346" y="77"/>
                      <a:pt x="1346" y="79"/>
                    </a:cubicBezTo>
                    <a:cubicBezTo>
                      <a:pt x="1354" y="101"/>
                      <a:pt x="1367" y="144"/>
                      <a:pt x="1372" y="202"/>
                    </a:cubicBezTo>
                    <a:cubicBezTo>
                      <a:pt x="1206" y="231"/>
                      <a:pt x="1204" y="380"/>
                      <a:pt x="1205" y="401"/>
                    </a:cubicBezTo>
                    <a:cubicBezTo>
                      <a:pt x="986" y="419"/>
                      <a:pt x="547" y="447"/>
                      <a:pt x="48" y="429"/>
                    </a:cubicBezTo>
                    <a:cubicBezTo>
                      <a:pt x="47" y="426"/>
                      <a:pt x="46" y="421"/>
                      <a:pt x="44" y="413"/>
                    </a:cubicBezTo>
                    <a:cubicBezTo>
                      <a:pt x="39" y="381"/>
                      <a:pt x="36" y="315"/>
                      <a:pt x="75" y="268"/>
                    </a:cubicBezTo>
                    <a:cubicBezTo>
                      <a:pt x="108" y="229"/>
                      <a:pt x="163" y="211"/>
                      <a:pt x="238" y="215"/>
                    </a:cubicBezTo>
                    <a:cubicBezTo>
                      <a:pt x="276" y="217"/>
                      <a:pt x="312" y="219"/>
                      <a:pt x="347" y="221"/>
                    </a:cubicBezTo>
                    <a:cubicBezTo>
                      <a:pt x="475" y="229"/>
                      <a:pt x="577" y="235"/>
                      <a:pt x="669" y="223"/>
                    </a:cubicBezTo>
                    <a:cubicBezTo>
                      <a:pt x="769" y="210"/>
                      <a:pt x="847" y="177"/>
                      <a:pt x="923" y="116"/>
                    </a:cubicBezTo>
                    <a:cubicBezTo>
                      <a:pt x="934" y="107"/>
                      <a:pt x="946" y="96"/>
                      <a:pt x="957" y="85"/>
                    </a:cubicBezTo>
                    <a:cubicBezTo>
                      <a:pt x="957" y="85"/>
                      <a:pt x="957" y="85"/>
                      <a:pt x="957" y="85"/>
                    </a:cubicBezTo>
                    <a:cubicBezTo>
                      <a:pt x="957" y="85"/>
                      <a:pt x="957" y="85"/>
                      <a:pt x="958" y="86"/>
                    </a:cubicBezTo>
                    <a:cubicBezTo>
                      <a:pt x="1042" y="127"/>
                      <a:pt x="1175" y="158"/>
                      <a:pt x="1334" y="75"/>
                    </a:cubicBezTo>
                    <a:close/>
                    <a:moveTo>
                      <a:pt x="829" y="6"/>
                    </a:moveTo>
                    <a:cubicBezTo>
                      <a:pt x="839" y="7"/>
                      <a:pt x="848" y="11"/>
                      <a:pt x="856" y="18"/>
                    </a:cubicBezTo>
                    <a:cubicBezTo>
                      <a:pt x="860" y="22"/>
                      <a:pt x="865" y="26"/>
                      <a:pt x="870" y="30"/>
                    </a:cubicBezTo>
                    <a:cubicBezTo>
                      <a:pt x="861" y="36"/>
                      <a:pt x="852" y="42"/>
                      <a:pt x="842" y="47"/>
                    </a:cubicBezTo>
                    <a:cubicBezTo>
                      <a:pt x="832" y="29"/>
                      <a:pt x="820" y="16"/>
                      <a:pt x="807" y="9"/>
                    </a:cubicBezTo>
                    <a:cubicBezTo>
                      <a:pt x="814" y="6"/>
                      <a:pt x="822" y="5"/>
                      <a:pt x="829" y="6"/>
                    </a:cubicBezTo>
                    <a:close/>
                    <a:moveTo>
                      <a:pt x="797" y="20"/>
                    </a:moveTo>
                    <a:cubicBezTo>
                      <a:pt x="791" y="17"/>
                      <a:pt x="785" y="16"/>
                      <a:pt x="779" y="17"/>
                    </a:cubicBezTo>
                    <a:cubicBezTo>
                      <a:pt x="776" y="17"/>
                      <a:pt x="772" y="18"/>
                      <a:pt x="769" y="19"/>
                    </a:cubicBezTo>
                    <a:cubicBezTo>
                      <a:pt x="766" y="20"/>
                      <a:pt x="763" y="19"/>
                      <a:pt x="763" y="16"/>
                    </a:cubicBezTo>
                    <a:cubicBezTo>
                      <a:pt x="762" y="14"/>
                      <a:pt x="763" y="11"/>
                      <a:pt x="765" y="10"/>
                    </a:cubicBezTo>
                    <a:cubicBezTo>
                      <a:pt x="777" y="5"/>
                      <a:pt x="789" y="6"/>
                      <a:pt x="800" y="11"/>
                    </a:cubicBezTo>
                    <a:cubicBezTo>
                      <a:pt x="801" y="11"/>
                      <a:pt x="801" y="11"/>
                      <a:pt x="801" y="11"/>
                    </a:cubicBezTo>
                    <a:cubicBezTo>
                      <a:pt x="818" y="19"/>
                      <a:pt x="831" y="37"/>
                      <a:pt x="838" y="50"/>
                    </a:cubicBezTo>
                    <a:cubicBezTo>
                      <a:pt x="842" y="56"/>
                      <a:pt x="845" y="63"/>
                      <a:pt x="848" y="70"/>
                    </a:cubicBezTo>
                    <a:cubicBezTo>
                      <a:pt x="852" y="79"/>
                      <a:pt x="854" y="85"/>
                      <a:pt x="855" y="86"/>
                    </a:cubicBezTo>
                    <a:cubicBezTo>
                      <a:pt x="855" y="87"/>
                      <a:pt x="855" y="89"/>
                      <a:pt x="854" y="90"/>
                    </a:cubicBezTo>
                    <a:cubicBezTo>
                      <a:pt x="854" y="91"/>
                      <a:pt x="853" y="92"/>
                      <a:pt x="852" y="92"/>
                    </a:cubicBezTo>
                    <a:cubicBezTo>
                      <a:pt x="849" y="93"/>
                      <a:pt x="846" y="92"/>
                      <a:pt x="845" y="89"/>
                    </a:cubicBezTo>
                    <a:cubicBezTo>
                      <a:pt x="844" y="84"/>
                      <a:pt x="841" y="79"/>
                      <a:pt x="839" y="74"/>
                    </a:cubicBezTo>
                    <a:cubicBezTo>
                      <a:pt x="836" y="67"/>
                      <a:pt x="833" y="61"/>
                      <a:pt x="830" y="55"/>
                    </a:cubicBezTo>
                    <a:cubicBezTo>
                      <a:pt x="830" y="55"/>
                      <a:pt x="829" y="55"/>
                      <a:pt x="829" y="55"/>
                    </a:cubicBezTo>
                    <a:cubicBezTo>
                      <a:pt x="819" y="37"/>
                      <a:pt x="808" y="26"/>
                      <a:pt x="797" y="20"/>
                    </a:cubicBezTo>
                    <a:close/>
                    <a:moveTo>
                      <a:pt x="686" y="40"/>
                    </a:moveTo>
                    <a:cubicBezTo>
                      <a:pt x="687" y="39"/>
                      <a:pt x="688" y="38"/>
                      <a:pt x="689" y="38"/>
                    </a:cubicBezTo>
                    <a:cubicBezTo>
                      <a:pt x="701" y="36"/>
                      <a:pt x="712" y="39"/>
                      <a:pt x="722" y="45"/>
                    </a:cubicBezTo>
                    <a:cubicBezTo>
                      <a:pt x="722" y="45"/>
                      <a:pt x="722" y="45"/>
                      <a:pt x="722" y="45"/>
                    </a:cubicBezTo>
                    <a:cubicBezTo>
                      <a:pt x="723" y="46"/>
                      <a:pt x="724" y="46"/>
                      <a:pt x="725" y="47"/>
                    </a:cubicBezTo>
                    <a:cubicBezTo>
                      <a:pt x="736" y="56"/>
                      <a:pt x="745" y="71"/>
                      <a:pt x="751" y="90"/>
                    </a:cubicBezTo>
                    <a:cubicBezTo>
                      <a:pt x="753" y="97"/>
                      <a:pt x="755" y="104"/>
                      <a:pt x="756" y="110"/>
                    </a:cubicBezTo>
                    <a:cubicBezTo>
                      <a:pt x="756" y="110"/>
                      <a:pt x="756" y="110"/>
                      <a:pt x="756" y="110"/>
                    </a:cubicBezTo>
                    <a:cubicBezTo>
                      <a:pt x="758" y="119"/>
                      <a:pt x="759" y="125"/>
                      <a:pt x="759" y="127"/>
                    </a:cubicBezTo>
                    <a:cubicBezTo>
                      <a:pt x="759" y="130"/>
                      <a:pt x="757" y="132"/>
                      <a:pt x="755" y="133"/>
                    </a:cubicBezTo>
                    <a:cubicBezTo>
                      <a:pt x="755" y="133"/>
                      <a:pt x="754" y="133"/>
                      <a:pt x="754" y="133"/>
                    </a:cubicBezTo>
                    <a:cubicBezTo>
                      <a:pt x="752" y="133"/>
                      <a:pt x="750" y="131"/>
                      <a:pt x="749" y="128"/>
                    </a:cubicBezTo>
                    <a:cubicBezTo>
                      <a:pt x="749" y="128"/>
                      <a:pt x="749" y="121"/>
                      <a:pt x="747" y="111"/>
                    </a:cubicBezTo>
                    <a:cubicBezTo>
                      <a:pt x="745" y="105"/>
                      <a:pt x="744" y="99"/>
                      <a:pt x="742" y="94"/>
                    </a:cubicBezTo>
                    <a:cubicBezTo>
                      <a:pt x="736" y="76"/>
                      <a:pt x="728" y="62"/>
                      <a:pt x="719" y="55"/>
                    </a:cubicBezTo>
                    <a:cubicBezTo>
                      <a:pt x="713" y="51"/>
                      <a:pt x="708" y="49"/>
                      <a:pt x="702" y="48"/>
                    </a:cubicBezTo>
                    <a:cubicBezTo>
                      <a:pt x="701" y="48"/>
                      <a:pt x="699" y="48"/>
                      <a:pt x="697" y="48"/>
                    </a:cubicBezTo>
                    <a:cubicBezTo>
                      <a:pt x="695" y="48"/>
                      <a:pt x="693" y="48"/>
                      <a:pt x="691" y="48"/>
                    </a:cubicBezTo>
                    <a:cubicBezTo>
                      <a:pt x="690" y="48"/>
                      <a:pt x="688" y="48"/>
                      <a:pt x="687" y="47"/>
                    </a:cubicBezTo>
                    <a:cubicBezTo>
                      <a:pt x="686" y="46"/>
                      <a:pt x="685" y="45"/>
                      <a:pt x="685" y="44"/>
                    </a:cubicBezTo>
                    <a:cubicBezTo>
                      <a:pt x="685" y="43"/>
                      <a:pt x="685" y="41"/>
                      <a:pt x="686" y="40"/>
                    </a:cubicBezTo>
                    <a:close/>
                    <a:moveTo>
                      <a:pt x="653" y="116"/>
                    </a:moveTo>
                    <a:cubicBezTo>
                      <a:pt x="648" y="98"/>
                      <a:pt x="640" y="83"/>
                      <a:pt x="630" y="74"/>
                    </a:cubicBezTo>
                    <a:cubicBezTo>
                      <a:pt x="656" y="67"/>
                      <a:pt x="679" y="61"/>
                      <a:pt x="702" y="53"/>
                    </a:cubicBezTo>
                    <a:cubicBezTo>
                      <a:pt x="707" y="54"/>
                      <a:pt x="711" y="56"/>
                      <a:pt x="715" y="59"/>
                    </a:cubicBezTo>
                    <a:cubicBezTo>
                      <a:pt x="724" y="66"/>
                      <a:pt x="731" y="78"/>
                      <a:pt x="737" y="94"/>
                    </a:cubicBezTo>
                    <a:cubicBezTo>
                      <a:pt x="710" y="103"/>
                      <a:pt x="682" y="111"/>
                      <a:pt x="653" y="116"/>
                    </a:cubicBezTo>
                    <a:close/>
                    <a:moveTo>
                      <a:pt x="617" y="82"/>
                    </a:moveTo>
                    <a:cubicBezTo>
                      <a:pt x="613" y="79"/>
                      <a:pt x="608" y="76"/>
                      <a:pt x="603" y="75"/>
                    </a:cubicBezTo>
                    <a:cubicBezTo>
                      <a:pt x="600" y="74"/>
                      <a:pt x="597" y="74"/>
                      <a:pt x="594" y="74"/>
                    </a:cubicBezTo>
                    <a:cubicBezTo>
                      <a:pt x="593" y="74"/>
                      <a:pt x="591" y="74"/>
                      <a:pt x="589" y="74"/>
                    </a:cubicBezTo>
                    <a:cubicBezTo>
                      <a:pt x="587" y="74"/>
                      <a:pt x="584" y="72"/>
                      <a:pt x="584" y="70"/>
                    </a:cubicBezTo>
                    <a:cubicBezTo>
                      <a:pt x="584" y="67"/>
                      <a:pt x="586" y="64"/>
                      <a:pt x="588" y="64"/>
                    </a:cubicBezTo>
                    <a:cubicBezTo>
                      <a:pt x="602" y="63"/>
                      <a:pt x="613" y="66"/>
                      <a:pt x="623" y="74"/>
                    </a:cubicBezTo>
                    <a:cubicBezTo>
                      <a:pt x="623" y="74"/>
                      <a:pt x="624" y="74"/>
                      <a:pt x="624" y="74"/>
                    </a:cubicBezTo>
                    <a:cubicBezTo>
                      <a:pt x="624" y="75"/>
                      <a:pt x="624" y="75"/>
                      <a:pt x="624" y="75"/>
                    </a:cubicBezTo>
                    <a:cubicBezTo>
                      <a:pt x="635" y="84"/>
                      <a:pt x="643" y="98"/>
                      <a:pt x="648" y="118"/>
                    </a:cubicBezTo>
                    <a:cubicBezTo>
                      <a:pt x="650" y="124"/>
                      <a:pt x="651" y="129"/>
                      <a:pt x="652" y="135"/>
                    </a:cubicBezTo>
                    <a:cubicBezTo>
                      <a:pt x="653" y="144"/>
                      <a:pt x="654" y="150"/>
                      <a:pt x="654" y="152"/>
                    </a:cubicBezTo>
                    <a:cubicBezTo>
                      <a:pt x="654" y="153"/>
                      <a:pt x="654" y="155"/>
                      <a:pt x="653" y="156"/>
                    </a:cubicBezTo>
                    <a:cubicBezTo>
                      <a:pt x="652" y="157"/>
                      <a:pt x="651" y="157"/>
                      <a:pt x="649" y="157"/>
                    </a:cubicBezTo>
                    <a:cubicBezTo>
                      <a:pt x="646" y="157"/>
                      <a:pt x="644" y="155"/>
                      <a:pt x="644" y="153"/>
                    </a:cubicBezTo>
                    <a:cubicBezTo>
                      <a:pt x="644" y="152"/>
                      <a:pt x="644" y="152"/>
                      <a:pt x="644" y="152"/>
                    </a:cubicBezTo>
                    <a:cubicBezTo>
                      <a:pt x="644" y="147"/>
                      <a:pt x="643" y="141"/>
                      <a:pt x="642" y="136"/>
                    </a:cubicBezTo>
                    <a:cubicBezTo>
                      <a:pt x="641" y="130"/>
                      <a:pt x="640" y="124"/>
                      <a:pt x="638" y="119"/>
                    </a:cubicBezTo>
                    <a:cubicBezTo>
                      <a:pt x="633" y="102"/>
                      <a:pt x="626" y="90"/>
                      <a:pt x="617" y="82"/>
                    </a:cubicBezTo>
                    <a:close/>
                    <a:moveTo>
                      <a:pt x="497" y="94"/>
                    </a:moveTo>
                    <a:cubicBezTo>
                      <a:pt x="494" y="93"/>
                      <a:pt x="491" y="93"/>
                      <a:pt x="488" y="93"/>
                    </a:cubicBezTo>
                    <a:cubicBezTo>
                      <a:pt x="485" y="93"/>
                      <a:pt x="483" y="90"/>
                      <a:pt x="483" y="88"/>
                    </a:cubicBezTo>
                    <a:cubicBezTo>
                      <a:pt x="483" y="85"/>
                      <a:pt x="485" y="83"/>
                      <a:pt x="488" y="83"/>
                    </a:cubicBezTo>
                    <a:cubicBezTo>
                      <a:pt x="500" y="83"/>
                      <a:pt x="511" y="87"/>
                      <a:pt x="520" y="94"/>
                    </a:cubicBezTo>
                    <a:cubicBezTo>
                      <a:pt x="521" y="95"/>
                      <a:pt x="523" y="96"/>
                      <a:pt x="524" y="98"/>
                    </a:cubicBezTo>
                    <a:cubicBezTo>
                      <a:pt x="531" y="106"/>
                      <a:pt x="537" y="117"/>
                      <a:pt x="540" y="130"/>
                    </a:cubicBezTo>
                    <a:cubicBezTo>
                      <a:pt x="542" y="137"/>
                      <a:pt x="543" y="144"/>
                      <a:pt x="544" y="151"/>
                    </a:cubicBezTo>
                    <a:cubicBezTo>
                      <a:pt x="544" y="151"/>
                      <a:pt x="544" y="151"/>
                      <a:pt x="544" y="151"/>
                    </a:cubicBezTo>
                    <a:cubicBezTo>
                      <a:pt x="545" y="161"/>
                      <a:pt x="544" y="168"/>
                      <a:pt x="544" y="168"/>
                    </a:cubicBezTo>
                    <a:cubicBezTo>
                      <a:pt x="544" y="171"/>
                      <a:pt x="542" y="173"/>
                      <a:pt x="539" y="173"/>
                    </a:cubicBezTo>
                    <a:cubicBezTo>
                      <a:pt x="539" y="173"/>
                      <a:pt x="539" y="173"/>
                      <a:pt x="539" y="173"/>
                    </a:cubicBezTo>
                    <a:cubicBezTo>
                      <a:pt x="538" y="173"/>
                      <a:pt x="536" y="172"/>
                      <a:pt x="536" y="171"/>
                    </a:cubicBezTo>
                    <a:cubicBezTo>
                      <a:pt x="535" y="170"/>
                      <a:pt x="534" y="169"/>
                      <a:pt x="534" y="167"/>
                    </a:cubicBezTo>
                    <a:cubicBezTo>
                      <a:pt x="534" y="165"/>
                      <a:pt x="535" y="159"/>
                      <a:pt x="534" y="151"/>
                    </a:cubicBezTo>
                    <a:cubicBezTo>
                      <a:pt x="533" y="143"/>
                      <a:pt x="532" y="136"/>
                      <a:pt x="530" y="130"/>
                    </a:cubicBezTo>
                    <a:cubicBezTo>
                      <a:pt x="527" y="119"/>
                      <a:pt x="522" y="111"/>
                      <a:pt x="517" y="104"/>
                    </a:cubicBezTo>
                    <a:cubicBezTo>
                      <a:pt x="511" y="99"/>
                      <a:pt x="505" y="95"/>
                      <a:pt x="497" y="94"/>
                    </a:cubicBezTo>
                    <a:close/>
                    <a:moveTo>
                      <a:pt x="380" y="97"/>
                    </a:moveTo>
                    <a:cubicBezTo>
                      <a:pt x="391" y="97"/>
                      <a:pt x="400" y="101"/>
                      <a:pt x="407" y="108"/>
                    </a:cubicBezTo>
                    <a:cubicBezTo>
                      <a:pt x="408" y="108"/>
                      <a:pt x="408" y="109"/>
                      <a:pt x="408" y="109"/>
                    </a:cubicBezTo>
                    <a:cubicBezTo>
                      <a:pt x="413" y="115"/>
                      <a:pt x="417" y="122"/>
                      <a:pt x="419" y="131"/>
                    </a:cubicBezTo>
                    <a:cubicBezTo>
                      <a:pt x="420" y="137"/>
                      <a:pt x="421" y="142"/>
                      <a:pt x="422" y="149"/>
                    </a:cubicBezTo>
                    <a:cubicBezTo>
                      <a:pt x="422" y="154"/>
                      <a:pt x="422" y="160"/>
                      <a:pt x="422" y="166"/>
                    </a:cubicBezTo>
                    <a:cubicBezTo>
                      <a:pt x="422" y="169"/>
                      <a:pt x="420" y="171"/>
                      <a:pt x="417" y="171"/>
                    </a:cubicBezTo>
                    <a:cubicBezTo>
                      <a:pt x="417" y="173"/>
                      <a:pt x="417" y="173"/>
                      <a:pt x="417" y="173"/>
                    </a:cubicBezTo>
                    <a:cubicBezTo>
                      <a:pt x="417" y="170"/>
                      <a:pt x="417" y="170"/>
                      <a:pt x="417" y="170"/>
                    </a:cubicBezTo>
                    <a:cubicBezTo>
                      <a:pt x="414" y="170"/>
                      <a:pt x="412" y="168"/>
                      <a:pt x="412" y="165"/>
                    </a:cubicBezTo>
                    <a:cubicBezTo>
                      <a:pt x="412" y="162"/>
                      <a:pt x="413" y="156"/>
                      <a:pt x="412" y="148"/>
                    </a:cubicBezTo>
                    <a:cubicBezTo>
                      <a:pt x="411" y="141"/>
                      <a:pt x="410" y="135"/>
                      <a:pt x="408" y="129"/>
                    </a:cubicBezTo>
                    <a:cubicBezTo>
                      <a:pt x="406" y="124"/>
                      <a:pt x="404" y="119"/>
                      <a:pt x="400" y="115"/>
                    </a:cubicBezTo>
                    <a:cubicBezTo>
                      <a:pt x="397" y="112"/>
                      <a:pt x="393" y="109"/>
                      <a:pt x="388" y="108"/>
                    </a:cubicBezTo>
                    <a:cubicBezTo>
                      <a:pt x="388" y="108"/>
                      <a:pt x="387" y="107"/>
                      <a:pt x="387" y="107"/>
                    </a:cubicBezTo>
                    <a:cubicBezTo>
                      <a:pt x="387" y="107"/>
                      <a:pt x="387" y="107"/>
                      <a:pt x="387" y="107"/>
                    </a:cubicBezTo>
                    <a:cubicBezTo>
                      <a:pt x="385" y="107"/>
                      <a:pt x="382" y="107"/>
                      <a:pt x="380" y="107"/>
                    </a:cubicBezTo>
                    <a:cubicBezTo>
                      <a:pt x="377" y="107"/>
                      <a:pt x="375" y="104"/>
                      <a:pt x="375" y="102"/>
                    </a:cubicBezTo>
                    <a:cubicBezTo>
                      <a:pt x="375" y="99"/>
                      <a:pt x="377" y="97"/>
                      <a:pt x="380" y="97"/>
                    </a:cubicBezTo>
                    <a:close/>
                    <a:moveTo>
                      <a:pt x="321" y="120"/>
                    </a:moveTo>
                    <a:cubicBezTo>
                      <a:pt x="343" y="117"/>
                      <a:pt x="365" y="115"/>
                      <a:pt x="386" y="113"/>
                    </a:cubicBezTo>
                    <a:cubicBezTo>
                      <a:pt x="390" y="114"/>
                      <a:pt x="394" y="116"/>
                      <a:pt x="396" y="119"/>
                    </a:cubicBezTo>
                    <a:cubicBezTo>
                      <a:pt x="399" y="121"/>
                      <a:pt x="401" y="125"/>
                      <a:pt x="403" y="129"/>
                    </a:cubicBezTo>
                    <a:cubicBezTo>
                      <a:pt x="393" y="129"/>
                      <a:pt x="384" y="129"/>
                      <a:pt x="375" y="128"/>
                    </a:cubicBezTo>
                    <a:cubicBezTo>
                      <a:pt x="333" y="127"/>
                      <a:pt x="293" y="126"/>
                      <a:pt x="254" y="127"/>
                    </a:cubicBezTo>
                    <a:cubicBezTo>
                      <a:pt x="277" y="124"/>
                      <a:pt x="299" y="122"/>
                      <a:pt x="321" y="120"/>
                    </a:cubicBezTo>
                    <a:close/>
                    <a:moveTo>
                      <a:pt x="58" y="201"/>
                    </a:moveTo>
                    <a:cubicBezTo>
                      <a:pt x="81" y="165"/>
                      <a:pt x="119" y="143"/>
                      <a:pt x="170" y="137"/>
                    </a:cubicBezTo>
                    <a:cubicBezTo>
                      <a:pt x="177" y="136"/>
                      <a:pt x="183" y="135"/>
                      <a:pt x="189" y="134"/>
                    </a:cubicBezTo>
                    <a:cubicBezTo>
                      <a:pt x="191" y="134"/>
                      <a:pt x="191" y="134"/>
                      <a:pt x="191" y="134"/>
                    </a:cubicBezTo>
                    <a:cubicBezTo>
                      <a:pt x="202" y="133"/>
                      <a:pt x="212" y="132"/>
                      <a:pt x="223" y="130"/>
                    </a:cubicBezTo>
                    <a:cubicBezTo>
                      <a:pt x="226" y="130"/>
                      <a:pt x="229" y="130"/>
                      <a:pt x="232" y="129"/>
                    </a:cubicBezTo>
                    <a:cubicBezTo>
                      <a:pt x="277" y="127"/>
                      <a:pt x="325" y="129"/>
                      <a:pt x="374" y="130"/>
                    </a:cubicBezTo>
                    <a:cubicBezTo>
                      <a:pt x="384" y="130"/>
                      <a:pt x="394" y="131"/>
                      <a:pt x="403" y="131"/>
                    </a:cubicBezTo>
                    <a:cubicBezTo>
                      <a:pt x="403" y="131"/>
                      <a:pt x="403" y="131"/>
                      <a:pt x="403" y="131"/>
                    </a:cubicBezTo>
                    <a:cubicBezTo>
                      <a:pt x="405" y="136"/>
                      <a:pt x="406" y="142"/>
                      <a:pt x="407" y="149"/>
                    </a:cubicBezTo>
                    <a:cubicBezTo>
                      <a:pt x="408" y="156"/>
                      <a:pt x="407" y="162"/>
                      <a:pt x="407" y="165"/>
                    </a:cubicBezTo>
                    <a:cubicBezTo>
                      <a:pt x="407" y="170"/>
                      <a:pt x="411" y="175"/>
                      <a:pt x="417" y="176"/>
                    </a:cubicBezTo>
                    <a:cubicBezTo>
                      <a:pt x="417" y="176"/>
                      <a:pt x="417" y="176"/>
                      <a:pt x="417" y="176"/>
                    </a:cubicBezTo>
                    <a:cubicBezTo>
                      <a:pt x="422" y="176"/>
                      <a:pt x="427" y="172"/>
                      <a:pt x="427" y="166"/>
                    </a:cubicBezTo>
                    <a:cubicBezTo>
                      <a:pt x="428" y="161"/>
                      <a:pt x="427" y="154"/>
                      <a:pt x="427" y="148"/>
                    </a:cubicBezTo>
                    <a:cubicBezTo>
                      <a:pt x="427" y="148"/>
                      <a:pt x="427" y="148"/>
                      <a:pt x="427" y="148"/>
                    </a:cubicBezTo>
                    <a:cubicBezTo>
                      <a:pt x="427" y="142"/>
                      <a:pt x="426" y="137"/>
                      <a:pt x="424" y="132"/>
                    </a:cubicBezTo>
                    <a:cubicBezTo>
                      <a:pt x="443" y="132"/>
                      <a:pt x="460" y="132"/>
                      <a:pt x="476" y="132"/>
                    </a:cubicBezTo>
                    <a:cubicBezTo>
                      <a:pt x="493" y="132"/>
                      <a:pt x="510" y="132"/>
                      <a:pt x="525" y="131"/>
                    </a:cubicBezTo>
                    <a:cubicBezTo>
                      <a:pt x="527" y="137"/>
                      <a:pt x="528" y="144"/>
                      <a:pt x="529" y="151"/>
                    </a:cubicBezTo>
                    <a:cubicBezTo>
                      <a:pt x="530" y="159"/>
                      <a:pt x="529" y="165"/>
                      <a:pt x="529" y="167"/>
                    </a:cubicBezTo>
                    <a:cubicBezTo>
                      <a:pt x="529" y="170"/>
                      <a:pt x="530" y="172"/>
                      <a:pt x="532" y="174"/>
                    </a:cubicBezTo>
                    <a:cubicBezTo>
                      <a:pt x="534" y="176"/>
                      <a:pt x="536" y="178"/>
                      <a:pt x="539" y="178"/>
                    </a:cubicBezTo>
                    <a:cubicBezTo>
                      <a:pt x="539" y="178"/>
                      <a:pt x="539" y="178"/>
                      <a:pt x="539" y="178"/>
                    </a:cubicBezTo>
                    <a:cubicBezTo>
                      <a:pt x="545" y="178"/>
                      <a:pt x="549" y="174"/>
                      <a:pt x="549" y="168"/>
                    </a:cubicBezTo>
                    <a:cubicBezTo>
                      <a:pt x="549" y="167"/>
                      <a:pt x="550" y="160"/>
                      <a:pt x="549" y="150"/>
                    </a:cubicBezTo>
                    <a:cubicBezTo>
                      <a:pt x="548" y="144"/>
                      <a:pt x="547" y="137"/>
                      <a:pt x="546" y="131"/>
                    </a:cubicBezTo>
                    <a:cubicBezTo>
                      <a:pt x="577" y="129"/>
                      <a:pt x="606" y="126"/>
                      <a:pt x="633" y="121"/>
                    </a:cubicBezTo>
                    <a:cubicBezTo>
                      <a:pt x="635" y="126"/>
                      <a:pt x="636" y="131"/>
                      <a:pt x="637" y="137"/>
                    </a:cubicBezTo>
                    <a:cubicBezTo>
                      <a:pt x="638" y="142"/>
                      <a:pt x="639" y="147"/>
                      <a:pt x="639" y="152"/>
                    </a:cubicBezTo>
                    <a:cubicBezTo>
                      <a:pt x="639" y="153"/>
                      <a:pt x="639" y="153"/>
                      <a:pt x="639" y="153"/>
                    </a:cubicBezTo>
                    <a:cubicBezTo>
                      <a:pt x="639" y="153"/>
                      <a:pt x="639" y="153"/>
                      <a:pt x="639" y="153"/>
                    </a:cubicBezTo>
                    <a:cubicBezTo>
                      <a:pt x="639" y="158"/>
                      <a:pt x="644" y="162"/>
                      <a:pt x="649" y="162"/>
                    </a:cubicBezTo>
                    <a:cubicBezTo>
                      <a:pt x="649" y="162"/>
                      <a:pt x="649" y="162"/>
                      <a:pt x="649" y="162"/>
                    </a:cubicBezTo>
                    <a:cubicBezTo>
                      <a:pt x="652" y="162"/>
                      <a:pt x="655" y="161"/>
                      <a:pt x="656" y="159"/>
                    </a:cubicBezTo>
                    <a:cubicBezTo>
                      <a:pt x="658" y="157"/>
                      <a:pt x="659" y="154"/>
                      <a:pt x="659" y="152"/>
                    </a:cubicBezTo>
                    <a:cubicBezTo>
                      <a:pt x="659" y="150"/>
                      <a:pt x="658" y="143"/>
                      <a:pt x="657" y="134"/>
                    </a:cubicBezTo>
                    <a:cubicBezTo>
                      <a:pt x="657" y="134"/>
                      <a:pt x="657" y="134"/>
                      <a:pt x="657" y="134"/>
                    </a:cubicBezTo>
                    <a:cubicBezTo>
                      <a:pt x="656" y="128"/>
                      <a:pt x="655" y="123"/>
                      <a:pt x="653" y="118"/>
                    </a:cubicBezTo>
                    <a:cubicBezTo>
                      <a:pt x="683" y="112"/>
                      <a:pt x="711" y="105"/>
                      <a:pt x="737" y="96"/>
                    </a:cubicBezTo>
                    <a:cubicBezTo>
                      <a:pt x="739" y="101"/>
                      <a:pt x="740" y="107"/>
                      <a:pt x="742" y="113"/>
                    </a:cubicBezTo>
                    <a:cubicBezTo>
                      <a:pt x="744" y="122"/>
                      <a:pt x="744" y="128"/>
                      <a:pt x="744" y="129"/>
                    </a:cubicBezTo>
                    <a:cubicBezTo>
                      <a:pt x="745" y="134"/>
                      <a:pt x="749" y="138"/>
                      <a:pt x="754" y="138"/>
                    </a:cubicBezTo>
                    <a:cubicBezTo>
                      <a:pt x="755" y="138"/>
                      <a:pt x="755" y="138"/>
                      <a:pt x="755" y="138"/>
                    </a:cubicBezTo>
                    <a:cubicBezTo>
                      <a:pt x="761" y="137"/>
                      <a:pt x="765" y="132"/>
                      <a:pt x="764" y="127"/>
                    </a:cubicBezTo>
                    <a:cubicBezTo>
                      <a:pt x="764" y="125"/>
                      <a:pt x="763" y="118"/>
                      <a:pt x="761" y="109"/>
                    </a:cubicBezTo>
                    <a:cubicBezTo>
                      <a:pt x="760" y="103"/>
                      <a:pt x="758" y="96"/>
                      <a:pt x="756" y="89"/>
                    </a:cubicBezTo>
                    <a:cubicBezTo>
                      <a:pt x="780" y="80"/>
                      <a:pt x="804" y="70"/>
                      <a:pt x="826" y="58"/>
                    </a:cubicBezTo>
                    <a:cubicBezTo>
                      <a:pt x="829" y="64"/>
                      <a:pt x="832" y="69"/>
                      <a:pt x="834" y="76"/>
                    </a:cubicBezTo>
                    <a:cubicBezTo>
                      <a:pt x="837" y="81"/>
                      <a:pt x="839" y="86"/>
                      <a:pt x="840" y="91"/>
                    </a:cubicBezTo>
                    <a:cubicBezTo>
                      <a:pt x="842" y="95"/>
                      <a:pt x="846" y="98"/>
                      <a:pt x="850" y="98"/>
                    </a:cubicBezTo>
                    <a:cubicBezTo>
                      <a:pt x="851" y="98"/>
                      <a:pt x="852" y="98"/>
                      <a:pt x="853" y="97"/>
                    </a:cubicBezTo>
                    <a:cubicBezTo>
                      <a:pt x="856" y="96"/>
                      <a:pt x="858" y="95"/>
                      <a:pt x="859" y="92"/>
                    </a:cubicBezTo>
                    <a:cubicBezTo>
                      <a:pt x="860" y="90"/>
                      <a:pt x="860" y="87"/>
                      <a:pt x="860" y="85"/>
                    </a:cubicBezTo>
                    <a:cubicBezTo>
                      <a:pt x="859" y="84"/>
                      <a:pt x="857" y="77"/>
                      <a:pt x="853" y="68"/>
                    </a:cubicBezTo>
                    <a:cubicBezTo>
                      <a:pt x="853" y="68"/>
                      <a:pt x="853" y="68"/>
                      <a:pt x="853" y="68"/>
                    </a:cubicBezTo>
                    <a:cubicBezTo>
                      <a:pt x="850" y="61"/>
                      <a:pt x="847" y="54"/>
                      <a:pt x="843" y="48"/>
                    </a:cubicBezTo>
                    <a:cubicBezTo>
                      <a:pt x="853" y="43"/>
                      <a:pt x="862" y="37"/>
                      <a:pt x="871" y="31"/>
                    </a:cubicBezTo>
                    <a:cubicBezTo>
                      <a:pt x="898" y="52"/>
                      <a:pt x="926" y="70"/>
                      <a:pt x="956" y="85"/>
                    </a:cubicBezTo>
                    <a:cubicBezTo>
                      <a:pt x="944" y="95"/>
                      <a:pt x="933" y="105"/>
                      <a:pt x="922" y="115"/>
                    </a:cubicBezTo>
                    <a:cubicBezTo>
                      <a:pt x="762" y="245"/>
                      <a:pt x="597" y="235"/>
                      <a:pt x="347" y="220"/>
                    </a:cubicBezTo>
                    <a:cubicBezTo>
                      <a:pt x="312" y="217"/>
                      <a:pt x="276" y="215"/>
                      <a:pt x="238" y="213"/>
                    </a:cubicBezTo>
                    <a:cubicBezTo>
                      <a:pt x="162" y="209"/>
                      <a:pt x="107" y="228"/>
                      <a:pt x="74" y="267"/>
                    </a:cubicBezTo>
                    <a:cubicBezTo>
                      <a:pt x="40" y="308"/>
                      <a:pt x="37" y="363"/>
                      <a:pt x="40" y="398"/>
                    </a:cubicBezTo>
                    <a:cubicBezTo>
                      <a:pt x="30" y="350"/>
                      <a:pt x="19" y="262"/>
                      <a:pt x="58" y="201"/>
                    </a:cubicBezTo>
                    <a:close/>
                    <a:moveTo>
                      <a:pt x="1354" y="480"/>
                    </a:moveTo>
                    <a:cubicBezTo>
                      <a:pt x="1034" y="491"/>
                      <a:pt x="1034" y="491"/>
                      <a:pt x="1034" y="491"/>
                    </a:cubicBezTo>
                    <a:cubicBezTo>
                      <a:pt x="1009" y="466"/>
                      <a:pt x="1009" y="466"/>
                      <a:pt x="1009" y="466"/>
                    </a:cubicBezTo>
                    <a:cubicBezTo>
                      <a:pt x="1009" y="466"/>
                      <a:pt x="1008" y="465"/>
                      <a:pt x="1007" y="465"/>
                    </a:cubicBezTo>
                    <a:cubicBezTo>
                      <a:pt x="570" y="499"/>
                      <a:pt x="76" y="475"/>
                      <a:pt x="48" y="473"/>
                    </a:cubicBezTo>
                    <a:cubicBezTo>
                      <a:pt x="34" y="453"/>
                      <a:pt x="44" y="437"/>
                      <a:pt x="47" y="434"/>
                    </a:cubicBezTo>
                    <a:cubicBezTo>
                      <a:pt x="163" y="438"/>
                      <a:pt x="276" y="440"/>
                      <a:pt x="384" y="440"/>
                    </a:cubicBezTo>
                    <a:cubicBezTo>
                      <a:pt x="741" y="440"/>
                      <a:pt x="1040" y="420"/>
                      <a:pt x="1208" y="406"/>
                    </a:cubicBezTo>
                    <a:cubicBezTo>
                      <a:pt x="1216" y="405"/>
                      <a:pt x="1225" y="405"/>
                      <a:pt x="1233" y="404"/>
                    </a:cubicBezTo>
                    <a:cubicBezTo>
                      <a:pt x="1304" y="398"/>
                      <a:pt x="1347" y="393"/>
                      <a:pt x="1354" y="392"/>
                    </a:cubicBezTo>
                    <a:cubicBezTo>
                      <a:pt x="1359" y="396"/>
                      <a:pt x="1390" y="425"/>
                      <a:pt x="1354" y="48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63" name="Google Shape;1163;p25"/>
            <p:cNvGrpSpPr/>
            <p:nvPr/>
          </p:nvGrpSpPr>
          <p:grpSpPr>
            <a:xfrm>
              <a:off x="1712319" y="3810005"/>
              <a:ext cx="1950477" cy="685274"/>
              <a:chOff x="1559919" y="3657605"/>
              <a:chExt cx="1950477" cy="685274"/>
            </a:xfrm>
          </p:grpSpPr>
          <p:sp>
            <p:nvSpPr>
              <p:cNvPr id="1164" name="Google Shape;1164;p25"/>
              <p:cNvSpPr/>
              <p:nvPr/>
            </p:nvSpPr>
            <p:spPr>
              <a:xfrm>
                <a:off x="2364375" y="4081575"/>
                <a:ext cx="475200" cy="711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65" name="Google Shape;1165;p25"/>
              <p:cNvSpPr/>
              <p:nvPr/>
            </p:nvSpPr>
            <p:spPr>
              <a:xfrm>
                <a:off x="2642513" y="3661618"/>
                <a:ext cx="134446" cy="124413"/>
              </a:xfrm>
              <a:custGeom>
                <a:avLst/>
                <a:gdLst/>
                <a:ahLst/>
                <a:cxnLst/>
                <a:rect l="l" t="t" r="r" b="b"/>
                <a:pathLst>
                  <a:path w="99" h="92" extrusionOk="0">
                    <a:moveTo>
                      <a:pt x="37" y="20"/>
                    </a:moveTo>
                    <a:cubicBezTo>
                      <a:pt x="50" y="26"/>
                      <a:pt x="61" y="40"/>
                      <a:pt x="68" y="53"/>
                    </a:cubicBezTo>
                    <a:cubicBezTo>
                      <a:pt x="68" y="53"/>
                      <a:pt x="68" y="53"/>
                      <a:pt x="68" y="53"/>
                    </a:cubicBezTo>
                    <a:cubicBezTo>
                      <a:pt x="69" y="54"/>
                      <a:pt x="69" y="54"/>
                      <a:pt x="69" y="55"/>
                    </a:cubicBezTo>
                    <a:cubicBezTo>
                      <a:pt x="71" y="57"/>
                      <a:pt x="72" y="59"/>
                      <a:pt x="73" y="61"/>
                    </a:cubicBezTo>
                    <a:cubicBezTo>
                      <a:pt x="75" y="65"/>
                      <a:pt x="76" y="68"/>
                      <a:pt x="78" y="72"/>
                    </a:cubicBezTo>
                    <a:cubicBezTo>
                      <a:pt x="82" y="80"/>
                      <a:pt x="84" y="87"/>
                      <a:pt x="84" y="87"/>
                    </a:cubicBezTo>
                    <a:cubicBezTo>
                      <a:pt x="85" y="90"/>
                      <a:pt x="88" y="92"/>
                      <a:pt x="91" y="92"/>
                    </a:cubicBezTo>
                    <a:cubicBezTo>
                      <a:pt x="92" y="92"/>
                      <a:pt x="93" y="92"/>
                      <a:pt x="93" y="92"/>
                    </a:cubicBezTo>
                    <a:cubicBezTo>
                      <a:pt x="97" y="91"/>
                      <a:pt x="99" y="86"/>
                      <a:pt x="98" y="82"/>
                    </a:cubicBezTo>
                    <a:cubicBezTo>
                      <a:pt x="98" y="82"/>
                      <a:pt x="96" y="75"/>
                      <a:pt x="92" y="66"/>
                    </a:cubicBezTo>
                    <a:cubicBezTo>
                      <a:pt x="92" y="66"/>
                      <a:pt x="92" y="66"/>
                      <a:pt x="92" y="66"/>
                    </a:cubicBezTo>
                    <a:cubicBezTo>
                      <a:pt x="91" y="65"/>
                      <a:pt x="91" y="64"/>
                      <a:pt x="90" y="63"/>
                    </a:cubicBezTo>
                    <a:cubicBezTo>
                      <a:pt x="88" y="58"/>
                      <a:pt x="85" y="52"/>
                      <a:pt x="82" y="46"/>
                    </a:cubicBezTo>
                    <a:cubicBezTo>
                      <a:pt x="72" y="30"/>
                      <a:pt x="60" y="14"/>
                      <a:pt x="43" y="6"/>
                    </a:cubicBezTo>
                    <a:cubicBezTo>
                      <a:pt x="43" y="6"/>
                      <a:pt x="42" y="6"/>
                      <a:pt x="42" y="5"/>
                    </a:cubicBezTo>
                    <a:cubicBezTo>
                      <a:pt x="30" y="0"/>
                      <a:pt x="18" y="0"/>
                      <a:pt x="6" y="4"/>
                    </a:cubicBezTo>
                    <a:cubicBezTo>
                      <a:pt x="2" y="6"/>
                      <a:pt x="0" y="10"/>
                      <a:pt x="1" y="14"/>
                    </a:cubicBezTo>
                    <a:cubicBezTo>
                      <a:pt x="3" y="18"/>
                      <a:pt x="7" y="20"/>
                      <a:pt x="11" y="18"/>
                    </a:cubicBezTo>
                    <a:cubicBezTo>
                      <a:pt x="14" y="17"/>
                      <a:pt x="17" y="16"/>
                      <a:pt x="20" y="16"/>
                    </a:cubicBezTo>
                    <a:cubicBezTo>
                      <a:pt x="26" y="16"/>
                      <a:pt x="31" y="17"/>
                      <a:pt x="37" y="2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6" name="Google Shape;1166;p25"/>
              <p:cNvSpPr/>
              <p:nvPr/>
            </p:nvSpPr>
            <p:spPr>
              <a:xfrm>
                <a:off x="2699703" y="3659611"/>
                <a:ext cx="97323" cy="64213"/>
              </a:xfrm>
              <a:custGeom>
                <a:avLst/>
                <a:gdLst/>
                <a:ahLst/>
                <a:cxnLst/>
                <a:rect l="l" t="t" r="r" b="b"/>
                <a:pathLst>
                  <a:path w="72" h="47" extrusionOk="0">
                    <a:moveTo>
                      <a:pt x="40" y="47"/>
                    </a:moveTo>
                    <a:cubicBezTo>
                      <a:pt x="46" y="43"/>
                      <a:pt x="53" y="39"/>
                      <a:pt x="60" y="35"/>
                    </a:cubicBezTo>
                    <a:cubicBezTo>
                      <a:pt x="64" y="32"/>
                      <a:pt x="68" y="30"/>
                      <a:pt x="72" y="27"/>
                    </a:cubicBezTo>
                    <a:cubicBezTo>
                      <a:pt x="72" y="27"/>
                      <a:pt x="72" y="27"/>
                      <a:pt x="72" y="27"/>
                    </a:cubicBezTo>
                    <a:cubicBezTo>
                      <a:pt x="72" y="27"/>
                      <a:pt x="72" y="27"/>
                      <a:pt x="72" y="27"/>
                    </a:cubicBezTo>
                    <a:cubicBezTo>
                      <a:pt x="66" y="23"/>
                      <a:pt x="61" y="18"/>
                      <a:pt x="56" y="14"/>
                    </a:cubicBezTo>
                    <a:cubicBezTo>
                      <a:pt x="48" y="7"/>
                      <a:pt x="39" y="3"/>
                      <a:pt x="29" y="2"/>
                    </a:cubicBezTo>
                    <a:cubicBezTo>
                      <a:pt x="19" y="0"/>
                      <a:pt x="9" y="2"/>
                      <a:pt x="0" y="6"/>
                    </a:cubicBezTo>
                    <a:cubicBezTo>
                      <a:pt x="0" y="7"/>
                      <a:pt x="1" y="7"/>
                      <a:pt x="1" y="7"/>
                    </a:cubicBezTo>
                    <a:cubicBezTo>
                      <a:pt x="18" y="15"/>
                      <a:pt x="30" y="31"/>
                      <a:pt x="40" y="47"/>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7" name="Google Shape;1167;p25"/>
              <p:cNvSpPr/>
              <p:nvPr/>
            </p:nvSpPr>
            <p:spPr>
              <a:xfrm>
                <a:off x="2593350" y="3682687"/>
                <a:ext cx="141470" cy="95317"/>
              </a:xfrm>
              <a:custGeom>
                <a:avLst/>
                <a:gdLst/>
                <a:ahLst/>
                <a:cxnLst/>
                <a:rect l="l" t="t" r="r" b="b"/>
                <a:pathLst>
                  <a:path w="104" h="70" extrusionOk="0">
                    <a:moveTo>
                      <a:pt x="31" y="70"/>
                    </a:moveTo>
                    <a:cubicBezTo>
                      <a:pt x="31" y="70"/>
                      <a:pt x="31" y="70"/>
                      <a:pt x="31" y="70"/>
                    </a:cubicBezTo>
                    <a:cubicBezTo>
                      <a:pt x="55" y="61"/>
                      <a:pt x="80" y="50"/>
                      <a:pt x="104" y="37"/>
                    </a:cubicBezTo>
                    <a:cubicBezTo>
                      <a:pt x="97" y="24"/>
                      <a:pt x="86" y="10"/>
                      <a:pt x="73" y="4"/>
                    </a:cubicBezTo>
                    <a:cubicBezTo>
                      <a:pt x="67" y="1"/>
                      <a:pt x="62" y="0"/>
                      <a:pt x="56" y="0"/>
                    </a:cubicBezTo>
                    <a:cubicBezTo>
                      <a:pt x="56" y="0"/>
                      <a:pt x="56" y="0"/>
                      <a:pt x="56" y="0"/>
                    </a:cubicBezTo>
                    <a:cubicBezTo>
                      <a:pt x="38" y="9"/>
                      <a:pt x="20" y="17"/>
                      <a:pt x="0" y="24"/>
                    </a:cubicBezTo>
                    <a:cubicBezTo>
                      <a:pt x="1" y="25"/>
                      <a:pt x="2" y="25"/>
                      <a:pt x="3" y="26"/>
                    </a:cubicBezTo>
                    <a:cubicBezTo>
                      <a:pt x="17" y="37"/>
                      <a:pt x="25" y="54"/>
                      <a:pt x="31" y="7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8" name="Google Shape;1168;p25"/>
              <p:cNvSpPr/>
              <p:nvPr/>
            </p:nvSpPr>
            <p:spPr>
              <a:xfrm>
                <a:off x="2537163" y="3703758"/>
                <a:ext cx="109363" cy="136453"/>
              </a:xfrm>
              <a:custGeom>
                <a:avLst/>
                <a:gdLst/>
                <a:ahLst/>
                <a:cxnLst/>
                <a:rect l="l" t="t" r="r" b="b"/>
                <a:pathLst>
                  <a:path w="80" h="101" extrusionOk="0">
                    <a:moveTo>
                      <a:pt x="58" y="60"/>
                    </a:moveTo>
                    <a:cubicBezTo>
                      <a:pt x="58" y="60"/>
                      <a:pt x="58" y="60"/>
                      <a:pt x="58" y="60"/>
                    </a:cubicBezTo>
                    <a:cubicBezTo>
                      <a:pt x="58" y="60"/>
                      <a:pt x="58" y="60"/>
                      <a:pt x="58" y="60"/>
                    </a:cubicBezTo>
                    <a:cubicBezTo>
                      <a:pt x="60" y="67"/>
                      <a:pt x="61" y="73"/>
                      <a:pt x="62" y="78"/>
                    </a:cubicBezTo>
                    <a:cubicBezTo>
                      <a:pt x="62" y="78"/>
                      <a:pt x="62" y="78"/>
                      <a:pt x="62" y="78"/>
                    </a:cubicBezTo>
                    <a:cubicBezTo>
                      <a:pt x="64" y="87"/>
                      <a:pt x="65" y="94"/>
                      <a:pt x="65" y="94"/>
                    </a:cubicBezTo>
                    <a:cubicBezTo>
                      <a:pt x="65" y="98"/>
                      <a:pt x="68" y="101"/>
                      <a:pt x="72" y="101"/>
                    </a:cubicBezTo>
                    <a:cubicBezTo>
                      <a:pt x="72" y="101"/>
                      <a:pt x="73" y="101"/>
                      <a:pt x="73" y="101"/>
                    </a:cubicBezTo>
                    <a:cubicBezTo>
                      <a:pt x="77" y="101"/>
                      <a:pt x="80" y="97"/>
                      <a:pt x="80" y="93"/>
                    </a:cubicBezTo>
                    <a:cubicBezTo>
                      <a:pt x="80" y="92"/>
                      <a:pt x="79" y="85"/>
                      <a:pt x="77" y="76"/>
                    </a:cubicBezTo>
                    <a:cubicBezTo>
                      <a:pt x="77" y="76"/>
                      <a:pt x="77" y="76"/>
                      <a:pt x="77" y="76"/>
                    </a:cubicBezTo>
                    <a:cubicBezTo>
                      <a:pt x="76" y="70"/>
                      <a:pt x="74" y="63"/>
                      <a:pt x="72" y="55"/>
                    </a:cubicBezTo>
                    <a:cubicBezTo>
                      <a:pt x="72" y="55"/>
                      <a:pt x="72" y="55"/>
                      <a:pt x="72" y="55"/>
                    </a:cubicBezTo>
                    <a:cubicBezTo>
                      <a:pt x="72" y="55"/>
                      <a:pt x="72" y="55"/>
                      <a:pt x="72" y="55"/>
                    </a:cubicBezTo>
                    <a:cubicBezTo>
                      <a:pt x="66" y="39"/>
                      <a:pt x="58" y="22"/>
                      <a:pt x="44" y="11"/>
                    </a:cubicBezTo>
                    <a:cubicBezTo>
                      <a:pt x="43" y="10"/>
                      <a:pt x="42" y="10"/>
                      <a:pt x="41" y="9"/>
                    </a:cubicBezTo>
                    <a:cubicBezTo>
                      <a:pt x="41" y="9"/>
                      <a:pt x="41" y="9"/>
                      <a:pt x="41" y="9"/>
                    </a:cubicBezTo>
                    <a:cubicBezTo>
                      <a:pt x="31" y="2"/>
                      <a:pt x="20" y="0"/>
                      <a:pt x="7" y="2"/>
                    </a:cubicBezTo>
                    <a:cubicBezTo>
                      <a:pt x="3" y="2"/>
                      <a:pt x="0" y="6"/>
                      <a:pt x="1" y="10"/>
                    </a:cubicBezTo>
                    <a:cubicBezTo>
                      <a:pt x="1" y="14"/>
                      <a:pt x="5" y="17"/>
                      <a:pt x="9" y="17"/>
                    </a:cubicBezTo>
                    <a:cubicBezTo>
                      <a:pt x="13" y="16"/>
                      <a:pt x="17" y="16"/>
                      <a:pt x="20" y="16"/>
                    </a:cubicBezTo>
                    <a:cubicBezTo>
                      <a:pt x="25" y="17"/>
                      <a:pt x="30" y="19"/>
                      <a:pt x="35" y="23"/>
                    </a:cubicBezTo>
                    <a:cubicBezTo>
                      <a:pt x="46" y="31"/>
                      <a:pt x="53" y="46"/>
                      <a:pt x="58" y="6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9" name="Google Shape;1169;p25"/>
              <p:cNvSpPr/>
              <p:nvPr/>
            </p:nvSpPr>
            <p:spPr>
              <a:xfrm>
                <a:off x="2459907" y="3724827"/>
                <a:ext cx="156520" cy="92306"/>
              </a:xfrm>
              <a:custGeom>
                <a:avLst/>
                <a:gdLst/>
                <a:ahLst/>
                <a:cxnLst/>
                <a:rect l="l" t="t" r="r" b="b"/>
                <a:pathLst>
                  <a:path w="115" h="68" extrusionOk="0">
                    <a:moveTo>
                      <a:pt x="26" y="68"/>
                    </a:moveTo>
                    <a:cubicBezTo>
                      <a:pt x="55" y="62"/>
                      <a:pt x="85" y="55"/>
                      <a:pt x="115" y="44"/>
                    </a:cubicBezTo>
                    <a:cubicBezTo>
                      <a:pt x="110" y="30"/>
                      <a:pt x="103" y="15"/>
                      <a:pt x="92" y="7"/>
                    </a:cubicBezTo>
                    <a:cubicBezTo>
                      <a:pt x="87" y="3"/>
                      <a:pt x="82" y="1"/>
                      <a:pt x="77" y="0"/>
                    </a:cubicBezTo>
                    <a:cubicBezTo>
                      <a:pt x="77" y="0"/>
                      <a:pt x="77" y="0"/>
                      <a:pt x="77" y="0"/>
                    </a:cubicBezTo>
                    <a:cubicBezTo>
                      <a:pt x="52" y="9"/>
                      <a:pt x="26" y="16"/>
                      <a:pt x="0" y="22"/>
                    </a:cubicBezTo>
                    <a:cubicBezTo>
                      <a:pt x="0" y="22"/>
                      <a:pt x="0" y="23"/>
                      <a:pt x="1" y="23"/>
                    </a:cubicBezTo>
                    <a:cubicBezTo>
                      <a:pt x="14" y="34"/>
                      <a:pt x="21" y="52"/>
                      <a:pt x="26" y="68"/>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0" name="Google Shape;1170;p25"/>
              <p:cNvSpPr/>
              <p:nvPr/>
            </p:nvSpPr>
            <p:spPr>
              <a:xfrm>
                <a:off x="2399707" y="3738874"/>
                <a:ext cx="103343" cy="135450"/>
              </a:xfrm>
              <a:custGeom>
                <a:avLst/>
                <a:gdLst/>
                <a:ahLst/>
                <a:cxnLst/>
                <a:rect l="l" t="t" r="r" b="b"/>
                <a:pathLst>
                  <a:path w="76" h="100" extrusionOk="0">
                    <a:moveTo>
                      <a:pt x="55" y="60"/>
                    </a:moveTo>
                    <a:cubicBezTo>
                      <a:pt x="55" y="60"/>
                      <a:pt x="55" y="60"/>
                      <a:pt x="55" y="60"/>
                    </a:cubicBezTo>
                    <a:cubicBezTo>
                      <a:pt x="55" y="60"/>
                      <a:pt x="55" y="60"/>
                      <a:pt x="55" y="60"/>
                    </a:cubicBezTo>
                    <a:cubicBezTo>
                      <a:pt x="55" y="62"/>
                      <a:pt x="56" y="63"/>
                      <a:pt x="56" y="64"/>
                    </a:cubicBezTo>
                    <a:cubicBezTo>
                      <a:pt x="57" y="68"/>
                      <a:pt x="58" y="73"/>
                      <a:pt x="58" y="76"/>
                    </a:cubicBezTo>
                    <a:cubicBezTo>
                      <a:pt x="58" y="76"/>
                      <a:pt x="58" y="76"/>
                      <a:pt x="58" y="76"/>
                    </a:cubicBezTo>
                    <a:cubicBezTo>
                      <a:pt x="60" y="86"/>
                      <a:pt x="60" y="92"/>
                      <a:pt x="60" y="93"/>
                    </a:cubicBezTo>
                    <a:cubicBezTo>
                      <a:pt x="61" y="97"/>
                      <a:pt x="64" y="100"/>
                      <a:pt x="68" y="100"/>
                    </a:cubicBezTo>
                    <a:cubicBezTo>
                      <a:pt x="68" y="100"/>
                      <a:pt x="68" y="100"/>
                      <a:pt x="68" y="100"/>
                    </a:cubicBezTo>
                    <a:cubicBezTo>
                      <a:pt x="72" y="100"/>
                      <a:pt x="76" y="96"/>
                      <a:pt x="75" y="92"/>
                    </a:cubicBezTo>
                    <a:cubicBezTo>
                      <a:pt x="75" y="91"/>
                      <a:pt x="75" y="84"/>
                      <a:pt x="73" y="75"/>
                    </a:cubicBezTo>
                    <a:cubicBezTo>
                      <a:pt x="73" y="75"/>
                      <a:pt x="73" y="75"/>
                      <a:pt x="73" y="75"/>
                    </a:cubicBezTo>
                    <a:cubicBezTo>
                      <a:pt x="73" y="73"/>
                      <a:pt x="73" y="72"/>
                      <a:pt x="73" y="70"/>
                    </a:cubicBezTo>
                    <a:cubicBezTo>
                      <a:pt x="72" y="66"/>
                      <a:pt x="71" y="62"/>
                      <a:pt x="70" y="58"/>
                    </a:cubicBezTo>
                    <a:cubicBezTo>
                      <a:pt x="65" y="42"/>
                      <a:pt x="58" y="24"/>
                      <a:pt x="45" y="13"/>
                    </a:cubicBezTo>
                    <a:cubicBezTo>
                      <a:pt x="44" y="13"/>
                      <a:pt x="44" y="12"/>
                      <a:pt x="44" y="12"/>
                    </a:cubicBezTo>
                    <a:cubicBezTo>
                      <a:pt x="44" y="12"/>
                      <a:pt x="44" y="12"/>
                      <a:pt x="44" y="12"/>
                    </a:cubicBezTo>
                    <a:cubicBezTo>
                      <a:pt x="34" y="4"/>
                      <a:pt x="21" y="0"/>
                      <a:pt x="7" y="2"/>
                    </a:cubicBezTo>
                    <a:cubicBezTo>
                      <a:pt x="3" y="2"/>
                      <a:pt x="0" y="6"/>
                      <a:pt x="0" y="10"/>
                    </a:cubicBezTo>
                    <a:cubicBezTo>
                      <a:pt x="1" y="14"/>
                      <a:pt x="5" y="17"/>
                      <a:pt x="9" y="16"/>
                    </a:cubicBezTo>
                    <a:cubicBezTo>
                      <a:pt x="13" y="16"/>
                      <a:pt x="18" y="16"/>
                      <a:pt x="22" y="17"/>
                    </a:cubicBezTo>
                    <a:cubicBezTo>
                      <a:pt x="26" y="18"/>
                      <a:pt x="31" y="21"/>
                      <a:pt x="35" y="24"/>
                    </a:cubicBezTo>
                    <a:cubicBezTo>
                      <a:pt x="45" y="33"/>
                      <a:pt x="51" y="47"/>
                      <a:pt x="55" y="6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1" name="Google Shape;1171;p25"/>
              <p:cNvSpPr/>
              <p:nvPr/>
            </p:nvSpPr>
            <p:spPr>
              <a:xfrm>
                <a:off x="2319441" y="3761951"/>
                <a:ext cx="155517" cy="71237"/>
              </a:xfrm>
              <a:custGeom>
                <a:avLst/>
                <a:gdLst/>
                <a:ahLst/>
                <a:cxnLst/>
                <a:rect l="l" t="t" r="r" b="b"/>
                <a:pathLst>
                  <a:path w="114" h="53" extrusionOk="0">
                    <a:moveTo>
                      <a:pt x="21" y="53"/>
                    </a:moveTo>
                    <a:cubicBezTo>
                      <a:pt x="29" y="52"/>
                      <a:pt x="36" y="52"/>
                      <a:pt x="44" y="51"/>
                    </a:cubicBezTo>
                    <a:cubicBezTo>
                      <a:pt x="63" y="50"/>
                      <a:pt x="83" y="48"/>
                      <a:pt x="102" y="45"/>
                    </a:cubicBezTo>
                    <a:cubicBezTo>
                      <a:pt x="106" y="44"/>
                      <a:pt x="110" y="44"/>
                      <a:pt x="114" y="43"/>
                    </a:cubicBezTo>
                    <a:cubicBezTo>
                      <a:pt x="110" y="30"/>
                      <a:pt x="104" y="16"/>
                      <a:pt x="94" y="7"/>
                    </a:cubicBezTo>
                    <a:cubicBezTo>
                      <a:pt x="90" y="4"/>
                      <a:pt x="85" y="1"/>
                      <a:pt x="81" y="0"/>
                    </a:cubicBezTo>
                    <a:cubicBezTo>
                      <a:pt x="81" y="0"/>
                      <a:pt x="81" y="0"/>
                      <a:pt x="81" y="0"/>
                    </a:cubicBezTo>
                    <a:cubicBezTo>
                      <a:pt x="54" y="6"/>
                      <a:pt x="27" y="11"/>
                      <a:pt x="0" y="15"/>
                    </a:cubicBezTo>
                    <a:cubicBezTo>
                      <a:pt x="1" y="16"/>
                      <a:pt x="2" y="18"/>
                      <a:pt x="4" y="19"/>
                    </a:cubicBezTo>
                    <a:cubicBezTo>
                      <a:pt x="13" y="28"/>
                      <a:pt x="18" y="41"/>
                      <a:pt x="21" y="53"/>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2" name="Google Shape;1172;p25"/>
              <p:cNvSpPr/>
              <p:nvPr/>
            </p:nvSpPr>
            <p:spPr>
              <a:xfrm>
                <a:off x="2167937" y="3787034"/>
                <a:ext cx="160533" cy="49163"/>
              </a:xfrm>
              <a:custGeom>
                <a:avLst/>
                <a:gdLst/>
                <a:ahLst/>
                <a:cxnLst/>
                <a:rect l="l" t="t" r="r" b="b"/>
                <a:pathLst>
                  <a:path w="118" h="36" extrusionOk="0">
                    <a:moveTo>
                      <a:pt x="12" y="35"/>
                    </a:moveTo>
                    <a:cubicBezTo>
                      <a:pt x="12" y="35"/>
                      <a:pt x="12" y="35"/>
                      <a:pt x="12" y="35"/>
                    </a:cubicBezTo>
                    <a:cubicBezTo>
                      <a:pt x="20" y="35"/>
                      <a:pt x="29" y="35"/>
                      <a:pt x="38" y="35"/>
                    </a:cubicBezTo>
                    <a:cubicBezTo>
                      <a:pt x="64" y="36"/>
                      <a:pt x="91" y="36"/>
                      <a:pt x="118" y="35"/>
                    </a:cubicBezTo>
                    <a:cubicBezTo>
                      <a:pt x="115" y="26"/>
                      <a:pt x="111" y="17"/>
                      <a:pt x="105" y="10"/>
                    </a:cubicBezTo>
                    <a:cubicBezTo>
                      <a:pt x="100" y="5"/>
                      <a:pt x="94" y="2"/>
                      <a:pt x="87" y="0"/>
                    </a:cubicBezTo>
                    <a:cubicBezTo>
                      <a:pt x="58" y="4"/>
                      <a:pt x="29" y="8"/>
                      <a:pt x="0" y="11"/>
                    </a:cubicBezTo>
                    <a:cubicBezTo>
                      <a:pt x="6" y="18"/>
                      <a:pt x="9" y="26"/>
                      <a:pt x="12" y="3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3" name="Google Shape;1173;p25"/>
              <p:cNvSpPr/>
              <p:nvPr/>
            </p:nvSpPr>
            <p:spPr>
              <a:xfrm>
                <a:off x="2115764" y="3785027"/>
                <a:ext cx="72240" cy="107356"/>
              </a:xfrm>
              <a:custGeom>
                <a:avLst/>
                <a:gdLst/>
                <a:ahLst/>
                <a:cxnLst/>
                <a:rect l="l" t="t" r="r" b="b"/>
                <a:pathLst>
                  <a:path w="53" h="79" extrusionOk="0">
                    <a:moveTo>
                      <a:pt x="34" y="36"/>
                    </a:moveTo>
                    <a:cubicBezTo>
                      <a:pt x="34" y="36"/>
                      <a:pt x="34" y="36"/>
                      <a:pt x="34" y="36"/>
                    </a:cubicBezTo>
                    <a:cubicBezTo>
                      <a:pt x="34" y="36"/>
                      <a:pt x="34" y="36"/>
                      <a:pt x="34" y="36"/>
                    </a:cubicBezTo>
                    <a:cubicBezTo>
                      <a:pt x="36" y="41"/>
                      <a:pt x="37" y="47"/>
                      <a:pt x="37" y="52"/>
                    </a:cubicBezTo>
                    <a:cubicBezTo>
                      <a:pt x="37" y="53"/>
                      <a:pt x="37" y="54"/>
                      <a:pt x="37" y="55"/>
                    </a:cubicBezTo>
                    <a:cubicBezTo>
                      <a:pt x="38" y="64"/>
                      <a:pt x="38" y="71"/>
                      <a:pt x="38" y="71"/>
                    </a:cubicBezTo>
                    <a:cubicBezTo>
                      <a:pt x="37" y="75"/>
                      <a:pt x="40" y="79"/>
                      <a:pt x="45" y="79"/>
                    </a:cubicBezTo>
                    <a:cubicBezTo>
                      <a:pt x="45" y="79"/>
                      <a:pt x="45" y="79"/>
                      <a:pt x="45" y="79"/>
                    </a:cubicBezTo>
                    <a:cubicBezTo>
                      <a:pt x="49" y="79"/>
                      <a:pt x="52" y="76"/>
                      <a:pt x="53" y="72"/>
                    </a:cubicBezTo>
                    <a:cubicBezTo>
                      <a:pt x="53" y="72"/>
                      <a:pt x="53" y="64"/>
                      <a:pt x="52" y="54"/>
                    </a:cubicBezTo>
                    <a:cubicBezTo>
                      <a:pt x="52" y="52"/>
                      <a:pt x="52" y="49"/>
                      <a:pt x="52" y="46"/>
                    </a:cubicBezTo>
                    <a:cubicBezTo>
                      <a:pt x="51" y="46"/>
                      <a:pt x="51" y="46"/>
                      <a:pt x="51" y="45"/>
                    </a:cubicBezTo>
                    <a:cubicBezTo>
                      <a:pt x="51" y="42"/>
                      <a:pt x="50" y="40"/>
                      <a:pt x="50" y="37"/>
                    </a:cubicBezTo>
                    <a:cubicBezTo>
                      <a:pt x="47" y="28"/>
                      <a:pt x="44" y="20"/>
                      <a:pt x="38" y="13"/>
                    </a:cubicBezTo>
                    <a:cubicBezTo>
                      <a:pt x="38" y="13"/>
                      <a:pt x="38" y="13"/>
                      <a:pt x="37" y="13"/>
                    </a:cubicBezTo>
                    <a:cubicBezTo>
                      <a:pt x="30" y="4"/>
                      <a:pt x="20" y="0"/>
                      <a:pt x="8" y="0"/>
                    </a:cubicBezTo>
                    <a:cubicBezTo>
                      <a:pt x="3" y="0"/>
                      <a:pt x="0" y="4"/>
                      <a:pt x="0" y="8"/>
                    </a:cubicBezTo>
                    <a:cubicBezTo>
                      <a:pt x="0" y="12"/>
                      <a:pt x="3" y="15"/>
                      <a:pt x="8" y="15"/>
                    </a:cubicBezTo>
                    <a:cubicBezTo>
                      <a:pt x="10" y="15"/>
                      <a:pt x="12" y="15"/>
                      <a:pt x="15" y="16"/>
                    </a:cubicBezTo>
                    <a:cubicBezTo>
                      <a:pt x="19" y="17"/>
                      <a:pt x="23" y="19"/>
                      <a:pt x="26" y="23"/>
                    </a:cubicBezTo>
                    <a:cubicBezTo>
                      <a:pt x="30" y="27"/>
                      <a:pt x="32" y="31"/>
                      <a:pt x="34" y="3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4" name="Google Shape;1174;p25"/>
              <p:cNvSpPr/>
              <p:nvPr/>
            </p:nvSpPr>
            <p:spPr>
              <a:xfrm>
                <a:off x="2263254" y="3765964"/>
                <a:ext cx="90300" cy="128426"/>
              </a:xfrm>
              <a:custGeom>
                <a:avLst/>
                <a:gdLst/>
                <a:ahLst/>
                <a:cxnLst/>
                <a:rect l="l" t="t" r="r" b="b"/>
                <a:pathLst>
                  <a:path w="67" h="95" extrusionOk="0">
                    <a:moveTo>
                      <a:pt x="48" y="51"/>
                    </a:moveTo>
                    <a:cubicBezTo>
                      <a:pt x="48" y="51"/>
                      <a:pt x="48" y="51"/>
                      <a:pt x="48" y="51"/>
                    </a:cubicBezTo>
                    <a:cubicBezTo>
                      <a:pt x="48" y="51"/>
                      <a:pt x="48" y="51"/>
                      <a:pt x="48" y="51"/>
                    </a:cubicBezTo>
                    <a:cubicBezTo>
                      <a:pt x="50" y="58"/>
                      <a:pt x="51" y="65"/>
                      <a:pt x="51" y="71"/>
                    </a:cubicBezTo>
                    <a:cubicBezTo>
                      <a:pt x="51" y="71"/>
                      <a:pt x="51" y="71"/>
                      <a:pt x="51" y="71"/>
                    </a:cubicBezTo>
                    <a:cubicBezTo>
                      <a:pt x="52" y="80"/>
                      <a:pt x="52" y="87"/>
                      <a:pt x="52" y="87"/>
                    </a:cubicBezTo>
                    <a:cubicBezTo>
                      <a:pt x="52" y="91"/>
                      <a:pt x="55" y="95"/>
                      <a:pt x="59" y="95"/>
                    </a:cubicBezTo>
                    <a:cubicBezTo>
                      <a:pt x="59" y="95"/>
                      <a:pt x="59" y="95"/>
                      <a:pt x="59" y="95"/>
                    </a:cubicBezTo>
                    <a:cubicBezTo>
                      <a:pt x="63" y="95"/>
                      <a:pt x="67" y="92"/>
                      <a:pt x="67" y="88"/>
                    </a:cubicBezTo>
                    <a:cubicBezTo>
                      <a:pt x="67" y="87"/>
                      <a:pt x="67" y="80"/>
                      <a:pt x="66" y="70"/>
                    </a:cubicBezTo>
                    <a:cubicBezTo>
                      <a:pt x="66" y="65"/>
                      <a:pt x="65" y="59"/>
                      <a:pt x="64" y="53"/>
                    </a:cubicBezTo>
                    <a:cubicBezTo>
                      <a:pt x="63" y="52"/>
                      <a:pt x="63" y="51"/>
                      <a:pt x="63" y="50"/>
                    </a:cubicBezTo>
                    <a:cubicBezTo>
                      <a:pt x="63" y="50"/>
                      <a:pt x="63" y="50"/>
                      <a:pt x="63" y="50"/>
                    </a:cubicBezTo>
                    <a:cubicBezTo>
                      <a:pt x="63" y="50"/>
                      <a:pt x="63" y="50"/>
                      <a:pt x="63" y="50"/>
                    </a:cubicBezTo>
                    <a:cubicBezTo>
                      <a:pt x="60" y="38"/>
                      <a:pt x="55" y="25"/>
                      <a:pt x="46" y="16"/>
                    </a:cubicBezTo>
                    <a:cubicBezTo>
                      <a:pt x="44" y="15"/>
                      <a:pt x="43" y="13"/>
                      <a:pt x="42" y="12"/>
                    </a:cubicBezTo>
                    <a:cubicBezTo>
                      <a:pt x="33" y="4"/>
                      <a:pt x="21" y="0"/>
                      <a:pt x="8" y="0"/>
                    </a:cubicBezTo>
                    <a:cubicBezTo>
                      <a:pt x="3" y="0"/>
                      <a:pt x="0" y="4"/>
                      <a:pt x="0" y="8"/>
                    </a:cubicBezTo>
                    <a:cubicBezTo>
                      <a:pt x="0" y="12"/>
                      <a:pt x="3" y="15"/>
                      <a:pt x="8" y="15"/>
                    </a:cubicBezTo>
                    <a:cubicBezTo>
                      <a:pt x="11" y="15"/>
                      <a:pt x="14" y="15"/>
                      <a:pt x="17" y="16"/>
                    </a:cubicBezTo>
                    <a:cubicBezTo>
                      <a:pt x="24" y="18"/>
                      <a:pt x="30" y="21"/>
                      <a:pt x="35" y="26"/>
                    </a:cubicBezTo>
                    <a:cubicBezTo>
                      <a:pt x="41" y="33"/>
                      <a:pt x="45" y="42"/>
                      <a:pt x="48" y="5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5" name="Google Shape;1175;p25"/>
              <p:cNvSpPr/>
              <p:nvPr/>
            </p:nvSpPr>
            <p:spPr>
              <a:xfrm>
                <a:off x="1912088" y="3806097"/>
                <a:ext cx="249830" cy="27090"/>
              </a:xfrm>
              <a:custGeom>
                <a:avLst/>
                <a:gdLst/>
                <a:ahLst/>
                <a:cxnLst/>
                <a:rect l="l" t="t" r="r" b="b"/>
                <a:pathLst>
                  <a:path w="184" h="20" extrusionOk="0">
                    <a:moveTo>
                      <a:pt x="1" y="19"/>
                    </a:moveTo>
                    <a:cubicBezTo>
                      <a:pt x="22" y="18"/>
                      <a:pt x="44" y="17"/>
                      <a:pt x="66" y="17"/>
                    </a:cubicBezTo>
                    <a:cubicBezTo>
                      <a:pt x="66" y="17"/>
                      <a:pt x="67" y="17"/>
                      <a:pt x="67" y="17"/>
                    </a:cubicBezTo>
                    <a:cubicBezTo>
                      <a:pt x="99" y="18"/>
                      <a:pt x="131" y="19"/>
                      <a:pt x="164" y="20"/>
                    </a:cubicBezTo>
                    <a:cubicBezTo>
                      <a:pt x="171" y="20"/>
                      <a:pt x="177" y="20"/>
                      <a:pt x="183" y="20"/>
                    </a:cubicBezTo>
                    <a:cubicBezTo>
                      <a:pt x="184" y="20"/>
                      <a:pt x="184" y="20"/>
                      <a:pt x="184" y="20"/>
                    </a:cubicBezTo>
                    <a:cubicBezTo>
                      <a:pt x="182" y="15"/>
                      <a:pt x="180" y="11"/>
                      <a:pt x="176" y="7"/>
                    </a:cubicBezTo>
                    <a:cubicBezTo>
                      <a:pt x="173" y="3"/>
                      <a:pt x="169" y="1"/>
                      <a:pt x="165" y="0"/>
                    </a:cubicBezTo>
                    <a:cubicBezTo>
                      <a:pt x="111" y="6"/>
                      <a:pt x="57" y="11"/>
                      <a:pt x="1" y="18"/>
                    </a:cubicBezTo>
                    <a:cubicBezTo>
                      <a:pt x="0" y="18"/>
                      <a:pt x="0" y="19"/>
                      <a:pt x="0" y="19"/>
                    </a:cubicBezTo>
                    <a:cubicBezTo>
                      <a:pt x="0" y="19"/>
                      <a:pt x="1" y="19"/>
                      <a:pt x="1" y="19"/>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6" name="Google Shape;1176;p25"/>
              <p:cNvSpPr/>
              <p:nvPr/>
            </p:nvSpPr>
            <p:spPr>
              <a:xfrm>
                <a:off x="1966268" y="4186359"/>
                <a:ext cx="1544128" cy="139463"/>
              </a:xfrm>
              <a:custGeom>
                <a:avLst/>
                <a:gdLst/>
                <a:ahLst/>
                <a:cxnLst/>
                <a:rect l="l" t="t" r="r" b="b"/>
                <a:pathLst>
                  <a:path w="1135" h="103" extrusionOk="0">
                    <a:moveTo>
                      <a:pt x="1093" y="0"/>
                    </a:moveTo>
                    <a:cubicBezTo>
                      <a:pt x="1093" y="0"/>
                      <a:pt x="1093" y="0"/>
                      <a:pt x="1093" y="0"/>
                    </a:cubicBezTo>
                    <a:cubicBezTo>
                      <a:pt x="1093" y="0"/>
                      <a:pt x="1091" y="0"/>
                      <a:pt x="1089" y="0"/>
                    </a:cubicBezTo>
                    <a:cubicBezTo>
                      <a:pt x="1088" y="0"/>
                      <a:pt x="1088" y="0"/>
                      <a:pt x="1088" y="0"/>
                    </a:cubicBezTo>
                    <a:cubicBezTo>
                      <a:pt x="1085" y="0"/>
                      <a:pt x="1079" y="1"/>
                      <a:pt x="1072" y="2"/>
                    </a:cubicBezTo>
                    <a:cubicBezTo>
                      <a:pt x="1071" y="2"/>
                      <a:pt x="1069" y="2"/>
                      <a:pt x="1068" y="2"/>
                    </a:cubicBezTo>
                    <a:cubicBezTo>
                      <a:pt x="1066" y="2"/>
                      <a:pt x="1064" y="3"/>
                      <a:pt x="1062" y="3"/>
                    </a:cubicBezTo>
                    <a:cubicBezTo>
                      <a:pt x="1059" y="3"/>
                      <a:pt x="1056" y="3"/>
                      <a:pt x="1053" y="4"/>
                    </a:cubicBezTo>
                    <a:cubicBezTo>
                      <a:pt x="1051" y="4"/>
                      <a:pt x="1050" y="4"/>
                      <a:pt x="1048" y="4"/>
                    </a:cubicBezTo>
                    <a:cubicBezTo>
                      <a:pt x="1045" y="5"/>
                      <a:pt x="1042" y="5"/>
                      <a:pt x="1039" y="5"/>
                    </a:cubicBezTo>
                    <a:cubicBezTo>
                      <a:pt x="1037" y="5"/>
                      <a:pt x="1036" y="5"/>
                      <a:pt x="1034" y="6"/>
                    </a:cubicBezTo>
                    <a:cubicBezTo>
                      <a:pt x="1032" y="6"/>
                      <a:pt x="1030" y="6"/>
                      <a:pt x="1028" y="6"/>
                    </a:cubicBezTo>
                    <a:cubicBezTo>
                      <a:pt x="1015" y="7"/>
                      <a:pt x="1001" y="9"/>
                      <a:pt x="985" y="10"/>
                    </a:cubicBezTo>
                    <a:cubicBezTo>
                      <a:pt x="980" y="11"/>
                      <a:pt x="975" y="11"/>
                      <a:pt x="970" y="11"/>
                    </a:cubicBezTo>
                    <a:cubicBezTo>
                      <a:pt x="969" y="12"/>
                      <a:pt x="968" y="12"/>
                      <a:pt x="966" y="12"/>
                    </a:cubicBezTo>
                    <a:cubicBezTo>
                      <a:pt x="960" y="12"/>
                      <a:pt x="953" y="13"/>
                      <a:pt x="945" y="14"/>
                    </a:cubicBezTo>
                    <a:cubicBezTo>
                      <a:pt x="768" y="28"/>
                      <a:pt x="446" y="49"/>
                      <a:pt x="63" y="47"/>
                    </a:cubicBezTo>
                    <a:cubicBezTo>
                      <a:pt x="61" y="47"/>
                      <a:pt x="61" y="47"/>
                      <a:pt x="61" y="47"/>
                    </a:cubicBezTo>
                    <a:cubicBezTo>
                      <a:pt x="51" y="47"/>
                      <a:pt x="41" y="47"/>
                      <a:pt x="31" y="47"/>
                    </a:cubicBezTo>
                    <a:cubicBezTo>
                      <a:pt x="24" y="47"/>
                      <a:pt x="24" y="47"/>
                      <a:pt x="24" y="47"/>
                    </a:cubicBezTo>
                    <a:cubicBezTo>
                      <a:pt x="24" y="47"/>
                      <a:pt x="0" y="71"/>
                      <a:pt x="24" y="94"/>
                    </a:cubicBezTo>
                    <a:cubicBezTo>
                      <a:pt x="214" y="98"/>
                      <a:pt x="488" y="98"/>
                      <a:pt x="746" y="78"/>
                    </a:cubicBezTo>
                    <a:cubicBezTo>
                      <a:pt x="771" y="103"/>
                      <a:pt x="771" y="103"/>
                      <a:pt x="771" y="103"/>
                    </a:cubicBezTo>
                    <a:cubicBezTo>
                      <a:pt x="1093" y="93"/>
                      <a:pt x="1093" y="93"/>
                      <a:pt x="1093" y="93"/>
                    </a:cubicBezTo>
                    <a:cubicBezTo>
                      <a:pt x="1135" y="30"/>
                      <a:pt x="1093" y="0"/>
                      <a:pt x="1093" y="0"/>
                    </a:cubicBezTo>
                    <a:close/>
                    <a:moveTo>
                      <a:pt x="1089" y="80"/>
                    </a:moveTo>
                    <a:cubicBezTo>
                      <a:pt x="1089" y="80"/>
                      <a:pt x="1069" y="21"/>
                      <a:pt x="926" y="26"/>
                    </a:cubicBezTo>
                    <a:cubicBezTo>
                      <a:pt x="926" y="26"/>
                      <a:pt x="1032" y="19"/>
                      <a:pt x="1089" y="11"/>
                    </a:cubicBezTo>
                    <a:cubicBezTo>
                      <a:pt x="1089" y="11"/>
                      <a:pt x="1116" y="38"/>
                      <a:pt x="1089" y="8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7" name="Google Shape;1177;p25"/>
              <p:cNvSpPr/>
              <p:nvPr/>
            </p:nvSpPr>
            <p:spPr>
              <a:xfrm>
                <a:off x="3271522" y="3955575"/>
                <a:ext cx="212777" cy="245825"/>
              </a:xfrm>
              <a:custGeom>
                <a:avLst/>
                <a:gdLst/>
                <a:ahLst/>
                <a:cxnLst/>
                <a:rect l="l" t="t" r="r" b="b"/>
                <a:pathLst>
                  <a:path w="152" h="176" extrusionOk="0">
                    <a:moveTo>
                      <a:pt x="119" y="147"/>
                    </a:moveTo>
                    <a:cubicBezTo>
                      <a:pt x="119" y="147"/>
                      <a:pt x="126" y="81"/>
                      <a:pt x="96" y="18"/>
                    </a:cubicBezTo>
                    <a:cubicBezTo>
                      <a:pt x="0" y="65"/>
                      <a:pt x="6" y="174"/>
                      <a:pt x="6" y="176"/>
                    </a:cubicBezTo>
                    <a:cubicBezTo>
                      <a:pt x="11" y="176"/>
                      <a:pt x="16" y="176"/>
                      <a:pt x="21" y="175"/>
                    </a:cubicBezTo>
                    <a:cubicBezTo>
                      <a:pt x="37" y="174"/>
                      <a:pt x="51" y="172"/>
                      <a:pt x="64" y="171"/>
                    </a:cubicBezTo>
                    <a:cubicBezTo>
                      <a:pt x="66" y="171"/>
                      <a:pt x="68" y="171"/>
                      <a:pt x="70" y="171"/>
                    </a:cubicBezTo>
                    <a:cubicBezTo>
                      <a:pt x="72" y="170"/>
                      <a:pt x="73" y="170"/>
                      <a:pt x="75" y="170"/>
                    </a:cubicBezTo>
                    <a:cubicBezTo>
                      <a:pt x="78" y="170"/>
                      <a:pt x="81" y="170"/>
                      <a:pt x="84" y="169"/>
                    </a:cubicBezTo>
                    <a:cubicBezTo>
                      <a:pt x="86" y="169"/>
                      <a:pt x="87" y="169"/>
                      <a:pt x="89" y="169"/>
                    </a:cubicBezTo>
                    <a:cubicBezTo>
                      <a:pt x="92" y="168"/>
                      <a:pt x="95" y="168"/>
                      <a:pt x="98" y="168"/>
                    </a:cubicBezTo>
                    <a:cubicBezTo>
                      <a:pt x="100" y="168"/>
                      <a:pt x="102" y="167"/>
                      <a:pt x="104" y="167"/>
                    </a:cubicBezTo>
                    <a:cubicBezTo>
                      <a:pt x="105" y="167"/>
                      <a:pt x="107" y="167"/>
                      <a:pt x="108" y="167"/>
                    </a:cubicBezTo>
                    <a:cubicBezTo>
                      <a:pt x="115" y="166"/>
                      <a:pt x="121" y="165"/>
                      <a:pt x="124" y="165"/>
                    </a:cubicBezTo>
                    <a:cubicBezTo>
                      <a:pt x="124" y="165"/>
                      <a:pt x="124" y="165"/>
                      <a:pt x="125" y="165"/>
                    </a:cubicBezTo>
                    <a:cubicBezTo>
                      <a:pt x="127" y="165"/>
                      <a:pt x="129" y="165"/>
                      <a:pt x="129" y="165"/>
                    </a:cubicBezTo>
                    <a:cubicBezTo>
                      <a:pt x="147" y="105"/>
                      <a:pt x="152" y="49"/>
                      <a:pt x="150" y="0"/>
                    </a:cubicBezTo>
                    <a:cubicBezTo>
                      <a:pt x="146" y="1"/>
                      <a:pt x="142" y="2"/>
                      <a:pt x="138" y="3"/>
                    </a:cubicBezTo>
                    <a:cubicBezTo>
                      <a:pt x="139" y="43"/>
                      <a:pt x="134" y="91"/>
                      <a:pt x="119" y="14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8" name="Google Shape;1178;p25"/>
              <p:cNvSpPr/>
              <p:nvPr/>
            </p:nvSpPr>
            <p:spPr>
              <a:xfrm>
                <a:off x="1880985" y="3753924"/>
                <a:ext cx="1599310" cy="498655"/>
              </a:xfrm>
              <a:custGeom>
                <a:avLst/>
                <a:gdLst/>
                <a:ahLst/>
                <a:cxnLst/>
                <a:rect l="l" t="t" r="r" b="b"/>
                <a:pathLst>
                  <a:path w="1176" h="368" extrusionOk="0">
                    <a:moveTo>
                      <a:pt x="39" y="143"/>
                    </a:moveTo>
                    <a:cubicBezTo>
                      <a:pt x="25" y="142"/>
                      <a:pt x="12" y="142"/>
                      <a:pt x="0" y="143"/>
                    </a:cubicBezTo>
                    <a:cubicBezTo>
                      <a:pt x="5" y="197"/>
                      <a:pt x="40" y="270"/>
                      <a:pt x="126" y="366"/>
                    </a:cubicBezTo>
                    <a:cubicBezTo>
                      <a:pt x="509" y="368"/>
                      <a:pt x="831" y="347"/>
                      <a:pt x="1008" y="333"/>
                    </a:cubicBezTo>
                    <a:cubicBezTo>
                      <a:pt x="1008" y="333"/>
                      <a:pt x="1008" y="333"/>
                      <a:pt x="1008" y="333"/>
                    </a:cubicBezTo>
                    <a:cubicBezTo>
                      <a:pt x="1008" y="333"/>
                      <a:pt x="1008" y="333"/>
                      <a:pt x="1008" y="333"/>
                    </a:cubicBezTo>
                    <a:cubicBezTo>
                      <a:pt x="1008" y="333"/>
                      <a:pt x="999" y="206"/>
                      <a:pt x="1113" y="152"/>
                    </a:cubicBezTo>
                    <a:cubicBezTo>
                      <a:pt x="1088" y="112"/>
                      <a:pt x="1047" y="76"/>
                      <a:pt x="977" y="62"/>
                    </a:cubicBezTo>
                    <a:cubicBezTo>
                      <a:pt x="977" y="62"/>
                      <a:pt x="1053" y="61"/>
                      <a:pt x="1137" y="12"/>
                    </a:cubicBezTo>
                    <a:cubicBezTo>
                      <a:pt x="1137" y="12"/>
                      <a:pt x="1160" y="56"/>
                      <a:pt x="1165" y="135"/>
                    </a:cubicBezTo>
                    <a:cubicBezTo>
                      <a:pt x="1168" y="134"/>
                      <a:pt x="1172" y="134"/>
                      <a:pt x="1176" y="133"/>
                    </a:cubicBezTo>
                    <a:cubicBezTo>
                      <a:pt x="1176" y="133"/>
                      <a:pt x="1176" y="133"/>
                      <a:pt x="1176" y="133"/>
                    </a:cubicBezTo>
                    <a:cubicBezTo>
                      <a:pt x="1176" y="133"/>
                      <a:pt x="1176" y="133"/>
                      <a:pt x="1176" y="133"/>
                    </a:cubicBezTo>
                    <a:cubicBezTo>
                      <a:pt x="1171" y="73"/>
                      <a:pt x="1157" y="28"/>
                      <a:pt x="1150" y="8"/>
                    </a:cubicBezTo>
                    <a:cubicBezTo>
                      <a:pt x="1149" y="4"/>
                      <a:pt x="1146" y="2"/>
                      <a:pt x="1143" y="1"/>
                    </a:cubicBezTo>
                    <a:cubicBezTo>
                      <a:pt x="1141" y="0"/>
                      <a:pt x="1137" y="0"/>
                      <a:pt x="1134" y="2"/>
                    </a:cubicBezTo>
                    <a:cubicBezTo>
                      <a:pt x="980" y="83"/>
                      <a:pt x="849" y="56"/>
                      <a:pt x="759" y="12"/>
                    </a:cubicBezTo>
                    <a:cubicBezTo>
                      <a:pt x="759" y="12"/>
                      <a:pt x="759" y="12"/>
                      <a:pt x="759" y="12"/>
                    </a:cubicBezTo>
                    <a:cubicBezTo>
                      <a:pt x="747" y="24"/>
                      <a:pt x="735" y="34"/>
                      <a:pt x="723" y="44"/>
                    </a:cubicBezTo>
                    <a:cubicBezTo>
                      <a:pt x="541" y="192"/>
                      <a:pt x="357" y="160"/>
                      <a:pt x="39" y="143"/>
                    </a:cubicBezTo>
                    <a:close/>
                    <a:moveTo>
                      <a:pt x="386" y="278"/>
                    </a:moveTo>
                    <a:cubicBezTo>
                      <a:pt x="386" y="278"/>
                      <a:pt x="386" y="278"/>
                      <a:pt x="386" y="278"/>
                    </a:cubicBezTo>
                    <a:cubicBezTo>
                      <a:pt x="386" y="278"/>
                      <a:pt x="386" y="278"/>
                      <a:pt x="386" y="278"/>
                    </a:cubicBezTo>
                    <a:cubicBezTo>
                      <a:pt x="386" y="278"/>
                      <a:pt x="386" y="278"/>
                      <a:pt x="386" y="278"/>
                    </a:cubicBezTo>
                    <a:cubicBezTo>
                      <a:pt x="385" y="278"/>
                      <a:pt x="384" y="277"/>
                      <a:pt x="384" y="277"/>
                    </a:cubicBezTo>
                    <a:cubicBezTo>
                      <a:pt x="380" y="276"/>
                      <a:pt x="377" y="273"/>
                      <a:pt x="377" y="269"/>
                    </a:cubicBezTo>
                    <a:cubicBezTo>
                      <a:pt x="377" y="264"/>
                      <a:pt x="381" y="260"/>
                      <a:pt x="386" y="260"/>
                    </a:cubicBezTo>
                    <a:cubicBezTo>
                      <a:pt x="386" y="260"/>
                      <a:pt x="386" y="260"/>
                      <a:pt x="386" y="260"/>
                    </a:cubicBezTo>
                    <a:cubicBezTo>
                      <a:pt x="386" y="260"/>
                      <a:pt x="386" y="260"/>
                      <a:pt x="386" y="260"/>
                    </a:cubicBezTo>
                    <a:cubicBezTo>
                      <a:pt x="391" y="260"/>
                      <a:pt x="395" y="264"/>
                      <a:pt x="395" y="269"/>
                    </a:cubicBezTo>
                    <a:cubicBezTo>
                      <a:pt x="395" y="274"/>
                      <a:pt x="391" y="278"/>
                      <a:pt x="386" y="278"/>
                    </a:cubicBezTo>
                    <a:close/>
                    <a:moveTo>
                      <a:pt x="463" y="277"/>
                    </a:moveTo>
                    <a:cubicBezTo>
                      <a:pt x="463" y="277"/>
                      <a:pt x="462" y="278"/>
                      <a:pt x="462" y="278"/>
                    </a:cubicBezTo>
                    <a:cubicBezTo>
                      <a:pt x="462" y="278"/>
                      <a:pt x="462" y="278"/>
                      <a:pt x="461" y="278"/>
                    </a:cubicBezTo>
                    <a:cubicBezTo>
                      <a:pt x="461" y="278"/>
                      <a:pt x="461" y="278"/>
                      <a:pt x="461" y="278"/>
                    </a:cubicBezTo>
                    <a:cubicBezTo>
                      <a:pt x="461" y="278"/>
                      <a:pt x="461" y="278"/>
                      <a:pt x="461" y="278"/>
                    </a:cubicBezTo>
                    <a:cubicBezTo>
                      <a:pt x="456" y="278"/>
                      <a:pt x="452" y="274"/>
                      <a:pt x="452" y="269"/>
                    </a:cubicBezTo>
                    <a:cubicBezTo>
                      <a:pt x="452" y="264"/>
                      <a:pt x="456" y="260"/>
                      <a:pt x="461" y="260"/>
                    </a:cubicBezTo>
                    <a:cubicBezTo>
                      <a:pt x="461" y="260"/>
                      <a:pt x="461" y="260"/>
                      <a:pt x="461" y="260"/>
                    </a:cubicBezTo>
                    <a:cubicBezTo>
                      <a:pt x="461" y="260"/>
                      <a:pt x="461" y="260"/>
                      <a:pt x="461" y="260"/>
                    </a:cubicBezTo>
                    <a:cubicBezTo>
                      <a:pt x="464" y="260"/>
                      <a:pt x="467" y="261"/>
                      <a:pt x="468" y="263"/>
                    </a:cubicBezTo>
                    <a:cubicBezTo>
                      <a:pt x="469" y="264"/>
                      <a:pt x="470" y="266"/>
                      <a:pt x="470" y="269"/>
                    </a:cubicBezTo>
                    <a:cubicBezTo>
                      <a:pt x="470" y="271"/>
                      <a:pt x="469" y="273"/>
                      <a:pt x="468" y="274"/>
                    </a:cubicBezTo>
                    <a:cubicBezTo>
                      <a:pt x="467" y="276"/>
                      <a:pt x="465" y="277"/>
                      <a:pt x="463" y="277"/>
                    </a:cubicBezTo>
                    <a:close/>
                    <a:moveTo>
                      <a:pt x="541" y="276"/>
                    </a:moveTo>
                    <a:cubicBezTo>
                      <a:pt x="541" y="277"/>
                      <a:pt x="540" y="277"/>
                      <a:pt x="539" y="277"/>
                    </a:cubicBezTo>
                    <a:cubicBezTo>
                      <a:pt x="538" y="277"/>
                      <a:pt x="537" y="278"/>
                      <a:pt x="537" y="278"/>
                    </a:cubicBezTo>
                    <a:cubicBezTo>
                      <a:pt x="537" y="278"/>
                      <a:pt x="536" y="278"/>
                      <a:pt x="536" y="278"/>
                    </a:cubicBezTo>
                    <a:cubicBezTo>
                      <a:pt x="536" y="278"/>
                      <a:pt x="536" y="278"/>
                      <a:pt x="536" y="278"/>
                    </a:cubicBezTo>
                    <a:cubicBezTo>
                      <a:pt x="536" y="278"/>
                      <a:pt x="536" y="278"/>
                      <a:pt x="536" y="278"/>
                    </a:cubicBezTo>
                    <a:cubicBezTo>
                      <a:pt x="535" y="278"/>
                      <a:pt x="534" y="277"/>
                      <a:pt x="533" y="277"/>
                    </a:cubicBezTo>
                    <a:cubicBezTo>
                      <a:pt x="530" y="276"/>
                      <a:pt x="527" y="272"/>
                      <a:pt x="527" y="269"/>
                    </a:cubicBezTo>
                    <a:cubicBezTo>
                      <a:pt x="527" y="265"/>
                      <a:pt x="530" y="262"/>
                      <a:pt x="533" y="260"/>
                    </a:cubicBezTo>
                    <a:cubicBezTo>
                      <a:pt x="534" y="260"/>
                      <a:pt x="535" y="260"/>
                      <a:pt x="536" y="260"/>
                    </a:cubicBezTo>
                    <a:cubicBezTo>
                      <a:pt x="536" y="260"/>
                      <a:pt x="536" y="260"/>
                      <a:pt x="536" y="260"/>
                    </a:cubicBezTo>
                    <a:cubicBezTo>
                      <a:pt x="536" y="260"/>
                      <a:pt x="536" y="260"/>
                      <a:pt x="536" y="260"/>
                    </a:cubicBezTo>
                    <a:cubicBezTo>
                      <a:pt x="538" y="260"/>
                      <a:pt x="540" y="260"/>
                      <a:pt x="541" y="261"/>
                    </a:cubicBezTo>
                    <a:cubicBezTo>
                      <a:pt x="544" y="263"/>
                      <a:pt x="545" y="266"/>
                      <a:pt x="545" y="269"/>
                    </a:cubicBezTo>
                    <a:cubicBezTo>
                      <a:pt x="545" y="272"/>
                      <a:pt x="544" y="274"/>
                      <a:pt x="541" y="276"/>
                    </a:cubicBezTo>
                    <a:close/>
                    <a:moveTo>
                      <a:pt x="618" y="275"/>
                    </a:moveTo>
                    <a:cubicBezTo>
                      <a:pt x="616" y="277"/>
                      <a:pt x="614" y="278"/>
                      <a:pt x="611" y="278"/>
                    </a:cubicBezTo>
                    <a:cubicBezTo>
                      <a:pt x="611" y="278"/>
                      <a:pt x="611" y="278"/>
                      <a:pt x="611" y="278"/>
                    </a:cubicBezTo>
                    <a:cubicBezTo>
                      <a:pt x="611" y="278"/>
                      <a:pt x="611" y="278"/>
                      <a:pt x="611" y="278"/>
                    </a:cubicBezTo>
                    <a:cubicBezTo>
                      <a:pt x="611" y="278"/>
                      <a:pt x="611" y="278"/>
                      <a:pt x="611" y="278"/>
                    </a:cubicBezTo>
                    <a:cubicBezTo>
                      <a:pt x="610" y="278"/>
                      <a:pt x="610" y="277"/>
                      <a:pt x="609" y="277"/>
                    </a:cubicBezTo>
                    <a:cubicBezTo>
                      <a:pt x="608" y="277"/>
                      <a:pt x="606" y="276"/>
                      <a:pt x="605" y="275"/>
                    </a:cubicBezTo>
                    <a:cubicBezTo>
                      <a:pt x="603" y="273"/>
                      <a:pt x="602" y="271"/>
                      <a:pt x="602" y="269"/>
                    </a:cubicBezTo>
                    <a:cubicBezTo>
                      <a:pt x="602" y="266"/>
                      <a:pt x="603" y="264"/>
                      <a:pt x="605" y="262"/>
                    </a:cubicBezTo>
                    <a:cubicBezTo>
                      <a:pt x="607" y="261"/>
                      <a:pt x="609" y="260"/>
                      <a:pt x="611" y="260"/>
                    </a:cubicBezTo>
                    <a:cubicBezTo>
                      <a:pt x="611" y="260"/>
                      <a:pt x="611" y="260"/>
                      <a:pt x="611" y="260"/>
                    </a:cubicBezTo>
                    <a:cubicBezTo>
                      <a:pt x="611" y="260"/>
                      <a:pt x="611" y="260"/>
                      <a:pt x="611" y="260"/>
                    </a:cubicBezTo>
                    <a:cubicBezTo>
                      <a:pt x="614" y="260"/>
                      <a:pt x="616" y="261"/>
                      <a:pt x="618" y="262"/>
                    </a:cubicBezTo>
                    <a:cubicBezTo>
                      <a:pt x="619" y="264"/>
                      <a:pt x="620" y="266"/>
                      <a:pt x="620" y="269"/>
                    </a:cubicBezTo>
                    <a:cubicBezTo>
                      <a:pt x="620" y="271"/>
                      <a:pt x="619" y="273"/>
                      <a:pt x="618" y="275"/>
                    </a:cubicBezTo>
                    <a:close/>
                    <a:moveTo>
                      <a:pt x="690" y="277"/>
                    </a:moveTo>
                    <a:cubicBezTo>
                      <a:pt x="689" y="277"/>
                      <a:pt x="688" y="278"/>
                      <a:pt x="687" y="278"/>
                    </a:cubicBezTo>
                    <a:cubicBezTo>
                      <a:pt x="687" y="278"/>
                      <a:pt x="686" y="278"/>
                      <a:pt x="686" y="278"/>
                    </a:cubicBezTo>
                    <a:cubicBezTo>
                      <a:pt x="686" y="278"/>
                      <a:pt x="686" y="278"/>
                      <a:pt x="686" y="278"/>
                    </a:cubicBezTo>
                    <a:cubicBezTo>
                      <a:pt x="686" y="278"/>
                      <a:pt x="686" y="278"/>
                      <a:pt x="686" y="278"/>
                    </a:cubicBezTo>
                    <a:cubicBezTo>
                      <a:pt x="685" y="278"/>
                      <a:pt x="684" y="277"/>
                      <a:pt x="683" y="277"/>
                    </a:cubicBezTo>
                    <a:cubicBezTo>
                      <a:pt x="681" y="276"/>
                      <a:pt x="680" y="275"/>
                      <a:pt x="679" y="274"/>
                    </a:cubicBezTo>
                    <a:cubicBezTo>
                      <a:pt x="678" y="272"/>
                      <a:pt x="677" y="270"/>
                      <a:pt x="677" y="269"/>
                    </a:cubicBezTo>
                    <a:cubicBezTo>
                      <a:pt x="677" y="267"/>
                      <a:pt x="678" y="265"/>
                      <a:pt x="679" y="264"/>
                    </a:cubicBezTo>
                    <a:cubicBezTo>
                      <a:pt x="680" y="262"/>
                      <a:pt x="682" y="261"/>
                      <a:pt x="684" y="260"/>
                    </a:cubicBezTo>
                    <a:cubicBezTo>
                      <a:pt x="684" y="260"/>
                      <a:pt x="685" y="260"/>
                      <a:pt x="686" y="260"/>
                    </a:cubicBezTo>
                    <a:cubicBezTo>
                      <a:pt x="686" y="260"/>
                      <a:pt x="686" y="260"/>
                      <a:pt x="686" y="260"/>
                    </a:cubicBezTo>
                    <a:cubicBezTo>
                      <a:pt x="686" y="260"/>
                      <a:pt x="686" y="260"/>
                      <a:pt x="686" y="260"/>
                    </a:cubicBezTo>
                    <a:cubicBezTo>
                      <a:pt x="687" y="260"/>
                      <a:pt x="689" y="260"/>
                      <a:pt x="690" y="260"/>
                    </a:cubicBezTo>
                    <a:cubicBezTo>
                      <a:pt x="693" y="262"/>
                      <a:pt x="695" y="265"/>
                      <a:pt x="695" y="269"/>
                    </a:cubicBezTo>
                    <a:cubicBezTo>
                      <a:pt x="695" y="272"/>
                      <a:pt x="693" y="276"/>
                      <a:pt x="690" y="277"/>
                    </a:cubicBezTo>
                    <a:close/>
                    <a:moveTo>
                      <a:pt x="1041" y="183"/>
                    </a:moveTo>
                    <a:cubicBezTo>
                      <a:pt x="987" y="240"/>
                      <a:pt x="983" y="321"/>
                      <a:pt x="983" y="321"/>
                    </a:cubicBezTo>
                    <a:cubicBezTo>
                      <a:pt x="944" y="325"/>
                      <a:pt x="944" y="325"/>
                      <a:pt x="944" y="325"/>
                    </a:cubicBezTo>
                    <a:cubicBezTo>
                      <a:pt x="949" y="224"/>
                      <a:pt x="1041" y="183"/>
                      <a:pt x="1041" y="183"/>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9" name="Google Shape;1179;p25"/>
              <p:cNvSpPr/>
              <p:nvPr/>
            </p:nvSpPr>
            <p:spPr>
              <a:xfrm>
                <a:off x="3239495" y="3959606"/>
                <a:ext cx="154513" cy="245816"/>
              </a:xfrm>
              <a:custGeom>
                <a:avLst/>
                <a:gdLst/>
                <a:ahLst/>
                <a:cxnLst/>
                <a:rect l="l" t="t" r="r" b="b"/>
                <a:pathLst>
                  <a:path w="114" h="181" extrusionOk="0">
                    <a:moveTo>
                      <a:pt x="114" y="0"/>
                    </a:moveTo>
                    <a:cubicBezTo>
                      <a:pt x="114" y="0"/>
                      <a:pt x="114" y="0"/>
                      <a:pt x="114" y="0"/>
                    </a:cubicBezTo>
                    <a:cubicBezTo>
                      <a:pt x="0" y="54"/>
                      <a:pt x="9" y="181"/>
                      <a:pt x="9" y="181"/>
                    </a:cubicBezTo>
                    <a:cubicBezTo>
                      <a:pt x="9" y="181"/>
                      <a:pt x="9" y="181"/>
                      <a:pt x="9" y="181"/>
                    </a:cubicBezTo>
                    <a:cubicBezTo>
                      <a:pt x="9" y="181"/>
                      <a:pt x="0" y="54"/>
                      <a:pt x="114" y="0"/>
                    </a:cubicBezTo>
                    <a:close/>
                  </a:path>
                </a:pathLst>
              </a:custGeom>
              <a:solidFill>
                <a:srgbClr val="DB605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0" name="Google Shape;1180;p25"/>
              <p:cNvSpPr/>
              <p:nvPr/>
            </p:nvSpPr>
            <p:spPr>
              <a:xfrm>
                <a:off x="1873325" y="3696725"/>
                <a:ext cx="1039075" cy="317050"/>
              </a:xfrm>
              <a:custGeom>
                <a:avLst/>
                <a:gdLst/>
                <a:ahLst/>
                <a:cxnLst/>
                <a:rect l="l" t="t" r="r" b="b"/>
                <a:pathLst>
                  <a:path w="762" h="234" extrusionOk="0">
                    <a:moveTo>
                      <a:pt x="645" y="20"/>
                    </a:moveTo>
                    <a:cubicBezTo>
                      <a:pt x="648" y="26"/>
                      <a:pt x="651" y="32"/>
                      <a:pt x="653" y="37"/>
                    </a:cubicBezTo>
                    <a:cubicBezTo>
                      <a:pt x="654" y="38"/>
                      <a:pt x="654" y="39"/>
                      <a:pt x="655" y="40"/>
                    </a:cubicBezTo>
                    <a:cubicBezTo>
                      <a:pt x="660" y="40"/>
                      <a:pt x="665" y="43"/>
                      <a:pt x="669" y="47"/>
                    </a:cubicBezTo>
                    <a:cubicBezTo>
                      <a:pt x="670" y="49"/>
                      <a:pt x="671" y="50"/>
                      <a:pt x="672" y="52"/>
                    </a:cubicBezTo>
                    <a:cubicBezTo>
                      <a:pt x="672" y="53"/>
                      <a:pt x="672" y="55"/>
                      <a:pt x="672" y="56"/>
                    </a:cubicBezTo>
                    <a:cubicBezTo>
                      <a:pt x="673" y="62"/>
                      <a:pt x="671" y="68"/>
                      <a:pt x="667" y="72"/>
                    </a:cubicBezTo>
                    <a:cubicBezTo>
                      <a:pt x="665" y="74"/>
                      <a:pt x="663" y="75"/>
                      <a:pt x="660" y="76"/>
                    </a:cubicBezTo>
                    <a:cubicBezTo>
                      <a:pt x="652" y="79"/>
                      <a:pt x="643" y="76"/>
                      <a:pt x="639" y="69"/>
                    </a:cubicBezTo>
                    <a:cubicBezTo>
                      <a:pt x="638" y="68"/>
                      <a:pt x="637" y="67"/>
                      <a:pt x="637" y="65"/>
                    </a:cubicBezTo>
                    <a:cubicBezTo>
                      <a:pt x="636" y="64"/>
                      <a:pt x="636" y="62"/>
                      <a:pt x="635" y="60"/>
                    </a:cubicBezTo>
                    <a:cubicBezTo>
                      <a:pt x="635" y="60"/>
                      <a:pt x="635" y="60"/>
                      <a:pt x="635" y="60"/>
                    </a:cubicBezTo>
                    <a:cubicBezTo>
                      <a:pt x="635" y="59"/>
                      <a:pt x="635" y="58"/>
                      <a:pt x="635" y="57"/>
                    </a:cubicBezTo>
                    <a:cubicBezTo>
                      <a:pt x="636" y="54"/>
                      <a:pt x="637" y="51"/>
                      <a:pt x="638" y="49"/>
                    </a:cubicBezTo>
                    <a:cubicBezTo>
                      <a:pt x="639" y="48"/>
                      <a:pt x="640" y="47"/>
                      <a:pt x="641" y="46"/>
                    </a:cubicBezTo>
                    <a:cubicBezTo>
                      <a:pt x="639" y="42"/>
                      <a:pt x="638" y="39"/>
                      <a:pt x="636" y="35"/>
                    </a:cubicBezTo>
                    <a:cubicBezTo>
                      <a:pt x="635" y="33"/>
                      <a:pt x="634" y="31"/>
                      <a:pt x="632" y="29"/>
                    </a:cubicBezTo>
                    <a:cubicBezTo>
                      <a:pt x="632" y="28"/>
                      <a:pt x="632" y="28"/>
                      <a:pt x="631" y="27"/>
                    </a:cubicBezTo>
                    <a:cubicBezTo>
                      <a:pt x="631" y="27"/>
                      <a:pt x="631" y="27"/>
                      <a:pt x="631" y="27"/>
                    </a:cubicBezTo>
                    <a:cubicBezTo>
                      <a:pt x="607" y="40"/>
                      <a:pt x="582" y="51"/>
                      <a:pt x="558" y="60"/>
                    </a:cubicBezTo>
                    <a:cubicBezTo>
                      <a:pt x="558" y="60"/>
                      <a:pt x="558" y="60"/>
                      <a:pt x="558" y="60"/>
                    </a:cubicBezTo>
                    <a:cubicBezTo>
                      <a:pt x="560" y="68"/>
                      <a:pt x="562" y="75"/>
                      <a:pt x="563" y="81"/>
                    </a:cubicBezTo>
                    <a:cubicBezTo>
                      <a:pt x="563" y="81"/>
                      <a:pt x="563" y="81"/>
                      <a:pt x="563" y="81"/>
                    </a:cubicBezTo>
                    <a:cubicBezTo>
                      <a:pt x="563" y="81"/>
                      <a:pt x="563" y="81"/>
                      <a:pt x="563" y="81"/>
                    </a:cubicBezTo>
                    <a:cubicBezTo>
                      <a:pt x="564" y="81"/>
                      <a:pt x="565" y="81"/>
                      <a:pt x="566" y="82"/>
                    </a:cubicBezTo>
                    <a:cubicBezTo>
                      <a:pt x="568" y="82"/>
                      <a:pt x="569" y="84"/>
                      <a:pt x="571" y="85"/>
                    </a:cubicBezTo>
                    <a:cubicBezTo>
                      <a:pt x="574" y="88"/>
                      <a:pt x="576" y="92"/>
                      <a:pt x="577" y="96"/>
                    </a:cubicBezTo>
                    <a:cubicBezTo>
                      <a:pt x="577" y="98"/>
                      <a:pt x="577" y="101"/>
                      <a:pt x="576" y="103"/>
                    </a:cubicBezTo>
                    <a:cubicBezTo>
                      <a:pt x="575" y="110"/>
                      <a:pt x="569" y="116"/>
                      <a:pt x="561" y="117"/>
                    </a:cubicBezTo>
                    <a:cubicBezTo>
                      <a:pt x="559" y="117"/>
                      <a:pt x="557" y="117"/>
                      <a:pt x="555" y="117"/>
                    </a:cubicBezTo>
                    <a:cubicBezTo>
                      <a:pt x="554" y="117"/>
                      <a:pt x="552" y="116"/>
                      <a:pt x="551" y="116"/>
                    </a:cubicBezTo>
                    <a:cubicBezTo>
                      <a:pt x="551" y="116"/>
                      <a:pt x="551" y="116"/>
                      <a:pt x="550" y="116"/>
                    </a:cubicBezTo>
                    <a:cubicBezTo>
                      <a:pt x="545" y="113"/>
                      <a:pt x="541" y="108"/>
                      <a:pt x="540" y="102"/>
                    </a:cubicBezTo>
                    <a:cubicBezTo>
                      <a:pt x="539" y="94"/>
                      <a:pt x="542" y="87"/>
                      <a:pt x="548" y="83"/>
                    </a:cubicBezTo>
                    <a:cubicBezTo>
                      <a:pt x="547" y="78"/>
                      <a:pt x="546" y="72"/>
                      <a:pt x="544" y="65"/>
                    </a:cubicBezTo>
                    <a:cubicBezTo>
                      <a:pt x="514" y="76"/>
                      <a:pt x="484" y="83"/>
                      <a:pt x="455" y="89"/>
                    </a:cubicBezTo>
                    <a:cubicBezTo>
                      <a:pt x="456" y="93"/>
                      <a:pt x="457" y="97"/>
                      <a:pt x="458" y="101"/>
                    </a:cubicBezTo>
                    <a:cubicBezTo>
                      <a:pt x="458" y="103"/>
                      <a:pt x="458" y="104"/>
                      <a:pt x="458" y="106"/>
                    </a:cubicBezTo>
                    <a:cubicBezTo>
                      <a:pt x="459" y="106"/>
                      <a:pt x="460" y="106"/>
                      <a:pt x="461" y="106"/>
                    </a:cubicBezTo>
                    <a:cubicBezTo>
                      <a:pt x="467" y="109"/>
                      <a:pt x="471" y="115"/>
                      <a:pt x="472" y="121"/>
                    </a:cubicBezTo>
                    <a:cubicBezTo>
                      <a:pt x="472" y="124"/>
                      <a:pt x="472" y="126"/>
                      <a:pt x="471" y="129"/>
                    </a:cubicBezTo>
                    <a:cubicBezTo>
                      <a:pt x="470" y="130"/>
                      <a:pt x="470" y="132"/>
                      <a:pt x="469" y="133"/>
                    </a:cubicBezTo>
                    <a:cubicBezTo>
                      <a:pt x="467" y="137"/>
                      <a:pt x="463" y="140"/>
                      <a:pt x="459" y="141"/>
                    </a:cubicBezTo>
                    <a:cubicBezTo>
                      <a:pt x="458" y="141"/>
                      <a:pt x="456" y="142"/>
                      <a:pt x="455" y="142"/>
                    </a:cubicBezTo>
                    <a:cubicBezTo>
                      <a:pt x="452" y="142"/>
                      <a:pt x="450" y="142"/>
                      <a:pt x="448" y="141"/>
                    </a:cubicBezTo>
                    <a:cubicBezTo>
                      <a:pt x="446" y="141"/>
                      <a:pt x="445" y="140"/>
                      <a:pt x="444" y="140"/>
                    </a:cubicBezTo>
                    <a:cubicBezTo>
                      <a:pt x="443" y="139"/>
                      <a:pt x="441" y="138"/>
                      <a:pt x="440" y="137"/>
                    </a:cubicBezTo>
                    <a:cubicBezTo>
                      <a:pt x="437" y="134"/>
                      <a:pt x="435" y="130"/>
                      <a:pt x="434" y="125"/>
                    </a:cubicBezTo>
                    <a:cubicBezTo>
                      <a:pt x="434" y="123"/>
                      <a:pt x="434" y="122"/>
                      <a:pt x="435" y="120"/>
                    </a:cubicBezTo>
                    <a:cubicBezTo>
                      <a:pt x="435" y="117"/>
                      <a:pt x="436" y="115"/>
                      <a:pt x="438" y="113"/>
                    </a:cubicBezTo>
                    <a:cubicBezTo>
                      <a:pt x="439" y="110"/>
                      <a:pt x="441" y="109"/>
                      <a:pt x="443" y="107"/>
                    </a:cubicBezTo>
                    <a:cubicBezTo>
                      <a:pt x="443" y="104"/>
                      <a:pt x="442" y="99"/>
                      <a:pt x="441" y="95"/>
                    </a:cubicBezTo>
                    <a:cubicBezTo>
                      <a:pt x="441" y="94"/>
                      <a:pt x="440" y="93"/>
                      <a:pt x="440" y="91"/>
                    </a:cubicBezTo>
                    <a:cubicBezTo>
                      <a:pt x="436" y="92"/>
                      <a:pt x="432" y="92"/>
                      <a:pt x="428" y="93"/>
                    </a:cubicBezTo>
                    <a:cubicBezTo>
                      <a:pt x="409" y="96"/>
                      <a:pt x="389" y="98"/>
                      <a:pt x="370" y="99"/>
                    </a:cubicBezTo>
                    <a:cubicBezTo>
                      <a:pt x="362" y="100"/>
                      <a:pt x="355" y="100"/>
                      <a:pt x="347" y="101"/>
                    </a:cubicBezTo>
                    <a:cubicBezTo>
                      <a:pt x="347" y="102"/>
                      <a:pt x="347" y="103"/>
                      <a:pt x="348" y="104"/>
                    </a:cubicBezTo>
                    <a:cubicBezTo>
                      <a:pt x="349" y="110"/>
                      <a:pt x="350" y="116"/>
                      <a:pt x="350" y="121"/>
                    </a:cubicBezTo>
                    <a:cubicBezTo>
                      <a:pt x="350" y="121"/>
                      <a:pt x="350" y="121"/>
                      <a:pt x="350" y="121"/>
                    </a:cubicBezTo>
                    <a:cubicBezTo>
                      <a:pt x="350" y="121"/>
                      <a:pt x="350" y="121"/>
                      <a:pt x="350" y="121"/>
                    </a:cubicBezTo>
                    <a:cubicBezTo>
                      <a:pt x="352" y="122"/>
                      <a:pt x="354" y="123"/>
                      <a:pt x="355" y="124"/>
                    </a:cubicBezTo>
                    <a:cubicBezTo>
                      <a:pt x="359" y="128"/>
                      <a:pt x="362" y="133"/>
                      <a:pt x="362" y="139"/>
                    </a:cubicBezTo>
                    <a:cubicBezTo>
                      <a:pt x="362" y="149"/>
                      <a:pt x="354" y="157"/>
                      <a:pt x="343" y="157"/>
                    </a:cubicBezTo>
                    <a:cubicBezTo>
                      <a:pt x="343" y="157"/>
                      <a:pt x="343" y="157"/>
                      <a:pt x="343" y="157"/>
                    </a:cubicBezTo>
                    <a:cubicBezTo>
                      <a:pt x="343" y="157"/>
                      <a:pt x="343" y="157"/>
                      <a:pt x="343" y="157"/>
                    </a:cubicBezTo>
                    <a:cubicBezTo>
                      <a:pt x="341" y="157"/>
                      <a:pt x="338" y="157"/>
                      <a:pt x="336" y="156"/>
                    </a:cubicBezTo>
                    <a:cubicBezTo>
                      <a:pt x="336" y="156"/>
                      <a:pt x="336" y="156"/>
                      <a:pt x="336" y="156"/>
                    </a:cubicBezTo>
                    <a:cubicBezTo>
                      <a:pt x="329" y="153"/>
                      <a:pt x="325" y="146"/>
                      <a:pt x="325" y="139"/>
                    </a:cubicBezTo>
                    <a:cubicBezTo>
                      <a:pt x="325" y="131"/>
                      <a:pt x="329" y="125"/>
                      <a:pt x="335" y="122"/>
                    </a:cubicBezTo>
                    <a:cubicBezTo>
                      <a:pt x="335" y="116"/>
                      <a:pt x="334" y="109"/>
                      <a:pt x="332" y="102"/>
                    </a:cubicBezTo>
                    <a:cubicBezTo>
                      <a:pt x="305" y="103"/>
                      <a:pt x="278" y="103"/>
                      <a:pt x="252" y="102"/>
                    </a:cubicBezTo>
                    <a:cubicBezTo>
                      <a:pt x="243" y="102"/>
                      <a:pt x="234" y="102"/>
                      <a:pt x="226" y="102"/>
                    </a:cubicBezTo>
                    <a:cubicBezTo>
                      <a:pt x="226" y="105"/>
                      <a:pt x="227" y="107"/>
                      <a:pt x="227" y="110"/>
                    </a:cubicBezTo>
                    <a:cubicBezTo>
                      <a:pt x="227" y="111"/>
                      <a:pt x="227" y="111"/>
                      <a:pt x="228" y="111"/>
                    </a:cubicBezTo>
                    <a:cubicBezTo>
                      <a:pt x="228" y="114"/>
                      <a:pt x="228" y="117"/>
                      <a:pt x="228" y="119"/>
                    </a:cubicBezTo>
                    <a:cubicBezTo>
                      <a:pt x="230" y="120"/>
                      <a:pt x="232" y="121"/>
                      <a:pt x="233" y="122"/>
                    </a:cubicBezTo>
                    <a:cubicBezTo>
                      <a:pt x="234" y="123"/>
                      <a:pt x="236" y="125"/>
                      <a:pt x="237" y="126"/>
                    </a:cubicBezTo>
                    <a:cubicBezTo>
                      <a:pt x="239" y="129"/>
                      <a:pt x="240" y="133"/>
                      <a:pt x="240" y="137"/>
                    </a:cubicBezTo>
                    <a:cubicBezTo>
                      <a:pt x="240" y="142"/>
                      <a:pt x="238" y="146"/>
                      <a:pt x="234" y="150"/>
                    </a:cubicBezTo>
                    <a:cubicBezTo>
                      <a:pt x="233" y="151"/>
                      <a:pt x="231" y="153"/>
                      <a:pt x="228" y="154"/>
                    </a:cubicBezTo>
                    <a:cubicBezTo>
                      <a:pt x="226" y="155"/>
                      <a:pt x="224" y="155"/>
                      <a:pt x="221" y="155"/>
                    </a:cubicBezTo>
                    <a:cubicBezTo>
                      <a:pt x="221" y="155"/>
                      <a:pt x="221" y="155"/>
                      <a:pt x="221" y="155"/>
                    </a:cubicBezTo>
                    <a:cubicBezTo>
                      <a:pt x="221" y="155"/>
                      <a:pt x="221" y="155"/>
                      <a:pt x="221" y="155"/>
                    </a:cubicBezTo>
                    <a:cubicBezTo>
                      <a:pt x="221" y="155"/>
                      <a:pt x="221" y="155"/>
                      <a:pt x="220" y="155"/>
                    </a:cubicBezTo>
                    <a:cubicBezTo>
                      <a:pt x="219" y="155"/>
                      <a:pt x="217" y="155"/>
                      <a:pt x="215" y="154"/>
                    </a:cubicBezTo>
                    <a:cubicBezTo>
                      <a:pt x="208" y="152"/>
                      <a:pt x="202" y="145"/>
                      <a:pt x="202" y="137"/>
                    </a:cubicBezTo>
                    <a:cubicBezTo>
                      <a:pt x="202" y="131"/>
                      <a:pt x="205" y="126"/>
                      <a:pt x="209" y="122"/>
                    </a:cubicBezTo>
                    <a:cubicBezTo>
                      <a:pt x="210" y="121"/>
                      <a:pt x="212" y="120"/>
                      <a:pt x="213" y="120"/>
                    </a:cubicBezTo>
                    <a:cubicBezTo>
                      <a:pt x="213" y="120"/>
                      <a:pt x="213" y="120"/>
                      <a:pt x="213" y="120"/>
                    </a:cubicBezTo>
                    <a:cubicBezTo>
                      <a:pt x="213" y="120"/>
                      <a:pt x="213" y="120"/>
                      <a:pt x="213" y="120"/>
                    </a:cubicBezTo>
                    <a:cubicBezTo>
                      <a:pt x="213" y="119"/>
                      <a:pt x="213" y="118"/>
                      <a:pt x="213" y="117"/>
                    </a:cubicBezTo>
                    <a:cubicBezTo>
                      <a:pt x="213" y="112"/>
                      <a:pt x="212" y="106"/>
                      <a:pt x="210" y="101"/>
                    </a:cubicBezTo>
                    <a:cubicBezTo>
                      <a:pt x="210" y="101"/>
                      <a:pt x="210" y="101"/>
                      <a:pt x="209" y="101"/>
                    </a:cubicBezTo>
                    <a:cubicBezTo>
                      <a:pt x="203" y="101"/>
                      <a:pt x="197" y="101"/>
                      <a:pt x="190" y="101"/>
                    </a:cubicBezTo>
                    <a:cubicBezTo>
                      <a:pt x="157" y="100"/>
                      <a:pt x="125" y="99"/>
                      <a:pt x="93" y="98"/>
                    </a:cubicBezTo>
                    <a:cubicBezTo>
                      <a:pt x="93" y="98"/>
                      <a:pt x="92" y="98"/>
                      <a:pt x="92" y="98"/>
                    </a:cubicBezTo>
                    <a:cubicBezTo>
                      <a:pt x="70" y="98"/>
                      <a:pt x="48" y="99"/>
                      <a:pt x="27" y="100"/>
                    </a:cubicBezTo>
                    <a:cubicBezTo>
                      <a:pt x="26" y="100"/>
                      <a:pt x="26" y="100"/>
                      <a:pt x="26" y="100"/>
                    </a:cubicBezTo>
                    <a:cubicBezTo>
                      <a:pt x="10" y="122"/>
                      <a:pt x="0" y="150"/>
                      <a:pt x="3" y="185"/>
                    </a:cubicBezTo>
                    <a:cubicBezTo>
                      <a:pt x="15" y="184"/>
                      <a:pt x="28" y="184"/>
                      <a:pt x="42" y="185"/>
                    </a:cubicBezTo>
                    <a:cubicBezTo>
                      <a:pt x="360" y="202"/>
                      <a:pt x="544" y="234"/>
                      <a:pt x="726" y="86"/>
                    </a:cubicBezTo>
                    <a:cubicBezTo>
                      <a:pt x="738" y="76"/>
                      <a:pt x="750" y="66"/>
                      <a:pt x="762" y="54"/>
                    </a:cubicBezTo>
                    <a:cubicBezTo>
                      <a:pt x="727" y="37"/>
                      <a:pt x="698" y="17"/>
                      <a:pt x="677" y="0"/>
                    </a:cubicBezTo>
                    <a:cubicBezTo>
                      <a:pt x="673" y="3"/>
                      <a:pt x="669" y="5"/>
                      <a:pt x="665" y="8"/>
                    </a:cubicBezTo>
                    <a:cubicBezTo>
                      <a:pt x="658" y="12"/>
                      <a:pt x="651" y="16"/>
                      <a:pt x="645" y="2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1" name="Google Shape;1181;p25"/>
              <p:cNvSpPr/>
              <p:nvPr/>
            </p:nvSpPr>
            <p:spPr>
              <a:xfrm>
                <a:off x="1610075" y="3947575"/>
                <a:ext cx="445475" cy="303000"/>
              </a:xfrm>
              <a:custGeom>
                <a:avLst/>
                <a:gdLst/>
                <a:ahLst/>
                <a:cxnLst/>
                <a:rect l="l" t="t" r="r" b="b"/>
                <a:pathLst>
                  <a:path w="325" h="223" extrusionOk="0">
                    <a:moveTo>
                      <a:pt x="323" y="223"/>
                    </a:moveTo>
                    <a:cubicBezTo>
                      <a:pt x="325" y="223"/>
                      <a:pt x="325" y="223"/>
                      <a:pt x="325" y="223"/>
                    </a:cubicBezTo>
                    <a:cubicBezTo>
                      <a:pt x="239" y="127"/>
                      <a:pt x="204" y="54"/>
                      <a:pt x="199" y="0"/>
                    </a:cubicBezTo>
                    <a:cubicBezTo>
                      <a:pt x="0" y="12"/>
                      <a:pt x="43" y="207"/>
                      <a:pt x="46" y="217"/>
                    </a:cubicBezTo>
                    <a:cubicBezTo>
                      <a:pt x="46" y="217"/>
                      <a:pt x="46" y="217"/>
                      <a:pt x="46" y="217"/>
                    </a:cubicBezTo>
                    <a:cubicBezTo>
                      <a:pt x="46" y="217"/>
                      <a:pt x="46" y="217"/>
                      <a:pt x="46" y="217"/>
                    </a:cubicBezTo>
                    <a:cubicBezTo>
                      <a:pt x="130" y="220"/>
                      <a:pt x="213" y="222"/>
                      <a:pt x="293" y="223"/>
                    </a:cubicBezTo>
                    <a:cubicBezTo>
                      <a:pt x="303" y="223"/>
                      <a:pt x="313" y="223"/>
                      <a:pt x="323" y="223"/>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2" name="Google Shape;1182;p25"/>
              <p:cNvSpPr/>
              <p:nvPr/>
            </p:nvSpPr>
            <p:spPr>
              <a:xfrm>
                <a:off x="1559919" y="3832184"/>
                <a:ext cx="352169" cy="410361"/>
              </a:xfrm>
              <a:custGeom>
                <a:avLst/>
                <a:gdLst/>
                <a:ahLst/>
                <a:cxnLst/>
                <a:rect l="l" t="t" r="r" b="b"/>
                <a:pathLst>
                  <a:path w="259" h="302" extrusionOk="0">
                    <a:moveTo>
                      <a:pt x="236" y="85"/>
                    </a:moveTo>
                    <a:cubicBezTo>
                      <a:pt x="233" y="50"/>
                      <a:pt x="243" y="22"/>
                      <a:pt x="259" y="0"/>
                    </a:cubicBezTo>
                    <a:cubicBezTo>
                      <a:pt x="258" y="0"/>
                      <a:pt x="258" y="0"/>
                      <a:pt x="258" y="0"/>
                    </a:cubicBezTo>
                    <a:cubicBezTo>
                      <a:pt x="253" y="0"/>
                      <a:pt x="249" y="1"/>
                      <a:pt x="244" y="1"/>
                    </a:cubicBezTo>
                    <a:cubicBezTo>
                      <a:pt x="244" y="1"/>
                      <a:pt x="243" y="1"/>
                      <a:pt x="243" y="1"/>
                    </a:cubicBezTo>
                    <a:cubicBezTo>
                      <a:pt x="238" y="2"/>
                      <a:pt x="233" y="2"/>
                      <a:pt x="228" y="3"/>
                    </a:cubicBezTo>
                    <a:cubicBezTo>
                      <a:pt x="221" y="3"/>
                      <a:pt x="214" y="4"/>
                      <a:pt x="207" y="5"/>
                    </a:cubicBezTo>
                    <a:cubicBezTo>
                      <a:pt x="0" y="32"/>
                      <a:pt x="79" y="290"/>
                      <a:pt x="83" y="302"/>
                    </a:cubicBezTo>
                    <a:cubicBezTo>
                      <a:pt x="80" y="292"/>
                      <a:pt x="37" y="97"/>
                      <a:pt x="236" y="8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3" name="Google Shape;1183;p25"/>
              <p:cNvSpPr/>
              <p:nvPr/>
            </p:nvSpPr>
            <p:spPr>
              <a:xfrm>
                <a:off x="3209395" y="3769977"/>
                <a:ext cx="255850" cy="189629"/>
              </a:xfrm>
              <a:custGeom>
                <a:avLst/>
                <a:gdLst/>
                <a:ahLst/>
                <a:cxnLst/>
                <a:rect l="l" t="t" r="r" b="b"/>
                <a:pathLst>
                  <a:path w="188" h="140" extrusionOk="0">
                    <a:moveTo>
                      <a:pt x="160" y="0"/>
                    </a:moveTo>
                    <a:cubicBezTo>
                      <a:pt x="76" y="49"/>
                      <a:pt x="0" y="50"/>
                      <a:pt x="0" y="50"/>
                    </a:cubicBezTo>
                    <a:cubicBezTo>
                      <a:pt x="70" y="64"/>
                      <a:pt x="111" y="100"/>
                      <a:pt x="136" y="140"/>
                    </a:cubicBezTo>
                    <a:cubicBezTo>
                      <a:pt x="151" y="133"/>
                      <a:pt x="168" y="127"/>
                      <a:pt x="188" y="123"/>
                    </a:cubicBezTo>
                    <a:cubicBezTo>
                      <a:pt x="183" y="44"/>
                      <a:pt x="160" y="0"/>
                      <a:pt x="160"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4" name="Google Shape;1184;p25"/>
              <p:cNvSpPr/>
              <p:nvPr/>
            </p:nvSpPr>
            <p:spPr>
              <a:xfrm>
                <a:off x="3394008" y="3936530"/>
                <a:ext cx="71237" cy="23077"/>
              </a:xfrm>
              <a:custGeom>
                <a:avLst/>
                <a:gdLst/>
                <a:ahLst/>
                <a:cxnLst/>
                <a:rect l="l" t="t" r="r" b="b"/>
                <a:pathLst>
                  <a:path w="52" h="17" extrusionOk="0">
                    <a:moveTo>
                      <a:pt x="52" y="0"/>
                    </a:moveTo>
                    <a:cubicBezTo>
                      <a:pt x="52" y="0"/>
                      <a:pt x="52" y="0"/>
                      <a:pt x="52" y="0"/>
                    </a:cubicBezTo>
                    <a:cubicBezTo>
                      <a:pt x="32" y="4"/>
                      <a:pt x="15" y="10"/>
                      <a:pt x="0" y="17"/>
                    </a:cubicBezTo>
                    <a:cubicBezTo>
                      <a:pt x="0" y="17"/>
                      <a:pt x="0" y="17"/>
                      <a:pt x="0" y="17"/>
                    </a:cubicBezTo>
                    <a:cubicBezTo>
                      <a:pt x="15" y="10"/>
                      <a:pt x="32" y="4"/>
                      <a:pt x="52" y="0"/>
                    </a:cubicBezTo>
                    <a:close/>
                  </a:path>
                </a:pathLst>
              </a:custGeom>
              <a:solidFill>
                <a:srgbClr val="8C4A1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5" name="Google Shape;1185;p25"/>
              <p:cNvSpPr/>
              <p:nvPr/>
            </p:nvSpPr>
            <p:spPr>
              <a:xfrm>
                <a:off x="3225448" y="4201409"/>
                <a:ext cx="258859" cy="93310"/>
              </a:xfrm>
              <a:custGeom>
                <a:avLst/>
                <a:gdLst/>
                <a:ahLst/>
                <a:cxnLst/>
                <a:rect l="l" t="t" r="r" b="b"/>
                <a:pathLst>
                  <a:path w="190" h="69" extrusionOk="0">
                    <a:moveTo>
                      <a:pt x="0" y="15"/>
                    </a:moveTo>
                    <a:cubicBezTo>
                      <a:pt x="143" y="10"/>
                      <a:pt x="163" y="69"/>
                      <a:pt x="163" y="69"/>
                    </a:cubicBezTo>
                    <a:cubicBezTo>
                      <a:pt x="190" y="27"/>
                      <a:pt x="163" y="0"/>
                      <a:pt x="163" y="0"/>
                    </a:cubicBezTo>
                    <a:cubicBezTo>
                      <a:pt x="106" y="8"/>
                      <a:pt x="0" y="15"/>
                      <a:pt x="0" y="15"/>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6" name="Google Shape;1186;p25"/>
              <p:cNvSpPr/>
              <p:nvPr/>
            </p:nvSpPr>
            <p:spPr>
              <a:xfrm>
                <a:off x="2391681" y="4105089"/>
                <a:ext cx="27090" cy="26087"/>
              </a:xfrm>
              <a:custGeom>
                <a:avLst/>
                <a:gdLst/>
                <a:ahLst/>
                <a:cxnLst/>
                <a:rect l="l" t="t" r="r" b="b"/>
                <a:pathLst>
                  <a:path w="20" h="19" extrusionOk="0">
                    <a:moveTo>
                      <a:pt x="10" y="19"/>
                    </a:moveTo>
                    <a:cubicBezTo>
                      <a:pt x="5" y="19"/>
                      <a:pt x="0" y="15"/>
                      <a:pt x="0" y="10"/>
                    </a:cubicBezTo>
                    <a:cubicBezTo>
                      <a:pt x="0" y="4"/>
                      <a:pt x="5" y="0"/>
                      <a:pt x="10" y="0"/>
                    </a:cubicBezTo>
                    <a:cubicBezTo>
                      <a:pt x="16" y="0"/>
                      <a:pt x="20" y="4"/>
                      <a:pt x="20" y="10"/>
                    </a:cubicBezTo>
                    <a:cubicBezTo>
                      <a:pt x="20" y="15"/>
                      <a:pt x="16" y="19"/>
                      <a:pt x="10" y="19"/>
                    </a:cubicBezTo>
                    <a:close/>
                    <a:moveTo>
                      <a:pt x="10" y="1"/>
                    </a:moveTo>
                    <a:cubicBezTo>
                      <a:pt x="6" y="1"/>
                      <a:pt x="2" y="5"/>
                      <a:pt x="2" y="10"/>
                    </a:cubicBezTo>
                    <a:cubicBezTo>
                      <a:pt x="2" y="14"/>
                      <a:pt x="6" y="18"/>
                      <a:pt x="10" y="18"/>
                    </a:cubicBezTo>
                    <a:cubicBezTo>
                      <a:pt x="15" y="18"/>
                      <a:pt x="18" y="14"/>
                      <a:pt x="18" y="10"/>
                    </a:cubicBezTo>
                    <a:cubicBezTo>
                      <a:pt x="18" y="5"/>
                      <a:pt x="15" y="1"/>
                      <a:pt x="1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7" name="Google Shape;1187;p25"/>
              <p:cNvSpPr/>
              <p:nvPr/>
            </p:nvSpPr>
            <p:spPr>
              <a:xfrm>
                <a:off x="2494020" y="4105089"/>
                <a:ext cx="27090" cy="26087"/>
              </a:xfrm>
              <a:custGeom>
                <a:avLst/>
                <a:gdLst/>
                <a:ahLst/>
                <a:cxnLst/>
                <a:rect l="l" t="t" r="r" b="b"/>
                <a:pathLst>
                  <a:path w="20" h="19" extrusionOk="0">
                    <a:moveTo>
                      <a:pt x="10" y="19"/>
                    </a:moveTo>
                    <a:cubicBezTo>
                      <a:pt x="5" y="19"/>
                      <a:pt x="0" y="15"/>
                      <a:pt x="0" y="10"/>
                    </a:cubicBezTo>
                    <a:cubicBezTo>
                      <a:pt x="0" y="4"/>
                      <a:pt x="5" y="0"/>
                      <a:pt x="10" y="0"/>
                    </a:cubicBezTo>
                    <a:cubicBezTo>
                      <a:pt x="16" y="0"/>
                      <a:pt x="20" y="4"/>
                      <a:pt x="20" y="10"/>
                    </a:cubicBezTo>
                    <a:cubicBezTo>
                      <a:pt x="20" y="15"/>
                      <a:pt x="16" y="19"/>
                      <a:pt x="10" y="19"/>
                    </a:cubicBezTo>
                    <a:close/>
                    <a:moveTo>
                      <a:pt x="10" y="1"/>
                    </a:moveTo>
                    <a:cubicBezTo>
                      <a:pt x="6" y="1"/>
                      <a:pt x="2" y="5"/>
                      <a:pt x="2" y="10"/>
                    </a:cubicBezTo>
                    <a:cubicBezTo>
                      <a:pt x="2" y="14"/>
                      <a:pt x="6" y="18"/>
                      <a:pt x="10" y="18"/>
                    </a:cubicBezTo>
                    <a:cubicBezTo>
                      <a:pt x="15" y="18"/>
                      <a:pt x="18" y="14"/>
                      <a:pt x="18" y="10"/>
                    </a:cubicBezTo>
                    <a:cubicBezTo>
                      <a:pt x="18" y="5"/>
                      <a:pt x="15" y="1"/>
                      <a:pt x="1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8" name="Google Shape;1188;p25"/>
              <p:cNvSpPr/>
              <p:nvPr/>
            </p:nvSpPr>
            <p:spPr>
              <a:xfrm>
                <a:off x="2596360" y="4105089"/>
                <a:ext cx="27090" cy="26087"/>
              </a:xfrm>
              <a:custGeom>
                <a:avLst/>
                <a:gdLst/>
                <a:ahLst/>
                <a:cxnLst/>
                <a:rect l="l" t="t" r="r" b="b"/>
                <a:pathLst>
                  <a:path w="20" h="19" extrusionOk="0">
                    <a:moveTo>
                      <a:pt x="10" y="19"/>
                    </a:moveTo>
                    <a:cubicBezTo>
                      <a:pt x="5" y="19"/>
                      <a:pt x="0" y="15"/>
                      <a:pt x="0" y="10"/>
                    </a:cubicBezTo>
                    <a:cubicBezTo>
                      <a:pt x="0" y="4"/>
                      <a:pt x="5" y="0"/>
                      <a:pt x="10" y="0"/>
                    </a:cubicBezTo>
                    <a:cubicBezTo>
                      <a:pt x="16" y="0"/>
                      <a:pt x="20" y="4"/>
                      <a:pt x="20" y="10"/>
                    </a:cubicBezTo>
                    <a:cubicBezTo>
                      <a:pt x="20" y="15"/>
                      <a:pt x="16" y="19"/>
                      <a:pt x="10" y="19"/>
                    </a:cubicBezTo>
                    <a:close/>
                    <a:moveTo>
                      <a:pt x="10" y="1"/>
                    </a:moveTo>
                    <a:cubicBezTo>
                      <a:pt x="6" y="1"/>
                      <a:pt x="2" y="5"/>
                      <a:pt x="2" y="10"/>
                    </a:cubicBezTo>
                    <a:cubicBezTo>
                      <a:pt x="2" y="14"/>
                      <a:pt x="6" y="18"/>
                      <a:pt x="10" y="18"/>
                    </a:cubicBezTo>
                    <a:cubicBezTo>
                      <a:pt x="15" y="18"/>
                      <a:pt x="18" y="14"/>
                      <a:pt x="18" y="10"/>
                    </a:cubicBezTo>
                    <a:cubicBezTo>
                      <a:pt x="18" y="5"/>
                      <a:pt x="15" y="1"/>
                      <a:pt x="1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9" name="Google Shape;1189;p25"/>
              <p:cNvSpPr/>
              <p:nvPr/>
            </p:nvSpPr>
            <p:spPr>
              <a:xfrm>
                <a:off x="2697696" y="4105089"/>
                <a:ext cx="27090" cy="26087"/>
              </a:xfrm>
              <a:custGeom>
                <a:avLst/>
                <a:gdLst/>
                <a:ahLst/>
                <a:cxnLst/>
                <a:rect l="l" t="t" r="r" b="b"/>
                <a:pathLst>
                  <a:path w="20" h="19" extrusionOk="0">
                    <a:moveTo>
                      <a:pt x="10" y="19"/>
                    </a:moveTo>
                    <a:cubicBezTo>
                      <a:pt x="5" y="19"/>
                      <a:pt x="0" y="15"/>
                      <a:pt x="0" y="10"/>
                    </a:cubicBezTo>
                    <a:cubicBezTo>
                      <a:pt x="0" y="4"/>
                      <a:pt x="5" y="0"/>
                      <a:pt x="10" y="0"/>
                    </a:cubicBezTo>
                    <a:cubicBezTo>
                      <a:pt x="16" y="0"/>
                      <a:pt x="20" y="4"/>
                      <a:pt x="20" y="10"/>
                    </a:cubicBezTo>
                    <a:cubicBezTo>
                      <a:pt x="20" y="15"/>
                      <a:pt x="16" y="19"/>
                      <a:pt x="10" y="19"/>
                    </a:cubicBezTo>
                    <a:close/>
                    <a:moveTo>
                      <a:pt x="10" y="1"/>
                    </a:moveTo>
                    <a:cubicBezTo>
                      <a:pt x="6" y="1"/>
                      <a:pt x="2" y="5"/>
                      <a:pt x="2" y="10"/>
                    </a:cubicBezTo>
                    <a:cubicBezTo>
                      <a:pt x="2" y="14"/>
                      <a:pt x="6" y="18"/>
                      <a:pt x="10" y="18"/>
                    </a:cubicBezTo>
                    <a:cubicBezTo>
                      <a:pt x="15" y="18"/>
                      <a:pt x="18" y="14"/>
                      <a:pt x="18" y="10"/>
                    </a:cubicBezTo>
                    <a:cubicBezTo>
                      <a:pt x="18" y="5"/>
                      <a:pt x="15" y="1"/>
                      <a:pt x="1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0" name="Google Shape;1190;p25"/>
              <p:cNvSpPr/>
              <p:nvPr/>
            </p:nvSpPr>
            <p:spPr>
              <a:xfrm>
                <a:off x="2800036" y="4105089"/>
                <a:ext cx="27090" cy="26087"/>
              </a:xfrm>
              <a:custGeom>
                <a:avLst/>
                <a:gdLst/>
                <a:ahLst/>
                <a:cxnLst/>
                <a:rect l="l" t="t" r="r" b="b"/>
                <a:pathLst>
                  <a:path w="20" h="19" extrusionOk="0">
                    <a:moveTo>
                      <a:pt x="10" y="19"/>
                    </a:moveTo>
                    <a:cubicBezTo>
                      <a:pt x="5" y="19"/>
                      <a:pt x="0" y="15"/>
                      <a:pt x="0" y="10"/>
                    </a:cubicBezTo>
                    <a:cubicBezTo>
                      <a:pt x="0" y="4"/>
                      <a:pt x="5" y="0"/>
                      <a:pt x="10" y="0"/>
                    </a:cubicBezTo>
                    <a:cubicBezTo>
                      <a:pt x="16" y="0"/>
                      <a:pt x="20" y="4"/>
                      <a:pt x="20" y="10"/>
                    </a:cubicBezTo>
                    <a:cubicBezTo>
                      <a:pt x="20" y="15"/>
                      <a:pt x="16" y="19"/>
                      <a:pt x="10" y="19"/>
                    </a:cubicBezTo>
                    <a:close/>
                    <a:moveTo>
                      <a:pt x="10" y="1"/>
                    </a:moveTo>
                    <a:cubicBezTo>
                      <a:pt x="6" y="1"/>
                      <a:pt x="2" y="5"/>
                      <a:pt x="2" y="10"/>
                    </a:cubicBezTo>
                    <a:cubicBezTo>
                      <a:pt x="2" y="14"/>
                      <a:pt x="6" y="18"/>
                      <a:pt x="10" y="18"/>
                    </a:cubicBezTo>
                    <a:cubicBezTo>
                      <a:pt x="15" y="18"/>
                      <a:pt x="18" y="14"/>
                      <a:pt x="18" y="10"/>
                    </a:cubicBezTo>
                    <a:cubicBezTo>
                      <a:pt x="18" y="5"/>
                      <a:pt x="15" y="1"/>
                      <a:pt x="1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1" name="Google Shape;1191;p25"/>
              <p:cNvSpPr/>
              <p:nvPr/>
            </p:nvSpPr>
            <p:spPr>
              <a:xfrm>
                <a:off x="1648212" y="4242545"/>
                <a:ext cx="360196" cy="71237"/>
              </a:xfrm>
              <a:custGeom>
                <a:avLst/>
                <a:gdLst/>
                <a:ahLst/>
                <a:cxnLst/>
                <a:rect l="l" t="t" r="r" b="b"/>
                <a:pathLst>
                  <a:path w="265" h="53" extrusionOk="0">
                    <a:moveTo>
                      <a:pt x="258" y="6"/>
                    </a:moveTo>
                    <a:cubicBezTo>
                      <a:pt x="265" y="6"/>
                      <a:pt x="265" y="6"/>
                      <a:pt x="265" y="6"/>
                    </a:cubicBezTo>
                    <a:cubicBezTo>
                      <a:pt x="185" y="5"/>
                      <a:pt x="102" y="3"/>
                      <a:pt x="18" y="0"/>
                    </a:cubicBezTo>
                    <a:cubicBezTo>
                      <a:pt x="18" y="0"/>
                      <a:pt x="0" y="19"/>
                      <a:pt x="19" y="45"/>
                    </a:cubicBezTo>
                    <a:cubicBezTo>
                      <a:pt x="19" y="45"/>
                      <a:pt x="114" y="50"/>
                      <a:pt x="258" y="53"/>
                    </a:cubicBezTo>
                    <a:cubicBezTo>
                      <a:pt x="234" y="30"/>
                      <a:pt x="258" y="6"/>
                      <a:pt x="258" y="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2" name="Google Shape;1192;p25"/>
              <p:cNvSpPr/>
              <p:nvPr/>
            </p:nvSpPr>
            <p:spPr>
              <a:xfrm>
                <a:off x="2739836" y="3750914"/>
                <a:ext cx="52173" cy="53177"/>
              </a:xfrm>
              <a:custGeom>
                <a:avLst/>
                <a:gdLst/>
                <a:ahLst/>
                <a:cxnLst/>
                <a:rect l="l" t="t" r="r" b="b"/>
                <a:pathLst>
                  <a:path w="38" h="39" extrusionOk="0">
                    <a:moveTo>
                      <a:pt x="6" y="6"/>
                    </a:moveTo>
                    <a:cubicBezTo>
                      <a:pt x="5" y="7"/>
                      <a:pt x="4" y="8"/>
                      <a:pt x="3" y="9"/>
                    </a:cubicBezTo>
                    <a:cubicBezTo>
                      <a:pt x="2" y="11"/>
                      <a:pt x="1" y="14"/>
                      <a:pt x="0" y="17"/>
                    </a:cubicBezTo>
                    <a:cubicBezTo>
                      <a:pt x="0" y="18"/>
                      <a:pt x="0" y="19"/>
                      <a:pt x="0" y="20"/>
                    </a:cubicBezTo>
                    <a:cubicBezTo>
                      <a:pt x="0" y="20"/>
                      <a:pt x="0" y="20"/>
                      <a:pt x="0" y="20"/>
                    </a:cubicBezTo>
                    <a:cubicBezTo>
                      <a:pt x="1" y="22"/>
                      <a:pt x="1" y="24"/>
                      <a:pt x="2" y="25"/>
                    </a:cubicBezTo>
                    <a:cubicBezTo>
                      <a:pt x="2" y="27"/>
                      <a:pt x="3" y="28"/>
                      <a:pt x="4" y="29"/>
                    </a:cubicBezTo>
                    <a:cubicBezTo>
                      <a:pt x="8" y="36"/>
                      <a:pt x="17" y="39"/>
                      <a:pt x="25" y="36"/>
                    </a:cubicBezTo>
                    <a:cubicBezTo>
                      <a:pt x="28" y="35"/>
                      <a:pt x="30" y="34"/>
                      <a:pt x="32" y="32"/>
                    </a:cubicBezTo>
                    <a:cubicBezTo>
                      <a:pt x="36" y="28"/>
                      <a:pt x="38" y="22"/>
                      <a:pt x="37" y="16"/>
                    </a:cubicBezTo>
                    <a:cubicBezTo>
                      <a:pt x="37" y="15"/>
                      <a:pt x="37" y="13"/>
                      <a:pt x="37" y="12"/>
                    </a:cubicBezTo>
                    <a:cubicBezTo>
                      <a:pt x="36" y="10"/>
                      <a:pt x="35" y="9"/>
                      <a:pt x="34" y="7"/>
                    </a:cubicBezTo>
                    <a:cubicBezTo>
                      <a:pt x="30" y="3"/>
                      <a:pt x="25" y="0"/>
                      <a:pt x="20" y="0"/>
                    </a:cubicBezTo>
                    <a:cubicBezTo>
                      <a:pt x="24" y="9"/>
                      <a:pt x="26" y="16"/>
                      <a:pt x="26" y="16"/>
                    </a:cubicBezTo>
                    <a:cubicBezTo>
                      <a:pt x="27" y="20"/>
                      <a:pt x="25" y="25"/>
                      <a:pt x="21" y="26"/>
                    </a:cubicBezTo>
                    <a:cubicBezTo>
                      <a:pt x="21" y="26"/>
                      <a:pt x="20" y="26"/>
                      <a:pt x="19" y="26"/>
                    </a:cubicBezTo>
                    <a:cubicBezTo>
                      <a:pt x="16" y="26"/>
                      <a:pt x="13" y="24"/>
                      <a:pt x="12" y="21"/>
                    </a:cubicBezTo>
                    <a:cubicBezTo>
                      <a:pt x="12" y="21"/>
                      <a:pt x="10" y="14"/>
                      <a:pt x="6" y="6"/>
                    </a:cubicBezTo>
                    <a:cubicBezTo>
                      <a:pt x="6" y="6"/>
                      <a:pt x="6" y="6"/>
                      <a:pt x="6"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3" name="Google Shape;1193;p25"/>
              <p:cNvSpPr/>
              <p:nvPr/>
            </p:nvSpPr>
            <p:spPr>
              <a:xfrm>
                <a:off x="2609403" y="3806097"/>
                <a:ext cx="52173" cy="49163"/>
              </a:xfrm>
              <a:custGeom>
                <a:avLst/>
                <a:gdLst/>
                <a:ahLst/>
                <a:cxnLst/>
                <a:rect l="l" t="t" r="r" b="b"/>
                <a:pathLst>
                  <a:path w="38" h="36" extrusionOk="0">
                    <a:moveTo>
                      <a:pt x="1" y="21"/>
                    </a:moveTo>
                    <a:cubicBezTo>
                      <a:pt x="2" y="27"/>
                      <a:pt x="6" y="32"/>
                      <a:pt x="11" y="35"/>
                    </a:cubicBezTo>
                    <a:cubicBezTo>
                      <a:pt x="12" y="35"/>
                      <a:pt x="12" y="35"/>
                      <a:pt x="12" y="35"/>
                    </a:cubicBezTo>
                    <a:cubicBezTo>
                      <a:pt x="13" y="35"/>
                      <a:pt x="15" y="36"/>
                      <a:pt x="16" y="36"/>
                    </a:cubicBezTo>
                    <a:cubicBezTo>
                      <a:pt x="18" y="36"/>
                      <a:pt x="20" y="36"/>
                      <a:pt x="22" y="36"/>
                    </a:cubicBezTo>
                    <a:cubicBezTo>
                      <a:pt x="30" y="35"/>
                      <a:pt x="36" y="29"/>
                      <a:pt x="37" y="22"/>
                    </a:cubicBezTo>
                    <a:cubicBezTo>
                      <a:pt x="38" y="20"/>
                      <a:pt x="38" y="17"/>
                      <a:pt x="38" y="15"/>
                    </a:cubicBezTo>
                    <a:cubicBezTo>
                      <a:pt x="37" y="11"/>
                      <a:pt x="35" y="7"/>
                      <a:pt x="32" y="4"/>
                    </a:cubicBezTo>
                    <a:cubicBezTo>
                      <a:pt x="30" y="3"/>
                      <a:pt x="29" y="1"/>
                      <a:pt x="27" y="1"/>
                    </a:cubicBezTo>
                    <a:cubicBezTo>
                      <a:pt x="26" y="0"/>
                      <a:pt x="25" y="0"/>
                      <a:pt x="24" y="0"/>
                    </a:cubicBezTo>
                    <a:cubicBezTo>
                      <a:pt x="24" y="0"/>
                      <a:pt x="24" y="0"/>
                      <a:pt x="24" y="0"/>
                    </a:cubicBezTo>
                    <a:cubicBezTo>
                      <a:pt x="26" y="9"/>
                      <a:pt x="27" y="16"/>
                      <a:pt x="27" y="17"/>
                    </a:cubicBezTo>
                    <a:cubicBezTo>
                      <a:pt x="27" y="21"/>
                      <a:pt x="24" y="25"/>
                      <a:pt x="20" y="25"/>
                    </a:cubicBezTo>
                    <a:cubicBezTo>
                      <a:pt x="20" y="25"/>
                      <a:pt x="19" y="25"/>
                      <a:pt x="19" y="25"/>
                    </a:cubicBezTo>
                    <a:cubicBezTo>
                      <a:pt x="15" y="25"/>
                      <a:pt x="12" y="22"/>
                      <a:pt x="12" y="18"/>
                    </a:cubicBezTo>
                    <a:cubicBezTo>
                      <a:pt x="12" y="18"/>
                      <a:pt x="11" y="11"/>
                      <a:pt x="9" y="2"/>
                    </a:cubicBezTo>
                    <a:cubicBezTo>
                      <a:pt x="3" y="6"/>
                      <a:pt x="0" y="13"/>
                      <a:pt x="1" y="21"/>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4" name="Google Shape;1194;p25"/>
              <p:cNvSpPr/>
              <p:nvPr/>
            </p:nvSpPr>
            <p:spPr>
              <a:xfrm>
                <a:off x="2466930" y="3840210"/>
                <a:ext cx="51170" cy="49163"/>
              </a:xfrm>
              <a:custGeom>
                <a:avLst/>
                <a:gdLst/>
                <a:ahLst/>
                <a:cxnLst/>
                <a:rect l="l" t="t" r="r" b="b"/>
                <a:pathLst>
                  <a:path w="38" h="36" extrusionOk="0">
                    <a:moveTo>
                      <a:pt x="4" y="7"/>
                    </a:moveTo>
                    <a:cubicBezTo>
                      <a:pt x="2" y="9"/>
                      <a:pt x="1" y="11"/>
                      <a:pt x="1" y="14"/>
                    </a:cubicBezTo>
                    <a:cubicBezTo>
                      <a:pt x="0" y="16"/>
                      <a:pt x="0" y="17"/>
                      <a:pt x="0" y="19"/>
                    </a:cubicBezTo>
                    <a:cubicBezTo>
                      <a:pt x="1" y="24"/>
                      <a:pt x="3" y="28"/>
                      <a:pt x="6" y="31"/>
                    </a:cubicBezTo>
                    <a:cubicBezTo>
                      <a:pt x="7" y="32"/>
                      <a:pt x="9" y="33"/>
                      <a:pt x="10" y="34"/>
                    </a:cubicBezTo>
                    <a:cubicBezTo>
                      <a:pt x="11" y="34"/>
                      <a:pt x="12" y="35"/>
                      <a:pt x="14" y="35"/>
                    </a:cubicBezTo>
                    <a:cubicBezTo>
                      <a:pt x="16" y="36"/>
                      <a:pt x="18" y="36"/>
                      <a:pt x="21" y="36"/>
                    </a:cubicBezTo>
                    <a:cubicBezTo>
                      <a:pt x="22" y="36"/>
                      <a:pt x="24" y="35"/>
                      <a:pt x="25" y="35"/>
                    </a:cubicBezTo>
                    <a:cubicBezTo>
                      <a:pt x="29" y="34"/>
                      <a:pt x="33" y="31"/>
                      <a:pt x="35" y="27"/>
                    </a:cubicBezTo>
                    <a:cubicBezTo>
                      <a:pt x="36" y="26"/>
                      <a:pt x="36" y="24"/>
                      <a:pt x="37" y="23"/>
                    </a:cubicBezTo>
                    <a:cubicBezTo>
                      <a:pt x="38" y="20"/>
                      <a:pt x="38" y="18"/>
                      <a:pt x="38" y="15"/>
                    </a:cubicBezTo>
                    <a:cubicBezTo>
                      <a:pt x="37" y="9"/>
                      <a:pt x="33" y="3"/>
                      <a:pt x="27" y="0"/>
                    </a:cubicBezTo>
                    <a:cubicBezTo>
                      <a:pt x="26" y="0"/>
                      <a:pt x="25" y="0"/>
                      <a:pt x="24" y="0"/>
                    </a:cubicBezTo>
                    <a:cubicBezTo>
                      <a:pt x="26" y="9"/>
                      <a:pt x="26" y="16"/>
                      <a:pt x="26" y="17"/>
                    </a:cubicBezTo>
                    <a:cubicBezTo>
                      <a:pt x="27" y="21"/>
                      <a:pt x="23" y="25"/>
                      <a:pt x="19" y="25"/>
                    </a:cubicBezTo>
                    <a:cubicBezTo>
                      <a:pt x="19" y="25"/>
                      <a:pt x="19" y="25"/>
                      <a:pt x="19" y="25"/>
                    </a:cubicBezTo>
                    <a:cubicBezTo>
                      <a:pt x="15" y="25"/>
                      <a:pt x="12" y="22"/>
                      <a:pt x="11" y="18"/>
                    </a:cubicBezTo>
                    <a:cubicBezTo>
                      <a:pt x="11" y="17"/>
                      <a:pt x="11" y="11"/>
                      <a:pt x="9" y="1"/>
                    </a:cubicBezTo>
                    <a:cubicBezTo>
                      <a:pt x="7" y="3"/>
                      <a:pt x="5" y="4"/>
                      <a:pt x="4" y="7"/>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5" name="Google Shape;1195;p25"/>
              <p:cNvSpPr/>
              <p:nvPr/>
            </p:nvSpPr>
            <p:spPr>
              <a:xfrm>
                <a:off x="2318437" y="3860277"/>
                <a:ext cx="50167" cy="49163"/>
              </a:xfrm>
              <a:custGeom>
                <a:avLst/>
                <a:gdLst/>
                <a:ahLst/>
                <a:cxnLst/>
                <a:rect l="l" t="t" r="r" b="b"/>
                <a:pathLst>
                  <a:path w="37" h="36" extrusionOk="0">
                    <a:moveTo>
                      <a:pt x="0" y="18"/>
                    </a:moveTo>
                    <a:cubicBezTo>
                      <a:pt x="0" y="25"/>
                      <a:pt x="4" y="32"/>
                      <a:pt x="11" y="35"/>
                    </a:cubicBezTo>
                    <a:cubicBezTo>
                      <a:pt x="11" y="35"/>
                      <a:pt x="11" y="35"/>
                      <a:pt x="11" y="35"/>
                    </a:cubicBezTo>
                    <a:cubicBezTo>
                      <a:pt x="13" y="36"/>
                      <a:pt x="16" y="36"/>
                      <a:pt x="18" y="36"/>
                    </a:cubicBezTo>
                    <a:cubicBezTo>
                      <a:pt x="29" y="36"/>
                      <a:pt x="37" y="28"/>
                      <a:pt x="37" y="18"/>
                    </a:cubicBezTo>
                    <a:cubicBezTo>
                      <a:pt x="37" y="12"/>
                      <a:pt x="34" y="7"/>
                      <a:pt x="30" y="3"/>
                    </a:cubicBezTo>
                    <a:cubicBezTo>
                      <a:pt x="29" y="2"/>
                      <a:pt x="27" y="1"/>
                      <a:pt x="25" y="0"/>
                    </a:cubicBezTo>
                    <a:cubicBezTo>
                      <a:pt x="25" y="0"/>
                      <a:pt x="25" y="0"/>
                      <a:pt x="25" y="0"/>
                    </a:cubicBezTo>
                    <a:cubicBezTo>
                      <a:pt x="25" y="0"/>
                      <a:pt x="25" y="0"/>
                      <a:pt x="25" y="0"/>
                    </a:cubicBezTo>
                    <a:cubicBezTo>
                      <a:pt x="26" y="10"/>
                      <a:pt x="26" y="17"/>
                      <a:pt x="26" y="18"/>
                    </a:cubicBezTo>
                    <a:cubicBezTo>
                      <a:pt x="26" y="22"/>
                      <a:pt x="22" y="25"/>
                      <a:pt x="18" y="25"/>
                    </a:cubicBezTo>
                    <a:cubicBezTo>
                      <a:pt x="18" y="25"/>
                      <a:pt x="18" y="25"/>
                      <a:pt x="18" y="25"/>
                    </a:cubicBezTo>
                    <a:cubicBezTo>
                      <a:pt x="14" y="25"/>
                      <a:pt x="11" y="21"/>
                      <a:pt x="11" y="17"/>
                    </a:cubicBezTo>
                    <a:cubicBezTo>
                      <a:pt x="11" y="17"/>
                      <a:pt x="11" y="10"/>
                      <a:pt x="10" y="1"/>
                    </a:cubicBezTo>
                    <a:cubicBezTo>
                      <a:pt x="4" y="4"/>
                      <a:pt x="0" y="10"/>
                      <a:pt x="0" y="18"/>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6" name="Google Shape;1196;p25"/>
              <p:cNvSpPr/>
              <p:nvPr/>
            </p:nvSpPr>
            <p:spPr>
              <a:xfrm>
                <a:off x="2150881" y="3858270"/>
                <a:ext cx="52173" cy="48160"/>
              </a:xfrm>
              <a:custGeom>
                <a:avLst/>
                <a:gdLst/>
                <a:ahLst/>
                <a:cxnLst/>
                <a:rect l="l" t="t" r="r" b="b"/>
                <a:pathLst>
                  <a:path w="38" h="36" extrusionOk="0">
                    <a:moveTo>
                      <a:pt x="11" y="1"/>
                    </a:moveTo>
                    <a:cubicBezTo>
                      <a:pt x="10" y="1"/>
                      <a:pt x="8" y="2"/>
                      <a:pt x="7" y="3"/>
                    </a:cubicBezTo>
                    <a:cubicBezTo>
                      <a:pt x="3" y="7"/>
                      <a:pt x="0" y="12"/>
                      <a:pt x="0" y="18"/>
                    </a:cubicBezTo>
                    <a:cubicBezTo>
                      <a:pt x="0" y="26"/>
                      <a:pt x="6" y="33"/>
                      <a:pt x="13" y="35"/>
                    </a:cubicBezTo>
                    <a:cubicBezTo>
                      <a:pt x="15" y="36"/>
                      <a:pt x="17" y="36"/>
                      <a:pt x="18" y="36"/>
                    </a:cubicBezTo>
                    <a:cubicBezTo>
                      <a:pt x="19" y="36"/>
                      <a:pt x="19" y="36"/>
                      <a:pt x="19" y="36"/>
                    </a:cubicBezTo>
                    <a:cubicBezTo>
                      <a:pt x="22" y="36"/>
                      <a:pt x="24" y="36"/>
                      <a:pt x="26" y="35"/>
                    </a:cubicBezTo>
                    <a:cubicBezTo>
                      <a:pt x="29" y="34"/>
                      <a:pt x="31" y="32"/>
                      <a:pt x="32" y="31"/>
                    </a:cubicBezTo>
                    <a:cubicBezTo>
                      <a:pt x="36" y="27"/>
                      <a:pt x="38" y="23"/>
                      <a:pt x="38" y="18"/>
                    </a:cubicBezTo>
                    <a:cubicBezTo>
                      <a:pt x="38" y="14"/>
                      <a:pt x="37" y="10"/>
                      <a:pt x="35" y="7"/>
                    </a:cubicBezTo>
                    <a:cubicBezTo>
                      <a:pt x="34" y="6"/>
                      <a:pt x="32" y="4"/>
                      <a:pt x="31" y="3"/>
                    </a:cubicBezTo>
                    <a:cubicBezTo>
                      <a:pt x="30" y="2"/>
                      <a:pt x="28" y="1"/>
                      <a:pt x="26" y="0"/>
                    </a:cubicBezTo>
                    <a:cubicBezTo>
                      <a:pt x="27" y="10"/>
                      <a:pt x="27" y="18"/>
                      <a:pt x="27" y="18"/>
                    </a:cubicBezTo>
                    <a:cubicBezTo>
                      <a:pt x="26" y="22"/>
                      <a:pt x="23" y="25"/>
                      <a:pt x="19" y="25"/>
                    </a:cubicBezTo>
                    <a:cubicBezTo>
                      <a:pt x="19" y="25"/>
                      <a:pt x="19" y="25"/>
                      <a:pt x="19" y="25"/>
                    </a:cubicBezTo>
                    <a:cubicBezTo>
                      <a:pt x="14" y="25"/>
                      <a:pt x="11" y="21"/>
                      <a:pt x="12" y="17"/>
                    </a:cubicBezTo>
                    <a:cubicBezTo>
                      <a:pt x="12" y="17"/>
                      <a:pt x="12" y="10"/>
                      <a:pt x="11" y="1"/>
                    </a:cubicBezTo>
                    <a:cubicBezTo>
                      <a:pt x="11" y="1"/>
                      <a:pt x="11" y="1"/>
                      <a:pt x="11" y="1"/>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7" name="Google Shape;1197;p25"/>
              <p:cNvSpPr/>
              <p:nvPr/>
            </p:nvSpPr>
            <p:spPr>
              <a:xfrm>
                <a:off x="2783983" y="3772987"/>
                <a:ext cx="8027" cy="21070"/>
              </a:xfrm>
              <a:custGeom>
                <a:avLst/>
                <a:gdLst/>
                <a:ahLst/>
                <a:cxnLst/>
                <a:rect l="l" t="t" r="r" b="b"/>
                <a:pathLst>
                  <a:path w="6" h="16" extrusionOk="0">
                    <a:moveTo>
                      <a:pt x="0" y="16"/>
                    </a:moveTo>
                    <a:cubicBezTo>
                      <a:pt x="4" y="12"/>
                      <a:pt x="6" y="6"/>
                      <a:pt x="5" y="0"/>
                    </a:cubicBezTo>
                    <a:cubicBezTo>
                      <a:pt x="6" y="6"/>
                      <a:pt x="4" y="12"/>
                      <a:pt x="0" y="1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8" name="Google Shape;1198;p25"/>
              <p:cNvSpPr/>
              <p:nvPr/>
            </p:nvSpPr>
            <p:spPr>
              <a:xfrm>
                <a:off x="2766926" y="3750914"/>
                <a:ext cx="19064" cy="9030"/>
              </a:xfrm>
              <a:custGeom>
                <a:avLst/>
                <a:gdLst/>
                <a:ahLst/>
                <a:cxnLst/>
                <a:rect l="l" t="t" r="r" b="b"/>
                <a:pathLst>
                  <a:path w="14" h="7" extrusionOk="0">
                    <a:moveTo>
                      <a:pt x="14" y="7"/>
                    </a:moveTo>
                    <a:cubicBezTo>
                      <a:pt x="10" y="3"/>
                      <a:pt x="5" y="0"/>
                      <a:pt x="0" y="0"/>
                    </a:cubicBezTo>
                    <a:cubicBezTo>
                      <a:pt x="0" y="0"/>
                      <a:pt x="0" y="0"/>
                      <a:pt x="0" y="0"/>
                    </a:cubicBezTo>
                    <a:cubicBezTo>
                      <a:pt x="5" y="0"/>
                      <a:pt x="10" y="3"/>
                      <a:pt x="14" y="7"/>
                    </a:cubicBezTo>
                    <a:close/>
                  </a:path>
                </a:pathLst>
              </a:custGeom>
              <a:solidFill>
                <a:srgbClr val="BC722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9" name="Google Shape;1199;p25"/>
              <p:cNvSpPr/>
              <p:nvPr/>
            </p:nvSpPr>
            <p:spPr>
              <a:xfrm>
                <a:off x="2653550" y="3812117"/>
                <a:ext cx="8027" cy="24080"/>
              </a:xfrm>
              <a:custGeom>
                <a:avLst/>
                <a:gdLst/>
                <a:ahLst/>
                <a:cxnLst/>
                <a:rect l="l" t="t" r="r" b="b"/>
                <a:pathLst>
                  <a:path w="6" h="18" extrusionOk="0">
                    <a:moveTo>
                      <a:pt x="6" y="11"/>
                    </a:moveTo>
                    <a:cubicBezTo>
                      <a:pt x="6" y="13"/>
                      <a:pt x="6" y="16"/>
                      <a:pt x="5" y="18"/>
                    </a:cubicBezTo>
                    <a:cubicBezTo>
                      <a:pt x="6" y="16"/>
                      <a:pt x="6" y="13"/>
                      <a:pt x="6" y="11"/>
                    </a:cubicBezTo>
                    <a:cubicBezTo>
                      <a:pt x="5" y="7"/>
                      <a:pt x="3" y="3"/>
                      <a:pt x="0" y="0"/>
                    </a:cubicBezTo>
                    <a:cubicBezTo>
                      <a:pt x="3" y="3"/>
                      <a:pt x="5" y="7"/>
                      <a:pt x="6" y="11"/>
                    </a:cubicBezTo>
                    <a:close/>
                  </a:path>
                </a:pathLst>
              </a:custGeom>
              <a:solidFill>
                <a:srgbClr val="BC722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0" name="Google Shape;1200;p25"/>
              <p:cNvSpPr/>
              <p:nvPr/>
            </p:nvSpPr>
            <p:spPr>
              <a:xfrm>
                <a:off x="2625456" y="3854257"/>
                <a:ext cx="6020" cy="1004"/>
              </a:xfrm>
              <a:custGeom>
                <a:avLst/>
                <a:gdLst/>
                <a:ahLst/>
                <a:cxnLst/>
                <a:rect l="l" t="t" r="r" b="b"/>
                <a:pathLst>
                  <a:path w="4" h="1" extrusionOk="0">
                    <a:moveTo>
                      <a:pt x="4" y="1"/>
                    </a:moveTo>
                    <a:cubicBezTo>
                      <a:pt x="3" y="1"/>
                      <a:pt x="1" y="0"/>
                      <a:pt x="0" y="0"/>
                    </a:cubicBezTo>
                    <a:cubicBezTo>
                      <a:pt x="1" y="0"/>
                      <a:pt x="3" y="1"/>
                      <a:pt x="4" y="1"/>
                    </a:cubicBezTo>
                    <a:close/>
                  </a:path>
                </a:pathLst>
              </a:custGeom>
              <a:solidFill>
                <a:srgbClr val="BC722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1" name="Google Shape;1201;p25"/>
              <p:cNvSpPr/>
              <p:nvPr/>
            </p:nvSpPr>
            <p:spPr>
              <a:xfrm>
                <a:off x="2609403" y="3809107"/>
                <a:ext cx="15050" cy="45150"/>
              </a:xfrm>
              <a:custGeom>
                <a:avLst/>
                <a:gdLst/>
                <a:ahLst/>
                <a:cxnLst/>
                <a:rect l="l" t="t" r="r" b="b"/>
                <a:pathLst>
                  <a:path w="11" h="33" extrusionOk="0">
                    <a:moveTo>
                      <a:pt x="1" y="19"/>
                    </a:moveTo>
                    <a:cubicBezTo>
                      <a:pt x="2" y="25"/>
                      <a:pt x="6" y="30"/>
                      <a:pt x="11" y="33"/>
                    </a:cubicBezTo>
                    <a:cubicBezTo>
                      <a:pt x="6" y="30"/>
                      <a:pt x="2" y="25"/>
                      <a:pt x="1" y="19"/>
                    </a:cubicBezTo>
                    <a:cubicBezTo>
                      <a:pt x="0" y="11"/>
                      <a:pt x="3" y="4"/>
                      <a:pt x="9" y="0"/>
                    </a:cubicBezTo>
                    <a:cubicBezTo>
                      <a:pt x="9" y="0"/>
                      <a:pt x="9" y="0"/>
                      <a:pt x="9" y="0"/>
                    </a:cubicBezTo>
                    <a:cubicBezTo>
                      <a:pt x="3" y="4"/>
                      <a:pt x="0" y="11"/>
                      <a:pt x="1" y="19"/>
                    </a:cubicBezTo>
                    <a:close/>
                  </a:path>
                </a:pathLst>
              </a:custGeom>
              <a:solidFill>
                <a:srgbClr val="BC722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2" name="Google Shape;1202;p25"/>
              <p:cNvSpPr/>
              <p:nvPr/>
            </p:nvSpPr>
            <p:spPr>
              <a:xfrm>
                <a:off x="2501043" y="3877333"/>
                <a:ext cx="13044" cy="11037"/>
              </a:xfrm>
              <a:custGeom>
                <a:avLst/>
                <a:gdLst/>
                <a:ahLst/>
                <a:cxnLst/>
                <a:rect l="l" t="t" r="r" b="b"/>
                <a:pathLst>
                  <a:path w="10" h="8" extrusionOk="0">
                    <a:moveTo>
                      <a:pt x="0" y="8"/>
                    </a:moveTo>
                    <a:cubicBezTo>
                      <a:pt x="4" y="7"/>
                      <a:pt x="8" y="4"/>
                      <a:pt x="10" y="0"/>
                    </a:cubicBezTo>
                    <a:cubicBezTo>
                      <a:pt x="8" y="4"/>
                      <a:pt x="4" y="7"/>
                      <a:pt x="0" y="8"/>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3" name="Google Shape;1203;p25"/>
              <p:cNvSpPr/>
              <p:nvPr/>
            </p:nvSpPr>
            <p:spPr>
              <a:xfrm>
                <a:off x="2318437" y="3862284"/>
                <a:ext cx="15050" cy="46153"/>
              </a:xfrm>
              <a:custGeom>
                <a:avLst/>
                <a:gdLst/>
                <a:ahLst/>
                <a:cxnLst/>
                <a:rect l="l" t="t" r="r" b="b"/>
                <a:pathLst>
                  <a:path w="11" h="34" extrusionOk="0">
                    <a:moveTo>
                      <a:pt x="0" y="17"/>
                    </a:moveTo>
                    <a:cubicBezTo>
                      <a:pt x="0" y="24"/>
                      <a:pt x="4" y="31"/>
                      <a:pt x="11" y="34"/>
                    </a:cubicBezTo>
                    <a:cubicBezTo>
                      <a:pt x="4" y="31"/>
                      <a:pt x="0" y="24"/>
                      <a:pt x="0" y="17"/>
                    </a:cubicBezTo>
                    <a:cubicBezTo>
                      <a:pt x="0" y="9"/>
                      <a:pt x="4" y="3"/>
                      <a:pt x="10" y="0"/>
                    </a:cubicBezTo>
                    <a:cubicBezTo>
                      <a:pt x="10" y="0"/>
                      <a:pt x="10" y="0"/>
                      <a:pt x="10" y="0"/>
                    </a:cubicBezTo>
                    <a:cubicBezTo>
                      <a:pt x="4" y="3"/>
                      <a:pt x="0" y="9"/>
                      <a:pt x="0" y="17"/>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4" name="Google Shape;1204;p25"/>
              <p:cNvSpPr/>
              <p:nvPr/>
            </p:nvSpPr>
            <p:spPr>
              <a:xfrm>
                <a:off x="2333487" y="3908437"/>
                <a:ext cx="10033" cy="1004"/>
              </a:xfrm>
              <a:custGeom>
                <a:avLst/>
                <a:gdLst/>
                <a:ahLst/>
                <a:cxnLst/>
                <a:rect l="l" t="t" r="r" b="b"/>
                <a:pathLst>
                  <a:path w="7" h="1" extrusionOk="0">
                    <a:moveTo>
                      <a:pt x="7" y="1"/>
                    </a:moveTo>
                    <a:cubicBezTo>
                      <a:pt x="7" y="1"/>
                      <a:pt x="7" y="1"/>
                      <a:pt x="7" y="1"/>
                    </a:cubicBezTo>
                    <a:cubicBezTo>
                      <a:pt x="5" y="1"/>
                      <a:pt x="2" y="1"/>
                      <a:pt x="0" y="0"/>
                    </a:cubicBezTo>
                    <a:cubicBezTo>
                      <a:pt x="2" y="1"/>
                      <a:pt x="5" y="1"/>
                      <a:pt x="7" y="1"/>
                    </a:cubicBezTo>
                    <a:close/>
                  </a:path>
                </a:pathLst>
              </a:custGeom>
              <a:solidFill>
                <a:srgbClr val="BC722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5" name="Google Shape;1205;p25"/>
              <p:cNvSpPr/>
              <p:nvPr/>
            </p:nvSpPr>
            <p:spPr>
              <a:xfrm>
                <a:off x="2150881" y="3862284"/>
                <a:ext cx="18060" cy="43143"/>
              </a:xfrm>
              <a:custGeom>
                <a:avLst/>
                <a:gdLst/>
                <a:ahLst/>
                <a:cxnLst/>
                <a:rect l="l" t="t" r="r" b="b"/>
                <a:pathLst>
                  <a:path w="13" h="32" extrusionOk="0">
                    <a:moveTo>
                      <a:pt x="0" y="15"/>
                    </a:moveTo>
                    <a:cubicBezTo>
                      <a:pt x="0" y="9"/>
                      <a:pt x="3" y="4"/>
                      <a:pt x="7" y="0"/>
                    </a:cubicBezTo>
                    <a:cubicBezTo>
                      <a:pt x="3" y="4"/>
                      <a:pt x="0" y="9"/>
                      <a:pt x="0" y="15"/>
                    </a:cubicBezTo>
                    <a:cubicBezTo>
                      <a:pt x="0" y="23"/>
                      <a:pt x="6" y="30"/>
                      <a:pt x="13" y="32"/>
                    </a:cubicBezTo>
                    <a:cubicBezTo>
                      <a:pt x="6" y="30"/>
                      <a:pt x="0" y="23"/>
                      <a:pt x="0" y="15"/>
                    </a:cubicBezTo>
                    <a:close/>
                  </a:path>
                </a:pathLst>
              </a:custGeom>
              <a:solidFill>
                <a:srgbClr val="BC722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6" name="Google Shape;1206;p25"/>
              <p:cNvSpPr/>
              <p:nvPr/>
            </p:nvSpPr>
            <p:spPr>
              <a:xfrm>
                <a:off x="2862242" y="3975659"/>
                <a:ext cx="132440" cy="193643"/>
              </a:xfrm>
              <a:custGeom>
                <a:avLst/>
                <a:gdLst/>
                <a:ahLst/>
                <a:cxnLst/>
                <a:rect l="l" t="t" r="r" b="b"/>
                <a:pathLst>
                  <a:path w="97" h="142" extrusionOk="0">
                    <a:moveTo>
                      <a:pt x="97" y="0"/>
                    </a:moveTo>
                    <a:cubicBezTo>
                      <a:pt x="97" y="0"/>
                      <a:pt x="5" y="41"/>
                      <a:pt x="0" y="142"/>
                    </a:cubicBezTo>
                    <a:cubicBezTo>
                      <a:pt x="39" y="138"/>
                      <a:pt x="39" y="138"/>
                      <a:pt x="39" y="138"/>
                    </a:cubicBezTo>
                    <a:cubicBezTo>
                      <a:pt x="39" y="138"/>
                      <a:pt x="44" y="57"/>
                      <a:pt x="97"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7" name="Google Shape;1207;p25"/>
              <p:cNvSpPr/>
              <p:nvPr/>
            </p:nvSpPr>
            <p:spPr>
              <a:xfrm>
                <a:off x="3239495" y="3959606"/>
                <a:ext cx="168560" cy="245816"/>
              </a:xfrm>
              <a:custGeom>
                <a:avLst/>
                <a:gdLst/>
                <a:ahLst/>
                <a:cxnLst/>
                <a:rect l="l" t="t" r="r" b="b"/>
                <a:pathLst>
                  <a:path w="124" h="181" extrusionOk="0">
                    <a:moveTo>
                      <a:pt x="34" y="178"/>
                    </a:moveTo>
                    <a:cubicBezTo>
                      <a:pt x="34" y="176"/>
                      <a:pt x="28" y="67"/>
                      <a:pt x="124" y="20"/>
                    </a:cubicBezTo>
                    <a:cubicBezTo>
                      <a:pt x="121" y="13"/>
                      <a:pt x="118" y="7"/>
                      <a:pt x="114" y="0"/>
                    </a:cubicBezTo>
                    <a:cubicBezTo>
                      <a:pt x="0" y="54"/>
                      <a:pt x="9" y="181"/>
                      <a:pt x="9" y="181"/>
                    </a:cubicBezTo>
                    <a:cubicBezTo>
                      <a:pt x="17" y="180"/>
                      <a:pt x="24" y="179"/>
                      <a:pt x="30" y="179"/>
                    </a:cubicBezTo>
                    <a:cubicBezTo>
                      <a:pt x="32" y="179"/>
                      <a:pt x="33" y="179"/>
                      <a:pt x="34" y="17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8" name="Google Shape;1208;p25"/>
              <p:cNvSpPr/>
              <p:nvPr/>
            </p:nvSpPr>
            <p:spPr>
              <a:xfrm>
                <a:off x="3164245" y="4001746"/>
                <a:ext cx="132440" cy="192639"/>
              </a:xfrm>
              <a:custGeom>
                <a:avLst/>
                <a:gdLst/>
                <a:ahLst/>
                <a:cxnLst/>
                <a:rect l="l" t="t" r="r" b="b"/>
                <a:pathLst>
                  <a:path w="97" h="142" extrusionOk="0">
                    <a:moveTo>
                      <a:pt x="97" y="0"/>
                    </a:moveTo>
                    <a:cubicBezTo>
                      <a:pt x="97" y="0"/>
                      <a:pt x="5" y="41"/>
                      <a:pt x="0" y="142"/>
                    </a:cubicBezTo>
                    <a:cubicBezTo>
                      <a:pt x="39" y="138"/>
                      <a:pt x="39" y="138"/>
                      <a:pt x="39" y="138"/>
                    </a:cubicBezTo>
                    <a:cubicBezTo>
                      <a:pt x="39" y="138"/>
                      <a:pt x="43" y="57"/>
                      <a:pt x="97"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9" name="Google Shape;1209;p25"/>
              <p:cNvSpPr/>
              <p:nvPr/>
            </p:nvSpPr>
            <p:spPr>
              <a:xfrm>
                <a:off x="1610075" y="3947575"/>
                <a:ext cx="440400" cy="303000"/>
              </a:xfrm>
              <a:custGeom>
                <a:avLst/>
                <a:gdLst/>
                <a:ahLst/>
                <a:cxnLst/>
                <a:rect l="l" t="t" r="r" b="b"/>
                <a:pathLst>
                  <a:path w="325" h="223" extrusionOk="0">
                    <a:moveTo>
                      <a:pt x="323" y="223"/>
                    </a:moveTo>
                    <a:cubicBezTo>
                      <a:pt x="325" y="223"/>
                      <a:pt x="325" y="223"/>
                      <a:pt x="325" y="223"/>
                    </a:cubicBezTo>
                    <a:cubicBezTo>
                      <a:pt x="239" y="127"/>
                      <a:pt x="204" y="54"/>
                      <a:pt x="199" y="0"/>
                    </a:cubicBezTo>
                    <a:cubicBezTo>
                      <a:pt x="0" y="12"/>
                      <a:pt x="43" y="207"/>
                      <a:pt x="46" y="217"/>
                    </a:cubicBezTo>
                    <a:cubicBezTo>
                      <a:pt x="46" y="217"/>
                      <a:pt x="46" y="217"/>
                      <a:pt x="46" y="217"/>
                    </a:cubicBezTo>
                    <a:cubicBezTo>
                      <a:pt x="46" y="217"/>
                      <a:pt x="46" y="217"/>
                      <a:pt x="46" y="217"/>
                    </a:cubicBezTo>
                    <a:cubicBezTo>
                      <a:pt x="130" y="220"/>
                      <a:pt x="213" y="222"/>
                      <a:pt x="293" y="223"/>
                    </a:cubicBezTo>
                    <a:cubicBezTo>
                      <a:pt x="303" y="223"/>
                      <a:pt x="313" y="223"/>
                      <a:pt x="323" y="223"/>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0" name="Google Shape;1210;p25"/>
              <p:cNvSpPr/>
              <p:nvPr/>
            </p:nvSpPr>
            <p:spPr>
              <a:xfrm>
                <a:off x="3205370" y="3769977"/>
                <a:ext cx="255850" cy="189629"/>
              </a:xfrm>
              <a:custGeom>
                <a:avLst/>
                <a:gdLst/>
                <a:ahLst/>
                <a:cxnLst/>
                <a:rect l="l" t="t" r="r" b="b"/>
                <a:pathLst>
                  <a:path w="188" h="140" extrusionOk="0">
                    <a:moveTo>
                      <a:pt x="160" y="0"/>
                    </a:moveTo>
                    <a:cubicBezTo>
                      <a:pt x="76" y="49"/>
                      <a:pt x="0" y="50"/>
                      <a:pt x="0" y="50"/>
                    </a:cubicBezTo>
                    <a:cubicBezTo>
                      <a:pt x="70" y="64"/>
                      <a:pt x="111" y="100"/>
                      <a:pt x="136" y="140"/>
                    </a:cubicBezTo>
                    <a:cubicBezTo>
                      <a:pt x="151" y="133"/>
                      <a:pt x="168" y="127"/>
                      <a:pt x="188" y="123"/>
                    </a:cubicBezTo>
                    <a:cubicBezTo>
                      <a:pt x="183" y="44"/>
                      <a:pt x="160" y="0"/>
                      <a:pt x="160" y="0"/>
                    </a:cubicBezTo>
                    <a:close/>
                  </a:path>
                </a:pathLst>
              </a:custGeom>
              <a:solidFill>
                <a:srgbClr val="F4F4F4">
                  <a:alpha val="100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1" name="Google Shape;1211;p25"/>
              <p:cNvSpPr/>
              <p:nvPr/>
            </p:nvSpPr>
            <p:spPr>
              <a:xfrm>
                <a:off x="3164245" y="3999234"/>
                <a:ext cx="132440" cy="192639"/>
              </a:xfrm>
              <a:custGeom>
                <a:avLst/>
                <a:gdLst/>
                <a:ahLst/>
                <a:cxnLst/>
                <a:rect l="l" t="t" r="r" b="b"/>
                <a:pathLst>
                  <a:path w="97" h="142" extrusionOk="0">
                    <a:moveTo>
                      <a:pt x="97" y="0"/>
                    </a:moveTo>
                    <a:cubicBezTo>
                      <a:pt x="97" y="0"/>
                      <a:pt x="5" y="41"/>
                      <a:pt x="0" y="142"/>
                    </a:cubicBezTo>
                    <a:cubicBezTo>
                      <a:pt x="39" y="138"/>
                      <a:pt x="39" y="138"/>
                      <a:pt x="39" y="138"/>
                    </a:cubicBezTo>
                    <a:cubicBezTo>
                      <a:pt x="39" y="138"/>
                      <a:pt x="43" y="57"/>
                      <a:pt x="97" y="0"/>
                    </a:cubicBezTo>
                    <a:close/>
                  </a:path>
                </a:pathLst>
              </a:custGeom>
              <a:solidFill>
                <a:srgbClr val="F4F4F4">
                  <a:alpha val="251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2" name="Google Shape;1212;p25"/>
              <p:cNvSpPr/>
              <p:nvPr/>
            </p:nvSpPr>
            <p:spPr>
              <a:xfrm>
                <a:off x="2150881" y="3858270"/>
                <a:ext cx="52173" cy="48160"/>
              </a:xfrm>
              <a:custGeom>
                <a:avLst/>
                <a:gdLst/>
                <a:ahLst/>
                <a:cxnLst/>
                <a:rect l="l" t="t" r="r" b="b"/>
                <a:pathLst>
                  <a:path w="38" h="36" extrusionOk="0">
                    <a:moveTo>
                      <a:pt x="26" y="0"/>
                    </a:moveTo>
                    <a:cubicBezTo>
                      <a:pt x="26" y="0"/>
                      <a:pt x="26" y="0"/>
                      <a:pt x="26" y="0"/>
                    </a:cubicBezTo>
                    <a:cubicBezTo>
                      <a:pt x="33" y="3"/>
                      <a:pt x="38" y="10"/>
                      <a:pt x="38" y="18"/>
                    </a:cubicBezTo>
                    <a:cubicBezTo>
                      <a:pt x="38" y="28"/>
                      <a:pt x="30" y="36"/>
                      <a:pt x="19" y="36"/>
                    </a:cubicBezTo>
                    <a:cubicBezTo>
                      <a:pt x="9" y="36"/>
                      <a:pt x="0" y="28"/>
                      <a:pt x="0" y="18"/>
                    </a:cubicBezTo>
                    <a:cubicBezTo>
                      <a:pt x="0" y="10"/>
                      <a:pt x="5" y="3"/>
                      <a:pt x="11" y="1"/>
                    </a:cubicBez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3" name="Google Shape;1213;p25"/>
              <p:cNvSpPr/>
              <p:nvPr/>
            </p:nvSpPr>
            <p:spPr>
              <a:xfrm>
                <a:off x="2318437" y="3860277"/>
                <a:ext cx="50167" cy="49163"/>
              </a:xfrm>
              <a:custGeom>
                <a:avLst/>
                <a:gdLst/>
                <a:ahLst/>
                <a:cxnLst/>
                <a:rect l="l" t="t" r="r" b="b"/>
                <a:pathLst>
                  <a:path w="37" h="36" extrusionOk="0">
                    <a:moveTo>
                      <a:pt x="25" y="0"/>
                    </a:moveTo>
                    <a:cubicBezTo>
                      <a:pt x="32" y="3"/>
                      <a:pt x="37" y="10"/>
                      <a:pt x="37" y="18"/>
                    </a:cubicBezTo>
                    <a:cubicBezTo>
                      <a:pt x="37" y="28"/>
                      <a:pt x="29" y="36"/>
                      <a:pt x="18" y="36"/>
                    </a:cubicBezTo>
                    <a:cubicBezTo>
                      <a:pt x="8" y="36"/>
                      <a:pt x="0" y="28"/>
                      <a:pt x="0" y="18"/>
                    </a:cubicBezTo>
                    <a:cubicBezTo>
                      <a:pt x="0" y="10"/>
                      <a:pt x="4" y="4"/>
                      <a:pt x="10" y="1"/>
                    </a:cubicBez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4" name="Google Shape;1214;p25"/>
              <p:cNvSpPr/>
              <p:nvPr/>
            </p:nvSpPr>
            <p:spPr>
              <a:xfrm>
                <a:off x="2466930" y="3840210"/>
                <a:ext cx="53177" cy="50166"/>
              </a:xfrm>
              <a:custGeom>
                <a:avLst/>
                <a:gdLst/>
                <a:ahLst/>
                <a:cxnLst/>
                <a:rect l="l" t="t" r="r" b="b"/>
                <a:pathLst>
                  <a:path w="39" h="37" extrusionOk="0">
                    <a:moveTo>
                      <a:pt x="24" y="0"/>
                    </a:moveTo>
                    <a:cubicBezTo>
                      <a:pt x="31" y="2"/>
                      <a:pt x="37" y="8"/>
                      <a:pt x="38" y="15"/>
                    </a:cubicBezTo>
                    <a:cubicBezTo>
                      <a:pt x="39" y="25"/>
                      <a:pt x="31" y="35"/>
                      <a:pt x="21" y="36"/>
                    </a:cubicBezTo>
                    <a:cubicBezTo>
                      <a:pt x="11" y="37"/>
                      <a:pt x="2" y="30"/>
                      <a:pt x="0" y="19"/>
                    </a:cubicBezTo>
                    <a:cubicBezTo>
                      <a:pt x="0" y="12"/>
                      <a:pt x="3" y="5"/>
                      <a:pt x="9" y="1"/>
                    </a:cubicBez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5" name="Google Shape;1215;p25"/>
              <p:cNvSpPr/>
              <p:nvPr/>
            </p:nvSpPr>
            <p:spPr>
              <a:xfrm>
                <a:off x="2609403" y="3806097"/>
                <a:ext cx="53177" cy="52173"/>
              </a:xfrm>
              <a:custGeom>
                <a:avLst/>
                <a:gdLst/>
                <a:ahLst/>
                <a:cxnLst/>
                <a:rect l="l" t="t" r="r" b="b"/>
                <a:pathLst>
                  <a:path w="39" h="38" extrusionOk="0">
                    <a:moveTo>
                      <a:pt x="24" y="0"/>
                    </a:moveTo>
                    <a:cubicBezTo>
                      <a:pt x="31" y="2"/>
                      <a:pt x="36" y="7"/>
                      <a:pt x="38" y="15"/>
                    </a:cubicBezTo>
                    <a:cubicBezTo>
                      <a:pt x="39" y="25"/>
                      <a:pt x="32" y="35"/>
                      <a:pt x="22" y="36"/>
                    </a:cubicBezTo>
                    <a:cubicBezTo>
                      <a:pt x="12" y="38"/>
                      <a:pt x="2" y="31"/>
                      <a:pt x="1" y="21"/>
                    </a:cubicBezTo>
                    <a:cubicBezTo>
                      <a:pt x="0" y="13"/>
                      <a:pt x="3" y="6"/>
                      <a:pt x="9" y="2"/>
                    </a:cubicBez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6" name="Google Shape;1216;p25"/>
              <p:cNvSpPr/>
              <p:nvPr/>
            </p:nvSpPr>
            <p:spPr>
              <a:xfrm>
                <a:off x="2738833" y="3750914"/>
                <a:ext cx="56187" cy="54180"/>
              </a:xfrm>
              <a:custGeom>
                <a:avLst/>
                <a:gdLst/>
                <a:ahLst/>
                <a:cxnLst/>
                <a:rect l="l" t="t" r="r" b="b"/>
                <a:pathLst>
                  <a:path w="41" h="40" extrusionOk="0">
                    <a:moveTo>
                      <a:pt x="21" y="0"/>
                    </a:moveTo>
                    <a:cubicBezTo>
                      <a:pt x="21" y="0"/>
                      <a:pt x="21" y="0"/>
                      <a:pt x="21" y="0"/>
                    </a:cubicBezTo>
                    <a:cubicBezTo>
                      <a:pt x="28" y="0"/>
                      <a:pt x="35" y="5"/>
                      <a:pt x="38" y="12"/>
                    </a:cubicBezTo>
                    <a:cubicBezTo>
                      <a:pt x="41" y="22"/>
                      <a:pt x="36" y="33"/>
                      <a:pt x="26" y="36"/>
                    </a:cubicBezTo>
                    <a:cubicBezTo>
                      <a:pt x="17" y="40"/>
                      <a:pt x="6" y="35"/>
                      <a:pt x="3" y="25"/>
                    </a:cubicBezTo>
                    <a:cubicBezTo>
                      <a:pt x="0" y="18"/>
                      <a:pt x="2" y="11"/>
                      <a:pt x="7" y="6"/>
                    </a:cubicBez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7" name="Google Shape;1217;p25"/>
              <p:cNvSpPr/>
              <p:nvPr/>
            </p:nvSpPr>
            <p:spPr>
              <a:xfrm>
                <a:off x="3465245" y="3934523"/>
                <a:ext cx="16053" cy="32107"/>
              </a:xfrm>
              <a:custGeom>
                <a:avLst/>
                <a:gdLst/>
                <a:ahLst/>
                <a:cxnLst/>
                <a:rect l="l" t="t" r="r" b="b"/>
                <a:pathLst>
                  <a:path w="12" h="24" extrusionOk="0">
                    <a:moveTo>
                      <a:pt x="0" y="24"/>
                    </a:moveTo>
                    <a:cubicBezTo>
                      <a:pt x="4" y="23"/>
                      <a:pt x="8" y="22"/>
                      <a:pt x="12" y="21"/>
                    </a:cubicBezTo>
                    <a:cubicBezTo>
                      <a:pt x="12" y="14"/>
                      <a:pt x="11" y="7"/>
                      <a:pt x="11" y="0"/>
                    </a:cubicBezTo>
                    <a:cubicBezTo>
                      <a:pt x="7" y="1"/>
                      <a:pt x="3" y="1"/>
                      <a:pt x="0" y="2"/>
                    </a:cubicBezTo>
                    <a:cubicBezTo>
                      <a:pt x="0" y="9"/>
                      <a:pt x="0" y="16"/>
                      <a:pt x="0" y="2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8" name="Google Shape;1218;p25"/>
              <p:cNvSpPr/>
              <p:nvPr/>
            </p:nvSpPr>
            <p:spPr>
              <a:xfrm>
                <a:off x="3381675" y="3934525"/>
                <a:ext cx="86800" cy="235975"/>
              </a:xfrm>
              <a:custGeom>
                <a:avLst/>
                <a:gdLst/>
                <a:ahLst/>
                <a:cxnLst/>
                <a:rect l="l" t="t" r="r" b="b"/>
                <a:pathLst>
                  <a:path w="3472" h="9439" extrusionOk="0">
                    <a:moveTo>
                      <a:pt x="402" y="1607"/>
                    </a:moveTo>
                    <a:lnTo>
                      <a:pt x="1808" y="6742"/>
                    </a:lnTo>
                    <a:lnTo>
                      <a:pt x="2009" y="9382"/>
                    </a:lnTo>
                    <a:lnTo>
                      <a:pt x="2554" y="9439"/>
                    </a:lnTo>
                    <a:lnTo>
                      <a:pt x="3386" y="5021"/>
                    </a:lnTo>
                    <a:lnTo>
                      <a:pt x="3472" y="0"/>
                    </a:lnTo>
                    <a:lnTo>
                      <a:pt x="1033" y="832"/>
                    </a:lnTo>
                    <a:lnTo>
                      <a:pt x="0" y="1435"/>
                    </a:lnTo>
                    <a:close/>
                  </a:path>
                </a:pathLst>
              </a:custGeom>
              <a:solidFill>
                <a:schemeClr val="dk2"/>
              </a:solidFill>
              <a:ln>
                <a:noFill/>
              </a:ln>
            </p:spPr>
          </p:sp>
          <p:sp>
            <p:nvSpPr>
              <p:cNvPr id="1219" name="Google Shape;1219;p25"/>
              <p:cNvSpPr/>
              <p:nvPr/>
            </p:nvSpPr>
            <p:spPr>
              <a:xfrm>
                <a:off x="3408054" y="3966630"/>
                <a:ext cx="58193" cy="195649"/>
              </a:xfrm>
              <a:custGeom>
                <a:avLst/>
                <a:gdLst/>
                <a:ahLst/>
                <a:cxnLst/>
                <a:rect l="l" t="t" r="r" b="b"/>
                <a:pathLst>
                  <a:path w="43" h="144" extrusionOk="0">
                    <a:moveTo>
                      <a:pt x="23" y="144"/>
                    </a:moveTo>
                    <a:cubicBezTo>
                      <a:pt x="38" y="88"/>
                      <a:pt x="43" y="40"/>
                      <a:pt x="42" y="0"/>
                    </a:cubicBezTo>
                    <a:cubicBezTo>
                      <a:pt x="26" y="4"/>
                      <a:pt x="12" y="9"/>
                      <a:pt x="0" y="15"/>
                    </a:cubicBezTo>
                    <a:cubicBezTo>
                      <a:pt x="30" y="78"/>
                      <a:pt x="23" y="144"/>
                      <a:pt x="23" y="14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0" name="Google Shape;1220;p25"/>
              <p:cNvSpPr/>
              <p:nvPr/>
            </p:nvSpPr>
            <p:spPr>
              <a:xfrm>
                <a:off x="3394008" y="3936530"/>
                <a:ext cx="71237" cy="50166"/>
              </a:xfrm>
              <a:custGeom>
                <a:avLst/>
                <a:gdLst/>
                <a:ahLst/>
                <a:cxnLst/>
                <a:rect l="l" t="t" r="r" b="b"/>
                <a:pathLst>
                  <a:path w="52" h="37" extrusionOk="0">
                    <a:moveTo>
                      <a:pt x="10" y="37"/>
                    </a:moveTo>
                    <a:cubicBezTo>
                      <a:pt x="22" y="31"/>
                      <a:pt x="36" y="26"/>
                      <a:pt x="52" y="22"/>
                    </a:cubicBezTo>
                    <a:cubicBezTo>
                      <a:pt x="52" y="14"/>
                      <a:pt x="52" y="7"/>
                      <a:pt x="52" y="0"/>
                    </a:cubicBezTo>
                    <a:cubicBezTo>
                      <a:pt x="32" y="4"/>
                      <a:pt x="15" y="10"/>
                      <a:pt x="0" y="17"/>
                    </a:cubicBezTo>
                    <a:cubicBezTo>
                      <a:pt x="4" y="24"/>
                      <a:pt x="7" y="30"/>
                      <a:pt x="10" y="3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1" name="Google Shape;1221;p25"/>
              <p:cNvSpPr/>
              <p:nvPr/>
            </p:nvSpPr>
            <p:spPr>
              <a:xfrm>
                <a:off x="1610085" y="3657605"/>
                <a:ext cx="1898302" cy="685274"/>
              </a:xfrm>
              <a:custGeom>
                <a:avLst/>
                <a:gdLst/>
                <a:ahLst/>
                <a:cxnLst/>
                <a:rect l="l" t="t" r="r" b="b"/>
                <a:pathLst>
                  <a:path w="1396" h="505" extrusionOk="0">
                    <a:moveTo>
                      <a:pt x="1358" y="389"/>
                    </a:moveTo>
                    <a:cubicBezTo>
                      <a:pt x="1374" y="337"/>
                      <a:pt x="1381" y="282"/>
                      <a:pt x="1379" y="225"/>
                    </a:cubicBezTo>
                    <a:cubicBezTo>
                      <a:pt x="1378" y="218"/>
                      <a:pt x="1378" y="211"/>
                      <a:pt x="1377" y="204"/>
                    </a:cubicBezTo>
                    <a:cubicBezTo>
                      <a:pt x="1372" y="145"/>
                      <a:pt x="1359" y="99"/>
                      <a:pt x="1351" y="78"/>
                    </a:cubicBezTo>
                    <a:cubicBezTo>
                      <a:pt x="1350" y="74"/>
                      <a:pt x="1347" y="71"/>
                      <a:pt x="1343" y="70"/>
                    </a:cubicBezTo>
                    <a:cubicBezTo>
                      <a:pt x="1340" y="68"/>
                      <a:pt x="1336" y="69"/>
                      <a:pt x="1332" y="70"/>
                    </a:cubicBezTo>
                    <a:cubicBezTo>
                      <a:pt x="1175" y="153"/>
                      <a:pt x="1043" y="121"/>
                      <a:pt x="960" y="81"/>
                    </a:cubicBezTo>
                    <a:cubicBezTo>
                      <a:pt x="959" y="81"/>
                      <a:pt x="959" y="81"/>
                      <a:pt x="959" y="81"/>
                    </a:cubicBezTo>
                    <a:cubicBezTo>
                      <a:pt x="930" y="66"/>
                      <a:pt x="901" y="48"/>
                      <a:pt x="875" y="27"/>
                    </a:cubicBezTo>
                    <a:cubicBezTo>
                      <a:pt x="869" y="23"/>
                      <a:pt x="864" y="19"/>
                      <a:pt x="859" y="14"/>
                    </a:cubicBezTo>
                    <a:cubicBezTo>
                      <a:pt x="851" y="7"/>
                      <a:pt x="841" y="2"/>
                      <a:pt x="830" y="1"/>
                    </a:cubicBezTo>
                    <a:cubicBezTo>
                      <a:pt x="820" y="0"/>
                      <a:pt x="810" y="2"/>
                      <a:pt x="801" y="6"/>
                    </a:cubicBezTo>
                    <a:cubicBezTo>
                      <a:pt x="789" y="1"/>
                      <a:pt x="776" y="0"/>
                      <a:pt x="764" y="5"/>
                    </a:cubicBezTo>
                    <a:cubicBezTo>
                      <a:pt x="761" y="6"/>
                      <a:pt x="759" y="8"/>
                      <a:pt x="758" y="10"/>
                    </a:cubicBezTo>
                    <a:cubicBezTo>
                      <a:pt x="757" y="13"/>
                      <a:pt x="757" y="15"/>
                      <a:pt x="758" y="18"/>
                    </a:cubicBezTo>
                    <a:cubicBezTo>
                      <a:pt x="760" y="23"/>
                      <a:pt x="766" y="26"/>
                      <a:pt x="771" y="24"/>
                    </a:cubicBezTo>
                    <a:cubicBezTo>
                      <a:pt x="774" y="23"/>
                      <a:pt x="777" y="22"/>
                      <a:pt x="780" y="22"/>
                    </a:cubicBezTo>
                    <a:cubicBezTo>
                      <a:pt x="785" y="21"/>
                      <a:pt x="790" y="22"/>
                      <a:pt x="795" y="25"/>
                    </a:cubicBezTo>
                    <a:cubicBezTo>
                      <a:pt x="805" y="30"/>
                      <a:pt x="815" y="41"/>
                      <a:pt x="825" y="57"/>
                    </a:cubicBezTo>
                    <a:cubicBezTo>
                      <a:pt x="803" y="68"/>
                      <a:pt x="780" y="79"/>
                      <a:pt x="756" y="88"/>
                    </a:cubicBezTo>
                    <a:cubicBezTo>
                      <a:pt x="749" y="67"/>
                      <a:pt x="740" y="52"/>
                      <a:pt x="728" y="43"/>
                    </a:cubicBezTo>
                    <a:cubicBezTo>
                      <a:pt x="727" y="42"/>
                      <a:pt x="726" y="42"/>
                      <a:pt x="725" y="41"/>
                    </a:cubicBezTo>
                    <a:cubicBezTo>
                      <a:pt x="725" y="41"/>
                      <a:pt x="725" y="41"/>
                      <a:pt x="724" y="41"/>
                    </a:cubicBezTo>
                    <a:cubicBezTo>
                      <a:pt x="714" y="34"/>
                      <a:pt x="702" y="31"/>
                      <a:pt x="689" y="33"/>
                    </a:cubicBezTo>
                    <a:cubicBezTo>
                      <a:pt x="686" y="34"/>
                      <a:pt x="684" y="35"/>
                      <a:pt x="682" y="37"/>
                    </a:cubicBezTo>
                    <a:cubicBezTo>
                      <a:pt x="680" y="39"/>
                      <a:pt x="680" y="42"/>
                      <a:pt x="680" y="45"/>
                    </a:cubicBezTo>
                    <a:cubicBezTo>
                      <a:pt x="681" y="47"/>
                      <a:pt x="682" y="50"/>
                      <a:pt x="684" y="51"/>
                    </a:cubicBezTo>
                    <a:cubicBezTo>
                      <a:pt x="685" y="52"/>
                      <a:pt x="686" y="52"/>
                      <a:pt x="687" y="53"/>
                    </a:cubicBezTo>
                    <a:cubicBezTo>
                      <a:pt x="668" y="59"/>
                      <a:pt x="647" y="64"/>
                      <a:pt x="625" y="70"/>
                    </a:cubicBezTo>
                    <a:cubicBezTo>
                      <a:pt x="615" y="61"/>
                      <a:pt x="602" y="57"/>
                      <a:pt x="588" y="59"/>
                    </a:cubicBezTo>
                    <a:cubicBezTo>
                      <a:pt x="582" y="60"/>
                      <a:pt x="578" y="65"/>
                      <a:pt x="579" y="70"/>
                    </a:cubicBezTo>
                    <a:cubicBezTo>
                      <a:pt x="579" y="76"/>
                      <a:pt x="584" y="80"/>
                      <a:pt x="590" y="79"/>
                    </a:cubicBezTo>
                    <a:cubicBezTo>
                      <a:pt x="594" y="78"/>
                      <a:pt x="598" y="79"/>
                      <a:pt x="602" y="80"/>
                    </a:cubicBezTo>
                    <a:cubicBezTo>
                      <a:pt x="606" y="81"/>
                      <a:pt x="610" y="83"/>
                      <a:pt x="614" y="86"/>
                    </a:cubicBezTo>
                    <a:cubicBezTo>
                      <a:pt x="622" y="93"/>
                      <a:pt x="629" y="104"/>
                      <a:pt x="633" y="120"/>
                    </a:cubicBezTo>
                    <a:cubicBezTo>
                      <a:pt x="605" y="124"/>
                      <a:pt x="576" y="127"/>
                      <a:pt x="545" y="129"/>
                    </a:cubicBezTo>
                    <a:cubicBezTo>
                      <a:pt x="542" y="114"/>
                      <a:pt x="536" y="103"/>
                      <a:pt x="527" y="94"/>
                    </a:cubicBezTo>
                    <a:cubicBezTo>
                      <a:pt x="526" y="93"/>
                      <a:pt x="525" y="92"/>
                      <a:pt x="523" y="90"/>
                    </a:cubicBezTo>
                    <a:cubicBezTo>
                      <a:pt x="514" y="82"/>
                      <a:pt x="502" y="78"/>
                      <a:pt x="488" y="78"/>
                    </a:cubicBezTo>
                    <a:cubicBezTo>
                      <a:pt x="482" y="78"/>
                      <a:pt x="478" y="82"/>
                      <a:pt x="478" y="88"/>
                    </a:cubicBezTo>
                    <a:cubicBezTo>
                      <a:pt x="478" y="93"/>
                      <a:pt x="482" y="98"/>
                      <a:pt x="488" y="98"/>
                    </a:cubicBezTo>
                    <a:cubicBezTo>
                      <a:pt x="491" y="98"/>
                      <a:pt x="493" y="98"/>
                      <a:pt x="496" y="99"/>
                    </a:cubicBezTo>
                    <a:cubicBezTo>
                      <a:pt x="503" y="100"/>
                      <a:pt x="508" y="103"/>
                      <a:pt x="513" y="108"/>
                    </a:cubicBezTo>
                    <a:cubicBezTo>
                      <a:pt x="518" y="113"/>
                      <a:pt x="522" y="121"/>
                      <a:pt x="525" y="130"/>
                    </a:cubicBezTo>
                    <a:cubicBezTo>
                      <a:pt x="495" y="131"/>
                      <a:pt x="462" y="131"/>
                      <a:pt x="424" y="130"/>
                    </a:cubicBezTo>
                    <a:cubicBezTo>
                      <a:pt x="421" y="120"/>
                      <a:pt x="417" y="112"/>
                      <a:pt x="412" y="106"/>
                    </a:cubicBezTo>
                    <a:cubicBezTo>
                      <a:pt x="412" y="106"/>
                      <a:pt x="411" y="105"/>
                      <a:pt x="411" y="105"/>
                    </a:cubicBezTo>
                    <a:cubicBezTo>
                      <a:pt x="403" y="96"/>
                      <a:pt x="392" y="92"/>
                      <a:pt x="380" y="92"/>
                    </a:cubicBezTo>
                    <a:cubicBezTo>
                      <a:pt x="374" y="92"/>
                      <a:pt x="370" y="96"/>
                      <a:pt x="370" y="102"/>
                    </a:cubicBezTo>
                    <a:cubicBezTo>
                      <a:pt x="370" y="105"/>
                      <a:pt x="371" y="107"/>
                      <a:pt x="373" y="109"/>
                    </a:cubicBezTo>
                    <a:cubicBezTo>
                      <a:pt x="355" y="111"/>
                      <a:pt x="338" y="113"/>
                      <a:pt x="320" y="115"/>
                    </a:cubicBezTo>
                    <a:cubicBezTo>
                      <a:pt x="288" y="118"/>
                      <a:pt x="255" y="122"/>
                      <a:pt x="222" y="125"/>
                    </a:cubicBezTo>
                    <a:cubicBezTo>
                      <a:pt x="212" y="127"/>
                      <a:pt x="201" y="128"/>
                      <a:pt x="191" y="129"/>
                    </a:cubicBezTo>
                    <a:cubicBezTo>
                      <a:pt x="188" y="129"/>
                      <a:pt x="188" y="129"/>
                      <a:pt x="188" y="129"/>
                    </a:cubicBezTo>
                    <a:cubicBezTo>
                      <a:pt x="182" y="130"/>
                      <a:pt x="176" y="131"/>
                      <a:pt x="170" y="132"/>
                    </a:cubicBezTo>
                    <a:cubicBezTo>
                      <a:pt x="117" y="138"/>
                      <a:pt x="78" y="161"/>
                      <a:pt x="54" y="198"/>
                    </a:cubicBezTo>
                    <a:cubicBezTo>
                      <a:pt x="0" y="283"/>
                      <a:pt x="39" y="418"/>
                      <a:pt x="43" y="431"/>
                    </a:cubicBezTo>
                    <a:cubicBezTo>
                      <a:pt x="40" y="435"/>
                      <a:pt x="28" y="454"/>
                      <a:pt x="45" y="477"/>
                    </a:cubicBezTo>
                    <a:cubicBezTo>
                      <a:pt x="45" y="478"/>
                      <a:pt x="46" y="478"/>
                      <a:pt x="47" y="478"/>
                    </a:cubicBezTo>
                    <a:cubicBezTo>
                      <a:pt x="52" y="479"/>
                      <a:pt x="558" y="505"/>
                      <a:pt x="1007" y="470"/>
                    </a:cubicBezTo>
                    <a:cubicBezTo>
                      <a:pt x="1031" y="495"/>
                      <a:pt x="1031" y="495"/>
                      <a:pt x="1031" y="495"/>
                    </a:cubicBezTo>
                    <a:cubicBezTo>
                      <a:pt x="1032" y="495"/>
                      <a:pt x="1032" y="496"/>
                      <a:pt x="1033" y="496"/>
                    </a:cubicBezTo>
                    <a:cubicBezTo>
                      <a:pt x="1033" y="496"/>
                      <a:pt x="1033" y="496"/>
                      <a:pt x="1033" y="496"/>
                    </a:cubicBezTo>
                    <a:cubicBezTo>
                      <a:pt x="1355" y="485"/>
                      <a:pt x="1355" y="485"/>
                      <a:pt x="1355" y="485"/>
                    </a:cubicBezTo>
                    <a:cubicBezTo>
                      <a:pt x="1356" y="485"/>
                      <a:pt x="1357" y="485"/>
                      <a:pt x="1357" y="484"/>
                    </a:cubicBezTo>
                    <a:cubicBezTo>
                      <a:pt x="1396" y="426"/>
                      <a:pt x="1365" y="395"/>
                      <a:pt x="1358" y="389"/>
                    </a:cubicBezTo>
                    <a:close/>
                    <a:moveTo>
                      <a:pt x="1353" y="387"/>
                    </a:moveTo>
                    <a:cubicBezTo>
                      <a:pt x="1344" y="388"/>
                      <a:pt x="1301" y="393"/>
                      <a:pt x="1232" y="399"/>
                    </a:cubicBezTo>
                    <a:cubicBezTo>
                      <a:pt x="1225" y="400"/>
                      <a:pt x="1218" y="400"/>
                      <a:pt x="1210" y="401"/>
                    </a:cubicBezTo>
                    <a:cubicBezTo>
                      <a:pt x="1210" y="391"/>
                      <a:pt x="1210" y="355"/>
                      <a:pt x="1226" y="316"/>
                    </a:cubicBezTo>
                    <a:cubicBezTo>
                      <a:pt x="1251" y="256"/>
                      <a:pt x="1300" y="220"/>
                      <a:pt x="1372" y="207"/>
                    </a:cubicBezTo>
                    <a:cubicBezTo>
                      <a:pt x="1373" y="213"/>
                      <a:pt x="1373" y="220"/>
                      <a:pt x="1374" y="225"/>
                    </a:cubicBezTo>
                    <a:cubicBezTo>
                      <a:pt x="1376" y="281"/>
                      <a:pt x="1369" y="336"/>
                      <a:pt x="1353" y="387"/>
                    </a:cubicBezTo>
                    <a:close/>
                    <a:moveTo>
                      <a:pt x="1334" y="75"/>
                    </a:moveTo>
                    <a:cubicBezTo>
                      <a:pt x="1337" y="74"/>
                      <a:pt x="1339" y="74"/>
                      <a:pt x="1342" y="74"/>
                    </a:cubicBezTo>
                    <a:cubicBezTo>
                      <a:pt x="1344" y="75"/>
                      <a:pt x="1346" y="77"/>
                      <a:pt x="1346" y="79"/>
                    </a:cubicBezTo>
                    <a:cubicBezTo>
                      <a:pt x="1354" y="101"/>
                      <a:pt x="1367" y="144"/>
                      <a:pt x="1372" y="202"/>
                    </a:cubicBezTo>
                    <a:cubicBezTo>
                      <a:pt x="1206" y="231"/>
                      <a:pt x="1204" y="380"/>
                      <a:pt x="1205" y="401"/>
                    </a:cubicBezTo>
                    <a:cubicBezTo>
                      <a:pt x="986" y="419"/>
                      <a:pt x="547" y="447"/>
                      <a:pt x="48" y="429"/>
                    </a:cubicBezTo>
                    <a:cubicBezTo>
                      <a:pt x="47" y="426"/>
                      <a:pt x="46" y="421"/>
                      <a:pt x="44" y="413"/>
                    </a:cubicBezTo>
                    <a:cubicBezTo>
                      <a:pt x="39" y="381"/>
                      <a:pt x="36" y="315"/>
                      <a:pt x="75" y="268"/>
                    </a:cubicBezTo>
                    <a:cubicBezTo>
                      <a:pt x="108" y="229"/>
                      <a:pt x="163" y="211"/>
                      <a:pt x="238" y="215"/>
                    </a:cubicBezTo>
                    <a:cubicBezTo>
                      <a:pt x="276" y="217"/>
                      <a:pt x="312" y="219"/>
                      <a:pt x="347" y="221"/>
                    </a:cubicBezTo>
                    <a:cubicBezTo>
                      <a:pt x="475" y="229"/>
                      <a:pt x="577" y="235"/>
                      <a:pt x="669" y="223"/>
                    </a:cubicBezTo>
                    <a:cubicBezTo>
                      <a:pt x="769" y="210"/>
                      <a:pt x="847" y="177"/>
                      <a:pt x="923" y="116"/>
                    </a:cubicBezTo>
                    <a:cubicBezTo>
                      <a:pt x="934" y="107"/>
                      <a:pt x="946" y="96"/>
                      <a:pt x="957" y="85"/>
                    </a:cubicBezTo>
                    <a:cubicBezTo>
                      <a:pt x="957" y="85"/>
                      <a:pt x="957" y="85"/>
                      <a:pt x="957" y="85"/>
                    </a:cubicBezTo>
                    <a:cubicBezTo>
                      <a:pt x="957" y="85"/>
                      <a:pt x="957" y="85"/>
                      <a:pt x="958" y="86"/>
                    </a:cubicBezTo>
                    <a:cubicBezTo>
                      <a:pt x="1042" y="127"/>
                      <a:pt x="1175" y="158"/>
                      <a:pt x="1334" y="75"/>
                    </a:cubicBezTo>
                    <a:close/>
                    <a:moveTo>
                      <a:pt x="829" y="6"/>
                    </a:moveTo>
                    <a:cubicBezTo>
                      <a:pt x="839" y="7"/>
                      <a:pt x="848" y="11"/>
                      <a:pt x="856" y="18"/>
                    </a:cubicBezTo>
                    <a:cubicBezTo>
                      <a:pt x="860" y="22"/>
                      <a:pt x="865" y="26"/>
                      <a:pt x="870" y="30"/>
                    </a:cubicBezTo>
                    <a:cubicBezTo>
                      <a:pt x="861" y="36"/>
                      <a:pt x="852" y="42"/>
                      <a:pt x="842" y="47"/>
                    </a:cubicBezTo>
                    <a:cubicBezTo>
                      <a:pt x="832" y="29"/>
                      <a:pt x="820" y="16"/>
                      <a:pt x="807" y="9"/>
                    </a:cubicBezTo>
                    <a:cubicBezTo>
                      <a:pt x="814" y="6"/>
                      <a:pt x="822" y="5"/>
                      <a:pt x="829" y="6"/>
                    </a:cubicBezTo>
                    <a:close/>
                    <a:moveTo>
                      <a:pt x="797" y="20"/>
                    </a:moveTo>
                    <a:cubicBezTo>
                      <a:pt x="791" y="17"/>
                      <a:pt x="785" y="16"/>
                      <a:pt x="779" y="17"/>
                    </a:cubicBezTo>
                    <a:cubicBezTo>
                      <a:pt x="776" y="17"/>
                      <a:pt x="772" y="18"/>
                      <a:pt x="769" y="19"/>
                    </a:cubicBezTo>
                    <a:cubicBezTo>
                      <a:pt x="766" y="20"/>
                      <a:pt x="763" y="19"/>
                      <a:pt x="763" y="16"/>
                    </a:cubicBezTo>
                    <a:cubicBezTo>
                      <a:pt x="762" y="14"/>
                      <a:pt x="763" y="11"/>
                      <a:pt x="765" y="10"/>
                    </a:cubicBezTo>
                    <a:cubicBezTo>
                      <a:pt x="777" y="5"/>
                      <a:pt x="789" y="6"/>
                      <a:pt x="800" y="11"/>
                    </a:cubicBezTo>
                    <a:cubicBezTo>
                      <a:pt x="801" y="11"/>
                      <a:pt x="801" y="11"/>
                      <a:pt x="801" y="11"/>
                    </a:cubicBezTo>
                    <a:cubicBezTo>
                      <a:pt x="818" y="19"/>
                      <a:pt x="831" y="37"/>
                      <a:pt x="838" y="50"/>
                    </a:cubicBezTo>
                    <a:cubicBezTo>
                      <a:pt x="842" y="56"/>
                      <a:pt x="845" y="63"/>
                      <a:pt x="848" y="70"/>
                    </a:cubicBezTo>
                    <a:cubicBezTo>
                      <a:pt x="852" y="79"/>
                      <a:pt x="854" y="85"/>
                      <a:pt x="855" y="86"/>
                    </a:cubicBezTo>
                    <a:cubicBezTo>
                      <a:pt x="855" y="87"/>
                      <a:pt x="855" y="89"/>
                      <a:pt x="854" y="90"/>
                    </a:cubicBezTo>
                    <a:cubicBezTo>
                      <a:pt x="854" y="91"/>
                      <a:pt x="853" y="92"/>
                      <a:pt x="852" y="92"/>
                    </a:cubicBezTo>
                    <a:cubicBezTo>
                      <a:pt x="849" y="93"/>
                      <a:pt x="846" y="92"/>
                      <a:pt x="845" y="89"/>
                    </a:cubicBezTo>
                    <a:cubicBezTo>
                      <a:pt x="844" y="84"/>
                      <a:pt x="841" y="79"/>
                      <a:pt x="839" y="74"/>
                    </a:cubicBezTo>
                    <a:cubicBezTo>
                      <a:pt x="836" y="67"/>
                      <a:pt x="833" y="61"/>
                      <a:pt x="830" y="55"/>
                    </a:cubicBezTo>
                    <a:cubicBezTo>
                      <a:pt x="830" y="55"/>
                      <a:pt x="829" y="55"/>
                      <a:pt x="829" y="55"/>
                    </a:cubicBezTo>
                    <a:cubicBezTo>
                      <a:pt x="819" y="37"/>
                      <a:pt x="808" y="26"/>
                      <a:pt x="797" y="20"/>
                    </a:cubicBezTo>
                    <a:close/>
                    <a:moveTo>
                      <a:pt x="686" y="40"/>
                    </a:moveTo>
                    <a:cubicBezTo>
                      <a:pt x="687" y="39"/>
                      <a:pt x="688" y="38"/>
                      <a:pt x="689" y="38"/>
                    </a:cubicBezTo>
                    <a:cubicBezTo>
                      <a:pt x="701" y="36"/>
                      <a:pt x="712" y="39"/>
                      <a:pt x="722" y="45"/>
                    </a:cubicBezTo>
                    <a:cubicBezTo>
                      <a:pt x="722" y="45"/>
                      <a:pt x="722" y="45"/>
                      <a:pt x="722" y="45"/>
                    </a:cubicBezTo>
                    <a:cubicBezTo>
                      <a:pt x="723" y="46"/>
                      <a:pt x="724" y="46"/>
                      <a:pt x="725" y="47"/>
                    </a:cubicBezTo>
                    <a:cubicBezTo>
                      <a:pt x="736" y="56"/>
                      <a:pt x="745" y="71"/>
                      <a:pt x="751" y="90"/>
                    </a:cubicBezTo>
                    <a:cubicBezTo>
                      <a:pt x="753" y="97"/>
                      <a:pt x="755" y="104"/>
                      <a:pt x="756" y="110"/>
                    </a:cubicBezTo>
                    <a:cubicBezTo>
                      <a:pt x="756" y="110"/>
                      <a:pt x="756" y="110"/>
                      <a:pt x="756" y="110"/>
                    </a:cubicBezTo>
                    <a:cubicBezTo>
                      <a:pt x="758" y="119"/>
                      <a:pt x="759" y="125"/>
                      <a:pt x="759" y="127"/>
                    </a:cubicBezTo>
                    <a:cubicBezTo>
                      <a:pt x="759" y="130"/>
                      <a:pt x="757" y="132"/>
                      <a:pt x="755" y="133"/>
                    </a:cubicBezTo>
                    <a:cubicBezTo>
                      <a:pt x="755" y="133"/>
                      <a:pt x="754" y="133"/>
                      <a:pt x="754" y="133"/>
                    </a:cubicBezTo>
                    <a:cubicBezTo>
                      <a:pt x="752" y="133"/>
                      <a:pt x="750" y="131"/>
                      <a:pt x="749" y="128"/>
                    </a:cubicBezTo>
                    <a:cubicBezTo>
                      <a:pt x="749" y="128"/>
                      <a:pt x="749" y="121"/>
                      <a:pt x="747" y="111"/>
                    </a:cubicBezTo>
                    <a:cubicBezTo>
                      <a:pt x="745" y="105"/>
                      <a:pt x="744" y="99"/>
                      <a:pt x="742" y="94"/>
                    </a:cubicBezTo>
                    <a:cubicBezTo>
                      <a:pt x="736" y="76"/>
                      <a:pt x="728" y="62"/>
                      <a:pt x="719" y="55"/>
                    </a:cubicBezTo>
                    <a:cubicBezTo>
                      <a:pt x="713" y="51"/>
                      <a:pt x="708" y="49"/>
                      <a:pt x="702" y="48"/>
                    </a:cubicBezTo>
                    <a:cubicBezTo>
                      <a:pt x="701" y="48"/>
                      <a:pt x="699" y="48"/>
                      <a:pt x="697" y="48"/>
                    </a:cubicBezTo>
                    <a:cubicBezTo>
                      <a:pt x="695" y="48"/>
                      <a:pt x="693" y="48"/>
                      <a:pt x="691" y="48"/>
                    </a:cubicBezTo>
                    <a:cubicBezTo>
                      <a:pt x="690" y="48"/>
                      <a:pt x="688" y="48"/>
                      <a:pt x="687" y="47"/>
                    </a:cubicBezTo>
                    <a:cubicBezTo>
                      <a:pt x="686" y="46"/>
                      <a:pt x="685" y="45"/>
                      <a:pt x="685" y="44"/>
                    </a:cubicBezTo>
                    <a:cubicBezTo>
                      <a:pt x="685" y="43"/>
                      <a:pt x="685" y="41"/>
                      <a:pt x="686" y="40"/>
                    </a:cubicBezTo>
                    <a:close/>
                    <a:moveTo>
                      <a:pt x="653" y="116"/>
                    </a:moveTo>
                    <a:cubicBezTo>
                      <a:pt x="648" y="98"/>
                      <a:pt x="640" y="83"/>
                      <a:pt x="630" y="74"/>
                    </a:cubicBezTo>
                    <a:cubicBezTo>
                      <a:pt x="656" y="67"/>
                      <a:pt x="679" y="61"/>
                      <a:pt x="702" y="53"/>
                    </a:cubicBezTo>
                    <a:cubicBezTo>
                      <a:pt x="707" y="54"/>
                      <a:pt x="711" y="56"/>
                      <a:pt x="715" y="59"/>
                    </a:cubicBezTo>
                    <a:cubicBezTo>
                      <a:pt x="724" y="66"/>
                      <a:pt x="731" y="78"/>
                      <a:pt x="737" y="94"/>
                    </a:cubicBezTo>
                    <a:cubicBezTo>
                      <a:pt x="710" y="103"/>
                      <a:pt x="682" y="111"/>
                      <a:pt x="653" y="116"/>
                    </a:cubicBezTo>
                    <a:close/>
                    <a:moveTo>
                      <a:pt x="617" y="82"/>
                    </a:moveTo>
                    <a:cubicBezTo>
                      <a:pt x="613" y="79"/>
                      <a:pt x="608" y="76"/>
                      <a:pt x="603" y="75"/>
                    </a:cubicBezTo>
                    <a:cubicBezTo>
                      <a:pt x="600" y="74"/>
                      <a:pt x="597" y="74"/>
                      <a:pt x="594" y="74"/>
                    </a:cubicBezTo>
                    <a:cubicBezTo>
                      <a:pt x="593" y="74"/>
                      <a:pt x="591" y="74"/>
                      <a:pt x="589" y="74"/>
                    </a:cubicBezTo>
                    <a:cubicBezTo>
                      <a:pt x="587" y="74"/>
                      <a:pt x="584" y="72"/>
                      <a:pt x="584" y="70"/>
                    </a:cubicBezTo>
                    <a:cubicBezTo>
                      <a:pt x="584" y="67"/>
                      <a:pt x="586" y="64"/>
                      <a:pt x="588" y="64"/>
                    </a:cubicBezTo>
                    <a:cubicBezTo>
                      <a:pt x="602" y="63"/>
                      <a:pt x="613" y="66"/>
                      <a:pt x="623" y="74"/>
                    </a:cubicBezTo>
                    <a:cubicBezTo>
                      <a:pt x="623" y="74"/>
                      <a:pt x="624" y="74"/>
                      <a:pt x="624" y="74"/>
                    </a:cubicBezTo>
                    <a:cubicBezTo>
                      <a:pt x="624" y="75"/>
                      <a:pt x="624" y="75"/>
                      <a:pt x="624" y="75"/>
                    </a:cubicBezTo>
                    <a:cubicBezTo>
                      <a:pt x="635" y="84"/>
                      <a:pt x="643" y="98"/>
                      <a:pt x="648" y="118"/>
                    </a:cubicBezTo>
                    <a:cubicBezTo>
                      <a:pt x="650" y="124"/>
                      <a:pt x="651" y="129"/>
                      <a:pt x="652" y="135"/>
                    </a:cubicBezTo>
                    <a:cubicBezTo>
                      <a:pt x="653" y="144"/>
                      <a:pt x="654" y="150"/>
                      <a:pt x="654" y="152"/>
                    </a:cubicBezTo>
                    <a:cubicBezTo>
                      <a:pt x="654" y="153"/>
                      <a:pt x="654" y="155"/>
                      <a:pt x="653" y="156"/>
                    </a:cubicBezTo>
                    <a:cubicBezTo>
                      <a:pt x="652" y="157"/>
                      <a:pt x="651" y="157"/>
                      <a:pt x="649" y="157"/>
                    </a:cubicBezTo>
                    <a:cubicBezTo>
                      <a:pt x="646" y="157"/>
                      <a:pt x="644" y="155"/>
                      <a:pt x="644" y="153"/>
                    </a:cubicBezTo>
                    <a:cubicBezTo>
                      <a:pt x="644" y="152"/>
                      <a:pt x="644" y="152"/>
                      <a:pt x="644" y="152"/>
                    </a:cubicBezTo>
                    <a:cubicBezTo>
                      <a:pt x="644" y="147"/>
                      <a:pt x="643" y="141"/>
                      <a:pt x="642" y="136"/>
                    </a:cubicBezTo>
                    <a:cubicBezTo>
                      <a:pt x="641" y="130"/>
                      <a:pt x="640" y="124"/>
                      <a:pt x="638" y="119"/>
                    </a:cubicBezTo>
                    <a:cubicBezTo>
                      <a:pt x="633" y="102"/>
                      <a:pt x="626" y="90"/>
                      <a:pt x="617" y="82"/>
                    </a:cubicBezTo>
                    <a:close/>
                    <a:moveTo>
                      <a:pt x="497" y="94"/>
                    </a:moveTo>
                    <a:cubicBezTo>
                      <a:pt x="494" y="93"/>
                      <a:pt x="491" y="93"/>
                      <a:pt x="488" y="93"/>
                    </a:cubicBezTo>
                    <a:cubicBezTo>
                      <a:pt x="485" y="93"/>
                      <a:pt x="483" y="90"/>
                      <a:pt x="483" y="88"/>
                    </a:cubicBezTo>
                    <a:cubicBezTo>
                      <a:pt x="483" y="85"/>
                      <a:pt x="485" y="83"/>
                      <a:pt x="488" y="83"/>
                    </a:cubicBezTo>
                    <a:cubicBezTo>
                      <a:pt x="500" y="83"/>
                      <a:pt x="511" y="87"/>
                      <a:pt x="520" y="94"/>
                    </a:cubicBezTo>
                    <a:cubicBezTo>
                      <a:pt x="521" y="95"/>
                      <a:pt x="523" y="96"/>
                      <a:pt x="524" y="98"/>
                    </a:cubicBezTo>
                    <a:cubicBezTo>
                      <a:pt x="531" y="106"/>
                      <a:pt x="537" y="117"/>
                      <a:pt x="540" y="130"/>
                    </a:cubicBezTo>
                    <a:cubicBezTo>
                      <a:pt x="542" y="137"/>
                      <a:pt x="543" y="144"/>
                      <a:pt x="544" y="151"/>
                    </a:cubicBezTo>
                    <a:cubicBezTo>
                      <a:pt x="544" y="151"/>
                      <a:pt x="544" y="151"/>
                      <a:pt x="544" y="151"/>
                    </a:cubicBezTo>
                    <a:cubicBezTo>
                      <a:pt x="545" y="161"/>
                      <a:pt x="544" y="168"/>
                      <a:pt x="544" y="168"/>
                    </a:cubicBezTo>
                    <a:cubicBezTo>
                      <a:pt x="544" y="171"/>
                      <a:pt x="542" y="173"/>
                      <a:pt x="539" y="173"/>
                    </a:cubicBezTo>
                    <a:cubicBezTo>
                      <a:pt x="539" y="173"/>
                      <a:pt x="539" y="173"/>
                      <a:pt x="539" y="173"/>
                    </a:cubicBezTo>
                    <a:cubicBezTo>
                      <a:pt x="538" y="173"/>
                      <a:pt x="536" y="172"/>
                      <a:pt x="536" y="171"/>
                    </a:cubicBezTo>
                    <a:cubicBezTo>
                      <a:pt x="535" y="170"/>
                      <a:pt x="534" y="169"/>
                      <a:pt x="534" y="167"/>
                    </a:cubicBezTo>
                    <a:cubicBezTo>
                      <a:pt x="534" y="165"/>
                      <a:pt x="535" y="159"/>
                      <a:pt x="534" y="151"/>
                    </a:cubicBezTo>
                    <a:cubicBezTo>
                      <a:pt x="533" y="143"/>
                      <a:pt x="532" y="136"/>
                      <a:pt x="530" y="130"/>
                    </a:cubicBezTo>
                    <a:cubicBezTo>
                      <a:pt x="527" y="119"/>
                      <a:pt x="522" y="111"/>
                      <a:pt x="517" y="104"/>
                    </a:cubicBezTo>
                    <a:cubicBezTo>
                      <a:pt x="511" y="99"/>
                      <a:pt x="505" y="95"/>
                      <a:pt x="497" y="94"/>
                    </a:cubicBezTo>
                    <a:close/>
                    <a:moveTo>
                      <a:pt x="380" y="97"/>
                    </a:moveTo>
                    <a:cubicBezTo>
                      <a:pt x="391" y="97"/>
                      <a:pt x="400" y="101"/>
                      <a:pt x="407" y="108"/>
                    </a:cubicBezTo>
                    <a:cubicBezTo>
                      <a:pt x="408" y="108"/>
                      <a:pt x="408" y="109"/>
                      <a:pt x="408" y="109"/>
                    </a:cubicBezTo>
                    <a:cubicBezTo>
                      <a:pt x="413" y="115"/>
                      <a:pt x="417" y="122"/>
                      <a:pt x="419" y="131"/>
                    </a:cubicBezTo>
                    <a:cubicBezTo>
                      <a:pt x="420" y="137"/>
                      <a:pt x="421" y="142"/>
                      <a:pt x="422" y="149"/>
                    </a:cubicBezTo>
                    <a:cubicBezTo>
                      <a:pt x="422" y="154"/>
                      <a:pt x="422" y="160"/>
                      <a:pt x="422" y="166"/>
                    </a:cubicBezTo>
                    <a:cubicBezTo>
                      <a:pt x="422" y="169"/>
                      <a:pt x="420" y="171"/>
                      <a:pt x="417" y="171"/>
                    </a:cubicBezTo>
                    <a:cubicBezTo>
                      <a:pt x="417" y="173"/>
                      <a:pt x="417" y="173"/>
                      <a:pt x="417" y="173"/>
                    </a:cubicBezTo>
                    <a:cubicBezTo>
                      <a:pt x="417" y="170"/>
                      <a:pt x="417" y="170"/>
                      <a:pt x="417" y="170"/>
                    </a:cubicBezTo>
                    <a:cubicBezTo>
                      <a:pt x="414" y="170"/>
                      <a:pt x="412" y="168"/>
                      <a:pt x="412" y="165"/>
                    </a:cubicBezTo>
                    <a:cubicBezTo>
                      <a:pt x="412" y="162"/>
                      <a:pt x="413" y="156"/>
                      <a:pt x="412" y="148"/>
                    </a:cubicBezTo>
                    <a:cubicBezTo>
                      <a:pt x="411" y="141"/>
                      <a:pt x="410" y="135"/>
                      <a:pt x="408" y="129"/>
                    </a:cubicBezTo>
                    <a:cubicBezTo>
                      <a:pt x="406" y="124"/>
                      <a:pt x="404" y="119"/>
                      <a:pt x="400" y="115"/>
                    </a:cubicBezTo>
                    <a:cubicBezTo>
                      <a:pt x="397" y="112"/>
                      <a:pt x="393" y="109"/>
                      <a:pt x="388" y="108"/>
                    </a:cubicBezTo>
                    <a:cubicBezTo>
                      <a:pt x="388" y="108"/>
                      <a:pt x="387" y="107"/>
                      <a:pt x="387" y="107"/>
                    </a:cubicBezTo>
                    <a:cubicBezTo>
                      <a:pt x="387" y="107"/>
                      <a:pt x="387" y="107"/>
                      <a:pt x="387" y="107"/>
                    </a:cubicBezTo>
                    <a:cubicBezTo>
                      <a:pt x="385" y="107"/>
                      <a:pt x="382" y="107"/>
                      <a:pt x="380" y="107"/>
                    </a:cubicBezTo>
                    <a:cubicBezTo>
                      <a:pt x="377" y="107"/>
                      <a:pt x="375" y="104"/>
                      <a:pt x="375" y="102"/>
                    </a:cubicBezTo>
                    <a:cubicBezTo>
                      <a:pt x="375" y="99"/>
                      <a:pt x="377" y="97"/>
                      <a:pt x="380" y="97"/>
                    </a:cubicBezTo>
                    <a:close/>
                    <a:moveTo>
                      <a:pt x="321" y="120"/>
                    </a:moveTo>
                    <a:cubicBezTo>
                      <a:pt x="343" y="117"/>
                      <a:pt x="365" y="115"/>
                      <a:pt x="386" y="113"/>
                    </a:cubicBezTo>
                    <a:cubicBezTo>
                      <a:pt x="390" y="114"/>
                      <a:pt x="394" y="116"/>
                      <a:pt x="396" y="119"/>
                    </a:cubicBezTo>
                    <a:cubicBezTo>
                      <a:pt x="399" y="121"/>
                      <a:pt x="401" y="125"/>
                      <a:pt x="403" y="129"/>
                    </a:cubicBezTo>
                    <a:cubicBezTo>
                      <a:pt x="393" y="129"/>
                      <a:pt x="384" y="129"/>
                      <a:pt x="375" y="128"/>
                    </a:cubicBezTo>
                    <a:cubicBezTo>
                      <a:pt x="333" y="127"/>
                      <a:pt x="293" y="126"/>
                      <a:pt x="254" y="127"/>
                    </a:cubicBezTo>
                    <a:cubicBezTo>
                      <a:pt x="277" y="124"/>
                      <a:pt x="299" y="122"/>
                      <a:pt x="321" y="120"/>
                    </a:cubicBezTo>
                    <a:close/>
                    <a:moveTo>
                      <a:pt x="58" y="201"/>
                    </a:moveTo>
                    <a:cubicBezTo>
                      <a:pt x="81" y="165"/>
                      <a:pt x="119" y="143"/>
                      <a:pt x="170" y="137"/>
                    </a:cubicBezTo>
                    <a:cubicBezTo>
                      <a:pt x="177" y="136"/>
                      <a:pt x="183" y="135"/>
                      <a:pt x="189" y="134"/>
                    </a:cubicBezTo>
                    <a:cubicBezTo>
                      <a:pt x="191" y="134"/>
                      <a:pt x="191" y="134"/>
                      <a:pt x="191" y="134"/>
                    </a:cubicBezTo>
                    <a:cubicBezTo>
                      <a:pt x="202" y="133"/>
                      <a:pt x="212" y="132"/>
                      <a:pt x="223" y="130"/>
                    </a:cubicBezTo>
                    <a:cubicBezTo>
                      <a:pt x="226" y="130"/>
                      <a:pt x="229" y="130"/>
                      <a:pt x="232" y="129"/>
                    </a:cubicBezTo>
                    <a:cubicBezTo>
                      <a:pt x="277" y="127"/>
                      <a:pt x="325" y="129"/>
                      <a:pt x="374" y="130"/>
                    </a:cubicBezTo>
                    <a:cubicBezTo>
                      <a:pt x="384" y="130"/>
                      <a:pt x="394" y="131"/>
                      <a:pt x="403" y="131"/>
                    </a:cubicBezTo>
                    <a:cubicBezTo>
                      <a:pt x="403" y="131"/>
                      <a:pt x="403" y="131"/>
                      <a:pt x="403" y="131"/>
                    </a:cubicBezTo>
                    <a:cubicBezTo>
                      <a:pt x="405" y="136"/>
                      <a:pt x="406" y="142"/>
                      <a:pt x="407" y="149"/>
                    </a:cubicBezTo>
                    <a:cubicBezTo>
                      <a:pt x="408" y="156"/>
                      <a:pt x="407" y="162"/>
                      <a:pt x="407" y="165"/>
                    </a:cubicBezTo>
                    <a:cubicBezTo>
                      <a:pt x="407" y="170"/>
                      <a:pt x="411" y="175"/>
                      <a:pt x="417" y="176"/>
                    </a:cubicBezTo>
                    <a:cubicBezTo>
                      <a:pt x="417" y="176"/>
                      <a:pt x="417" y="176"/>
                      <a:pt x="417" y="176"/>
                    </a:cubicBezTo>
                    <a:cubicBezTo>
                      <a:pt x="422" y="176"/>
                      <a:pt x="427" y="172"/>
                      <a:pt x="427" y="166"/>
                    </a:cubicBezTo>
                    <a:cubicBezTo>
                      <a:pt x="428" y="161"/>
                      <a:pt x="427" y="154"/>
                      <a:pt x="427" y="148"/>
                    </a:cubicBezTo>
                    <a:cubicBezTo>
                      <a:pt x="427" y="148"/>
                      <a:pt x="427" y="148"/>
                      <a:pt x="427" y="148"/>
                    </a:cubicBezTo>
                    <a:cubicBezTo>
                      <a:pt x="427" y="142"/>
                      <a:pt x="426" y="137"/>
                      <a:pt x="424" y="132"/>
                    </a:cubicBezTo>
                    <a:cubicBezTo>
                      <a:pt x="443" y="132"/>
                      <a:pt x="460" y="132"/>
                      <a:pt x="476" y="132"/>
                    </a:cubicBezTo>
                    <a:cubicBezTo>
                      <a:pt x="493" y="132"/>
                      <a:pt x="510" y="132"/>
                      <a:pt x="525" y="131"/>
                    </a:cubicBezTo>
                    <a:cubicBezTo>
                      <a:pt x="527" y="137"/>
                      <a:pt x="528" y="144"/>
                      <a:pt x="529" y="151"/>
                    </a:cubicBezTo>
                    <a:cubicBezTo>
                      <a:pt x="530" y="159"/>
                      <a:pt x="529" y="165"/>
                      <a:pt x="529" y="167"/>
                    </a:cubicBezTo>
                    <a:cubicBezTo>
                      <a:pt x="529" y="170"/>
                      <a:pt x="530" y="172"/>
                      <a:pt x="532" y="174"/>
                    </a:cubicBezTo>
                    <a:cubicBezTo>
                      <a:pt x="534" y="176"/>
                      <a:pt x="536" y="178"/>
                      <a:pt x="539" y="178"/>
                    </a:cubicBezTo>
                    <a:cubicBezTo>
                      <a:pt x="539" y="178"/>
                      <a:pt x="539" y="178"/>
                      <a:pt x="539" y="178"/>
                    </a:cubicBezTo>
                    <a:cubicBezTo>
                      <a:pt x="545" y="178"/>
                      <a:pt x="549" y="174"/>
                      <a:pt x="549" y="168"/>
                    </a:cubicBezTo>
                    <a:cubicBezTo>
                      <a:pt x="549" y="167"/>
                      <a:pt x="550" y="160"/>
                      <a:pt x="549" y="150"/>
                    </a:cubicBezTo>
                    <a:cubicBezTo>
                      <a:pt x="548" y="144"/>
                      <a:pt x="547" y="137"/>
                      <a:pt x="546" y="131"/>
                    </a:cubicBezTo>
                    <a:cubicBezTo>
                      <a:pt x="577" y="129"/>
                      <a:pt x="606" y="126"/>
                      <a:pt x="633" y="121"/>
                    </a:cubicBezTo>
                    <a:cubicBezTo>
                      <a:pt x="635" y="126"/>
                      <a:pt x="636" y="131"/>
                      <a:pt x="637" y="137"/>
                    </a:cubicBezTo>
                    <a:cubicBezTo>
                      <a:pt x="638" y="142"/>
                      <a:pt x="639" y="147"/>
                      <a:pt x="639" y="152"/>
                    </a:cubicBezTo>
                    <a:cubicBezTo>
                      <a:pt x="639" y="153"/>
                      <a:pt x="639" y="153"/>
                      <a:pt x="639" y="153"/>
                    </a:cubicBezTo>
                    <a:cubicBezTo>
                      <a:pt x="639" y="153"/>
                      <a:pt x="639" y="153"/>
                      <a:pt x="639" y="153"/>
                    </a:cubicBezTo>
                    <a:cubicBezTo>
                      <a:pt x="639" y="158"/>
                      <a:pt x="644" y="162"/>
                      <a:pt x="649" y="162"/>
                    </a:cubicBezTo>
                    <a:cubicBezTo>
                      <a:pt x="649" y="162"/>
                      <a:pt x="649" y="162"/>
                      <a:pt x="649" y="162"/>
                    </a:cubicBezTo>
                    <a:cubicBezTo>
                      <a:pt x="652" y="162"/>
                      <a:pt x="655" y="161"/>
                      <a:pt x="656" y="159"/>
                    </a:cubicBezTo>
                    <a:cubicBezTo>
                      <a:pt x="658" y="157"/>
                      <a:pt x="659" y="154"/>
                      <a:pt x="659" y="152"/>
                    </a:cubicBezTo>
                    <a:cubicBezTo>
                      <a:pt x="659" y="150"/>
                      <a:pt x="658" y="143"/>
                      <a:pt x="657" y="134"/>
                    </a:cubicBezTo>
                    <a:cubicBezTo>
                      <a:pt x="657" y="134"/>
                      <a:pt x="657" y="134"/>
                      <a:pt x="657" y="134"/>
                    </a:cubicBezTo>
                    <a:cubicBezTo>
                      <a:pt x="656" y="128"/>
                      <a:pt x="655" y="123"/>
                      <a:pt x="653" y="118"/>
                    </a:cubicBezTo>
                    <a:cubicBezTo>
                      <a:pt x="683" y="112"/>
                      <a:pt x="711" y="105"/>
                      <a:pt x="737" y="96"/>
                    </a:cubicBezTo>
                    <a:cubicBezTo>
                      <a:pt x="739" y="101"/>
                      <a:pt x="740" y="107"/>
                      <a:pt x="742" y="113"/>
                    </a:cubicBezTo>
                    <a:cubicBezTo>
                      <a:pt x="744" y="122"/>
                      <a:pt x="744" y="128"/>
                      <a:pt x="744" y="129"/>
                    </a:cubicBezTo>
                    <a:cubicBezTo>
                      <a:pt x="745" y="134"/>
                      <a:pt x="749" y="138"/>
                      <a:pt x="754" y="138"/>
                    </a:cubicBezTo>
                    <a:cubicBezTo>
                      <a:pt x="755" y="138"/>
                      <a:pt x="755" y="138"/>
                      <a:pt x="755" y="138"/>
                    </a:cubicBezTo>
                    <a:cubicBezTo>
                      <a:pt x="761" y="137"/>
                      <a:pt x="765" y="132"/>
                      <a:pt x="764" y="127"/>
                    </a:cubicBezTo>
                    <a:cubicBezTo>
                      <a:pt x="764" y="125"/>
                      <a:pt x="763" y="118"/>
                      <a:pt x="761" y="109"/>
                    </a:cubicBezTo>
                    <a:cubicBezTo>
                      <a:pt x="760" y="103"/>
                      <a:pt x="758" y="96"/>
                      <a:pt x="756" y="89"/>
                    </a:cubicBezTo>
                    <a:cubicBezTo>
                      <a:pt x="780" y="80"/>
                      <a:pt x="804" y="70"/>
                      <a:pt x="826" y="58"/>
                    </a:cubicBezTo>
                    <a:cubicBezTo>
                      <a:pt x="829" y="64"/>
                      <a:pt x="832" y="69"/>
                      <a:pt x="834" y="76"/>
                    </a:cubicBezTo>
                    <a:cubicBezTo>
                      <a:pt x="837" y="81"/>
                      <a:pt x="839" y="86"/>
                      <a:pt x="840" y="91"/>
                    </a:cubicBezTo>
                    <a:cubicBezTo>
                      <a:pt x="842" y="95"/>
                      <a:pt x="846" y="98"/>
                      <a:pt x="850" y="98"/>
                    </a:cubicBezTo>
                    <a:cubicBezTo>
                      <a:pt x="851" y="98"/>
                      <a:pt x="852" y="98"/>
                      <a:pt x="853" y="97"/>
                    </a:cubicBezTo>
                    <a:cubicBezTo>
                      <a:pt x="856" y="96"/>
                      <a:pt x="858" y="95"/>
                      <a:pt x="859" y="92"/>
                    </a:cubicBezTo>
                    <a:cubicBezTo>
                      <a:pt x="860" y="90"/>
                      <a:pt x="860" y="87"/>
                      <a:pt x="860" y="85"/>
                    </a:cubicBezTo>
                    <a:cubicBezTo>
                      <a:pt x="859" y="84"/>
                      <a:pt x="857" y="77"/>
                      <a:pt x="853" y="68"/>
                    </a:cubicBezTo>
                    <a:cubicBezTo>
                      <a:pt x="853" y="68"/>
                      <a:pt x="853" y="68"/>
                      <a:pt x="853" y="68"/>
                    </a:cubicBezTo>
                    <a:cubicBezTo>
                      <a:pt x="850" y="61"/>
                      <a:pt x="847" y="54"/>
                      <a:pt x="843" y="48"/>
                    </a:cubicBezTo>
                    <a:cubicBezTo>
                      <a:pt x="853" y="43"/>
                      <a:pt x="862" y="37"/>
                      <a:pt x="871" y="31"/>
                    </a:cubicBezTo>
                    <a:cubicBezTo>
                      <a:pt x="898" y="52"/>
                      <a:pt x="926" y="70"/>
                      <a:pt x="956" y="85"/>
                    </a:cubicBezTo>
                    <a:cubicBezTo>
                      <a:pt x="944" y="95"/>
                      <a:pt x="933" y="105"/>
                      <a:pt x="922" y="115"/>
                    </a:cubicBezTo>
                    <a:cubicBezTo>
                      <a:pt x="762" y="245"/>
                      <a:pt x="597" y="235"/>
                      <a:pt x="347" y="220"/>
                    </a:cubicBezTo>
                    <a:cubicBezTo>
                      <a:pt x="312" y="217"/>
                      <a:pt x="276" y="215"/>
                      <a:pt x="238" y="213"/>
                    </a:cubicBezTo>
                    <a:cubicBezTo>
                      <a:pt x="162" y="209"/>
                      <a:pt x="107" y="228"/>
                      <a:pt x="74" y="267"/>
                    </a:cubicBezTo>
                    <a:cubicBezTo>
                      <a:pt x="40" y="308"/>
                      <a:pt x="37" y="363"/>
                      <a:pt x="40" y="398"/>
                    </a:cubicBezTo>
                    <a:cubicBezTo>
                      <a:pt x="30" y="350"/>
                      <a:pt x="19" y="262"/>
                      <a:pt x="58" y="201"/>
                    </a:cubicBezTo>
                    <a:close/>
                    <a:moveTo>
                      <a:pt x="1354" y="480"/>
                    </a:moveTo>
                    <a:cubicBezTo>
                      <a:pt x="1034" y="491"/>
                      <a:pt x="1034" y="491"/>
                      <a:pt x="1034" y="491"/>
                    </a:cubicBezTo>
                    <a:cubicBezTo>
                      <a:pt x="1009" y="466"/>
                      <a:pt x="1009" y="466"/>
                      <a:pt x="1009" y="466"/>
                    </a:cubicBezTo>
                    <a:cubicBezTo>
                      <a:pt x="1009" y="466"/>
                      <a:pt x="1008" y="465"/>
                      <a:pt x="1007" y="465"/>
                    </a:cubicBezTo>
                    <a:cubicBezTo>
                      <a:pt x="570" y="499"/>
                      <a:pt x="76" y="475"/>
                      <a:pt x="48" y="473"/>
                    </a:cubicBezTo>
                    <a:cubicBezTo>
                      <a:pt x="34" y="453"/>
                      <a:pt x="44" y="437"/>
                      <a:pt x="47" y="434"/>
                    </a:cubicBezTo>
                    <a:cubicBezTo>
                      <a:pt x="163" y="438"/>
                      <a:pt x="276" y="440"/>
                      <a:pt x="384" y="440"/>
                    </a:cubicBezTo>
                    <a:cubicBezTo>
                      <a:pt x="741" y="440"/>
                      <a:pt x="1040" y="420"/>
                      <a:pt x="1208" y="406"/>
                    </a:cubicBezTo>
                    <a:cubicBezTo>
                      <a:pt x="1216" y="405"/>
                      <a:pt x="1225" y="405"/>
                      <a:pt x="1233" y="404"/>
                    </a:cubicBezTo>
                    <a:cubicBezTo>
                      <a:pt x="1304" y="398"/>
                      <a:pt x="1347" y="393"/>
                      <a:pt x="1354" y="392"/>
                    </a:cubicBezTo>
                    <a:cubicBezTo>
                      <a:pt x="1359" y="396"/>
                      <a:pt x="1390" y="425"/>
                      <a:pt x="1354" y="48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222"/>
        <p:cNvGrpSpPr/>
        <p:nvPr/>
      </p:nvGrpSpPr>
      <p:grpSpPr>
        <a:xfrm>
          <a:off x="0" y="0"/>
          <a:ext cx="0" cy="0"/>
          <a:chOff x="0" y="0"/>
          <a:chExt cx="0" cy="0"/>
        </a:xfrm>
      </p:grpSpPr>
      <p:pic>
        <p:nvPicPr>
          <p:cNvPr id="1223" name="Google Shape;1223;p26"/>
          <p:cNvPicPr preferRelativeResize="0"/>
          <p:nvPr/>
        </p:nvPicPr>
        <p:blipFill>
          <a:blip r:embed="rId2">
            <a:alphaModFix/>
          </a:blip>
          <a:stretch>
            <a:fillRect/>
          </a:stretch>
        </p:blipFill>
        <p:spPr>
          <a:xfrm rot="10800000">
            <a:off x="-40961" y="-23038"/>
            <a:ext cx="9225923" cy="5189576"/>
          </a:xfrm>
          <a:prstGeom prst="rect">
            <a:avLst/>
          </a:prstGeom>
          <a:noFill/>
          <a:ln>
            <a:noFill/>
          </a:ln>
        </p:spPr>
      </p:pic>
      <p:grpSp>
        <p:nvGrpSpPr>
          <p:cNvPr id="1224" name="Google Shape;1224;p26"/>
          <p:cNvGrpSpPr/>
          <p:nvPr/>
        </p:nvGrpSpPr>
        <p:grpSpPr>
          <a:xfrm>
            <a:off x="391667" y="218070"/>
            <a:ext cx="8520960" cy="4713602"/>
            <a:chOff x="391667" y="218070"/>
            <a:chExt cx="8520960" cy="4713602"/>
          </a:xfrm>
        </p:grpSpPr>
        <p:sp>
          <p:nvSpPr>
            <p:cNvPr id="1225" name="Google Shape;1225;p26"/>
            <p:cNvSpPr/>
            <p:nvPr/>
          </p:nvSpPr>
          <p:spPr>
            <a:xfrm>
              <a:off x="600762" y="307950"/>
              <a:ext cx="224925" cy="231562"/>
            </a:xfrm>
            <a:custGeom>
              <a:avLst/>
              <a:gdLst/>
              <a:ahLst/>
              <a:cxnLst/>
              <a:rect l="l" t="t" r="r" b="b"/>
              <a:pathLst>
                <a:path w="203" h="209" extrusionOk="0">
                  <a:moveTo>
                    <a:pt x="195" y="177"/>
                  </a:moveTo>
                  <a:lnTo>
                    <a:pt x="124" y="159"/>
                  </a:lnTo>
                  <a:lnTo>
                    <a:pt x="70" y="209"/>
                  </a:lnTo>
                  <a:lnTo>
                    <a:pt x="64" y="136"/>
                  </a:lnTo>
                  <a:lnTo>
                    <a:pt x="0" y="100"/>
                  </a:lnTo>
                  <a:lnTo>
                    <a:pt x="68" y="72"/>
                  </a:lnTo>
                  <a:lnTo>
                    <a:pt x="82" y="0"/>
                  </a:lnTo>
                  <a:lnTo>
                    <a:pt x="130" y="55"/>
                  </a:lnTo>
                  <a:lnTo>
                    <a:pt x="203" y="47"/>
                  </a:lnTo>
                  <a:lnTo>
                    <a:pt x="165" y="111"/>
                  </a:lnTo>
                  <a:lnTo>
                    <a:pt x="195" y="177"/>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6" name="Google Shape;1226;p26"/>
            <p:cNvSpPr/>
            <p:nvPr/>
          </p:nvSpPr>
          <p:spPr>
            <a:xfrm rot="494564">
              <a:off x="8672347" y="2809076"/>
              <a:ext cx="224925" cy="230428"/>
            </a:xfrm>
            <a:custGeom>
              <a:avLst/>
              <a:gdLst/>
              <a:ahLst/>
              <a:cxnLst/>
              <a:rect l="l" t="t" r="r" b="b"/>
              <a:pathLst>
                <a:path w="204" h="209" extrusionOk="0">
                  <a:moveTo>
                    <a:pt x="196" y="177"/>
                  </a:moveTo>
                  <a:lnTo>
                    <a:pt x="125" y="159"/>
                  </a:lnTo>
                  <a:lnTo>
                    <a:pt x="71" y="209"/>
                  </a:lnTo>
                  <a:lnTo>
                    <a:pt x="64" y="136"/>
                  </a:lnTo>
                  <a:lnTo>
                    <a:pt x="0" y="100"/>
                  </a:lnTo>
                  <a:lnTo>
                    <a:pt x="68" y="71"/>
                  </a:lnTo>
                  <a:lnTo>
                    <a:pt x="83" y="0"/>
                  </a:lnTo>
                  <a:lnTo>
                    <a:pt x="131" y="55"/>
                  </a:lnTo>
                  <a:lnTo>
                    <a:pt x="204" y="47"/>
                  </a:lnTo>
                  <a:lnTo>
                    <a:pt x="166" y="111"/>
                  </a:lnTo>
                  <a:lnTo>
                    <a:pt x="196" y="177"/>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7" name="Google Shape;1227;p26"/>
            <p:cNvSpPr/>
            <p:nvPr/>
          </p:nvSpPr>
          <p:spPr>
            <a:xfrm>
              <a:off x="391667" y="1970562"/>
              <a:ext cx="145158" cy="150448"/>
            </a:xfrm>
            <a:custGeom>
              <a:avLst/>
              <a:gdLst/>
              <a:ahLst/>
              <a:cxnLst/>
              <a:rect l="l" t="t" r="r" b="b"/>
              <a:pathLst>
                <a:path w="83" h="86" extrusionOk="0">
                  <a:moveTo>
                    <a:pt x="50" y="86"/>
                  </a:moveTo>
                  <a:lnTo>
                    <a:pt x="30" y="64"/>
                  </a:lnTo>
                  <a:lnTo>
                    <a:pt x="0" y="68"/>
                  </a:lnTo>
                  <a:lnTo>
                    <a:pt x="15" y="42"/>
                  </a:lnTo>
                  <a:lnTo>
                    <a:pt x="2" y="15"/>
                  </a:lnTo>
                  <a:lnTo>
                    <a:pt x="31" y="20"/>
                  </a:lnTo>
                  <a:lnTo>
                    <a:pt x="53" y="0"/>
                  </a:lnTo>
                  <a:lnTo>
                    <a:pt x="57" y="30"/>
                  </a:lnTo>
                  <a:lnTo>
                    <a:pt x="83" y="43"/>
                  </a:lnTo>
                  <a:lnTo>
                    <a:pt x="56" y="57"/>
                  </a:lnTo>
                  <a:lnTo>
                    <a:pt x="50" y="86"/>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8" name="Google Shape;1228;p26"/>
            <p:cNvSpPr/>
            <p:nvPr/>
          </p:nvSpPr>
          <p:spPr>
            <a:xfrm>
              <a:off x="3923901" y="259869"/>
              <a:ext cx="127282" cy="120481"/>
            </a:xfrm>
            <a:custGeom>
              <a:avLst/>
              <a:gdLst/>
              <a:ahLst/>
              <a:cxnLst/>
              <a:rect l="l" t="t" r="r" b="b"/>
              <a:pathLst>
                <a:path w="131" h="124" extrusionOk="0">
                  <a:moveTo>
                    <a:pt x="131" y="78"/>
                  </a:moveTo>
                  <a:lnTo>
                    <a:pt x="85" y="85"/>
                  </a:lnTo>
                  <a:lnTo>
                    <a:pt x="65" y="124"/>
                  </a:lnTo>
                  <a:lnTo>
                    <a:pt x="45" y="84"/>
                  </a:lnTo>
                  <a:lnTo>
                    <a:pt x="0" y="77"/>
                  </a:lnTo>
                  <a:lnTo>
                    <a:pt x="34" y="46"/>
                  </a:lnTo>
                  <a:lnTo>
                    <a:pt x="27" y="0"/>
                  </a:lnTo>
                  <a:lnTo>
                    <a:pt x="66" y="22"/>
                  </a:lnTo>
                  <a:lnTo>
                    <a:pt x="107" y="1"/>
                  </a:lnTo>
                  <a:lnTo>
                    <a:pt x="99" y="46"/>
                  </a:lnTo>
                  <a:lnTo>
                    <a:pt x="131" y="78"/>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9" name="Google Shape;1229;p26"/>
            <p:cNvSpPr/>
            <p:nvPr/>
          </p:nvSpPr>
          <p:spPr>
            <a:xfrm>
              <a:off x="8047549" y="218070"/>
              <a:ext cx="198225" cy="204097"/>
            </a:xfrm>
            <a:custGeom>
              <a:avLst/>
              <a:gdLst/>
              <a:ahLst/>
              <a:cxnLst/>
              <a:rect l="l" t="t" r="r" b="b"/>
              <a:pathLst>
                <a:path w="203" h="209" extrusionOk="0">
                  <a:moveTo>
                    <a:pt x="195" y="177"/>
                  </a:moveTo>
                  <a:lnTo>
                    <a:pt x="124" y="159"/>
                  </a:lnTo>
                  <a:lnTo>
                    <a:pt x="70" y="209"/>
                  </a:lnTo>
                  <a:lnTo>
                    <a:pt x="64" y="136"/>
                  </a:lnTo>
                  <a:lnTo>
                    <a:pt x="0" y="100"/>
                  </a:lnTo>
                  <a:lnTo>
                    <a:pt x="68" y="72"/>
                  </a:lnTo>
                  <a:lnTo>
                    <a:pt x="82" y="0"/>
                  </a:lnTo>
                  <a:lnTo>
                    <a:pt x="130" y="55"/>
                  </a:lnTo>
                  <a:lnTo>
                    <a:pt x="203" y="47"/>
                  </a:lnTo>
                  <a:lnTo>
                    <a:pt x="165" y="111"/>
                  </a:lnTo>
                  <a:lnTo>
                    <a:pt x="195" y="177"/>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0" name="Google Shape;1230;p26"/>
            <p:cNvSpPr/>
            <p:nvPr/>
          </p:nvSpPr>
          <p:spPr>
            <a:xfrm>
              <a:off x="8529713" y="1521051"/>
              <a:ext cx="127275" cy="135042"/>
            </a:xfrm>
            <a:custGeom>
              <a:avLst/>
              <a:gdLst/>
              <a:ahLst/>
              <a:cxnLst/>
              <a:rect l="l" t="t" r="r" b="b"/>
              <a:pathLst>
                <a:path w="82" h="87" extrusionOk="0">
                  <a:moveTo>
                    <a:pt x="50" y="87"/>
                  </a:moveTo>
                  <a:lnTo>
                    <a:pt x="29" y="65"/>
                  </a:lnTo>
                  <a:lnTo>
                    <a:pt x="0" y="69"/>
                  </a:lnTo>
                  <a:lnTo>
                    <a:pt x="15" y="42"/>
                  </a:lnTo>
                  <a:lnTo>
                    <a:pt x="1" y="15"/>
                  </a:lnTo>
                  <a:lnTo>
                    <a:pt x="31" y="22"/>
                  </a:lnTo>
                  <a:lnTo>
                    <a:pt x="52" y="0"/>
                  </a:lnTo>
                  <a:lnTo>
                    <a:pt x="55" y="30"/>
                  </a:lnTo>
                  <a:lnTo>
                    <a:pt x="82" y="45"/>
                  </a:lnTo>
                  <a:lnTo>
                    <a:pt x="55" y="57"/>
                  </a:lnTo>
                  <a:lnTo>
                    <a:pt x="50" y="87"/>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1" name="Google Shape;1231;p26"/>
            <p:cNvSpPr/>
            <p:nvPr/>
          </p:nvSpPr>
          <p:spPr>
            <a:xfrm>
              <a:off x="2433629" y="4608563"/>
              <a:ext cx="127275" cy="130389"/>
            </a:xfrm>
            <a:custGeom>
              <a:avLst/>
              <a:gdLst/>
              <a:ahLst/>
              <a:cxnLst/>
              <a:rect l="l" t="t" r="r" b="b"/>
              <a:pathLst>
                <a:path w="204" h="209" extrusionOk="0">
                  <a:moveTo>
                    <a:pt x="196" y="177"/>
                  </a:moveTo>
                  <a:lnTo>
                    <a:pt x="125" y="159"/>
                  </a:lnTo>
                  <a:lnTo>
                    <a:pt x="71" y="209"/>
                  </a:lnTo>
                  <a:lnTo>
                    <a:pt x="64" y="136"/>
                  </a:lnTo>
                  <a:lnTo>
                    <a:pt x="0" y="100"/>
                  </a:lnTo>
                  <a:lnTo>
                    <a:pt x="68" y="71"/>
                  </a:lnTo>
                  <a:lnTo>
                    <a:pt x="83" y="0"/>
                  </a:lnTo>
                  <a:lnTo>
                    <a:pt x="131" y="55"/>
                  </a:lnTo>
                  <a:lnTo>
                    <a:pt x="204" y="47"/>
                  </a:lnTo>
                  <a:lnTo>
                    <a:pt x="166" y="111"/>
                  </a:lnTo>
                  <a:lnTo>
                    <a:pt x="196" y="177"/>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2" name="Google Shape;1232;p26"/>
            <p:cNvSpPr/>
            <p:nvPr/>
          </p:nvSpPr>
          <p:spPr>
            <a:xfrm rot="-507330">
              <a:off x="5779629" y="4750233"/>
              <a:ext cx="166085" cy="170154"/>
            </a:xfrm>
            <a:custGeom>
              <a:avLst/>
              <a:gdLst/>
              <a:ahLst/>
              <a:cxnLst/>
              <a:rect l="l" t="t" r="r" b="b"/>
              <a:pathLst>
                <a:path w="204" h="209" extrusionOk="0">
                  <a:moveTo>
                    <a:pt x="196" y="177"/>
                  </a:moveTo>
                  <a:lnTo>
                    <a:pt x="125" y="159"/>
                  </a:lnTo>
                  <a:lnTo>
                    <a:pt x="71" y="209"/>
                  </a:lnTo>
                  <a:lnTo>
                    <a:pt x="64" y="136"/>
                  </a:lnTo>
                  <a:lnTo>
                    <a:pt x="0" y="100"/>
                  </a:lnTo>
                  <a:lnTo>
                    <a:pt x="68" y="71"/>
                  </a:lnTo>
                  <a:lnTo>
                    <a:pt x="83" y="0"/>
                  </a:lnTo>
                  <a:lnTo>
                    <a:pt x="131" y="55"/>
                  </a:lnTo>
                  <a:lnTo>
                    <a:pt x="204" y="47"/>
                  </a:lnTo>
                  <a:lnTo>
                    <a:pt x="166" y="111"/>
                  </a:lnTo>
                  <a:lnTo>
                    <a:pt x="196" y="177"/>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33" name="Google Shape;1233;p26"/>
          <p:cNvGrpSpPr/>
          <p:nvPr/>
        </p:nvGrpSpPr>
        <p:grpSpPr>
          <a:xfrm>
            <a:off x="-1050" y="3602584"/>
            <a:ext cx="9148817" cy="1617786"/>
            <a:chOff x="-1050" y="3602584"/>
            <a:chExt cx="9148817" cy="1617786"/>
          </a:xfrm>
        </p:grpSpPr>
        <p:grpSp>
          <p:nvGrpSpPr>
            <p:cNvPr id="1234" name="Google Shape;1234;p26"/>
            <p:cNvGrpSpPr/>
            <p:nvPr/>
          </p:nvGrpSpPr>
          <p:grpSpPr>
            <a:xfrm>
              <a:off x="-1050" y="3650495"/>
              <a:ext cx="794364" cy="1407766"/>
              <a:chOff x="-99127" y="3422458"/>
              <a:chExt cx="938868" cy="1663854"/>
            </a:xfrm>
          </p:grpSpPr>
          <p:sp>
            <p:nvSpPr>
              <p:cNvPr id="1235" name="Google Shape;1235;p26"/>
              <p:cNvSpPr/>
              <p:nvPr/>
            </p:nvSpPr>
            <p:spPr>
              <a:xfrm>
                <a:off x="32414" y="4955212"/>
                <a:ext cx="757200" cy="131100"/>
              </a:xfrm>
              <a:prstGeom prst="ellipse">
                <a:avLst/>
              </a:prstGeom>
              <a:solidFill>
                <a:srgbClr val="403952">
                  <a:alpha val="18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36" name="Google Shape;1236;p26"/>
              <p:cNvGrpSpPr/>
              <p:nvPr/>
            </p:nvGrpSpPr>
            <p:grpSpPr>
              <a:xfrm rot="-228035">
                <a:off x="-46957" y="3448355"/>
                <a:ext cx="834526" cy="1601846"/>
                <a:chOff x="2007405" y="1973016"/>
                <a:chExt cx="984268" cy="1889271"/>
              </a:xfrm>
            </p:grpSpPr>
            <p:sp>
              <p:nvSpPr>
                <p:cNvPr id="1237" name="Google Shape;1237;p26"/>
                <p:cNvSpPr/>
                <p:nvPr/>
              </p:nvSpPr>
              <p:spPr>
                <a:xfrm>
                  <a:off x="2394690" y="1981043"/>
                  <a:ext cx="321066" cy="402336"/>
                </a:xfrm>
                <a:custGeom>
                  <a:avLst/>
                  <a:gdLst/>
                  <a:ahLst/>
                  <a:cxnLst/>
                  <a:rect l="l" t="t" r="r" b="b"/>
                  <a:pathLst>
                    <a:path w="236" h="297" extrusionOk="0">
                      <a:moveTo>
                        <a:pt x="4" y="132"/>
                      </a:moveTo>
                      <a:cubicBezTo>
                        <a:pt x="0" y="185"/>
                        <a:pt x="15" y="238"/>
                        <a:pt x="28" y="295"/>
                      </a:cubicBezTo>
                      <a:cubicBezTo>
                        <a:pt x="40" y="296"/>
                        <a:pt x="56" y="297"/>
                        <a:pt x="77" y="297"/>
                      </a:cubicBezTo>
                      <a:cubicBezTo>
                        <a:pt x="142" y="297"/>
                        <a:pt x="161" y="289"/>
                        <a:pt x="161" y="289"/>
                      </a:cubicBezTo>
                      <a:cubicBezTo>
                        <a:pt x="236" y="81"/>
                        <a:pt x="170" y="21"/>
                        <a:pt x="119" y="4"/>
                      </a:cubicBezTo>
                      <a:cubicBezTo>
                        <a:pt x="119" y="4"/>
                        <a:pt x="119" y="4"/>
                        <a:pt x="119" y="4"/>
                      </a:cubicBezTo>
                      <a:cubicBezTo>
                        <a:pt x="116" y="4"/>
                        <a:pt x="15" y="0"/>
                        <a:pt x="4" y="132"/>
                      </a:cubicBezTo>
                      <a:close/>
                      <a:moveTo>
                        <a:pt x="160" y="235"/>
                      </a:moveTo>
                      <a:cubicBezTo>
                        <a:pt x="158" y="248"/>
                        <a:pt x="150" y="258"/>
                        <a:pt x="141" y="257"/>
                      </a:cubicBezTo>
                      <a:cubicBezTo>
                        <a:pt x="131" y="255"/>
                        <a:pt x="125" y="244"/>
                        <a:pt x="127" y="231"/>
                      </a:cubicBezTo>
                      <a:cubicBezTo>
                        <a:pt x="128" y="219"/>
                        <a:pt x="137" y="209"/>
                        <a:pt x="146" y="210"/>
                      </a:cubicBezTo>
                      <a:cubicBezTo>
                        <a:pt x="155" y="211"/>
                        <a:pt x="161" y="223"/>
                        <a:pt x="160" y="235"/>
                      </a:cubicBezTo>
                      <a:close/>
                      <a:moveTo>
                        <a:pt x="128" y="30"/>
                      </a:moveTo>
                      <a:cubicBezTo>
                        <a:pt x="149" y="26"/>
                        <a:pt x="171" y="59"/>
                        <a:pt x="178" y="102"/>
                      </a:cubicBezTo>
                      <a:cubicBezTo>
                        <a:pt x="185" y="145"/>
                        <a:pt x="175" y="183"/>
                        <a:pt x="154" y="186"/>
                      </a:cubicBezTo>
                      <a:cubicBezTo>
                        <a:pt x="133" y="189"/>
                        <a:pt x="119" y="156"/>
                        <a:pt x="112" y="113"/>
                      </a:cubicBezTo>
                      <a:cubicBezTo>
                        <a:pt x="105" y="70"/>
                        <a:pt x="107" y="33"/>
                        <a:pt x="128" y="3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8" name="Google Shape;1238;p26"/>
                <p:cNvSpPr/>
                <p:nvPr/>
              </p:nvSpPr>
              <p:spPr>
                <a:xfrm>
                  <a:off x="2447867" y="2440567"/>
                  <a:ext cx="144480" cy="100333"/>
                </a:xfrm>
                <a:custGeom>
                  <a:avLst/>
                  <a:gdLst/>
                  <a:ahLst/>
                  <a:cxnLst/>
                  <a:rect l="l" t="t" r="r" b="b"/>
                  <a:pathLst>
                    <a:path w="106" h="74" extrusionOk="0">
                      <a:moveTo>
                        <a:pt x="0" y="7"/>
                      </a:moveTo>
                      <a:cubicBezTo>
                        <a:pt x="4" y="29"/>
                        <a:pt x="7" y="51"/>
                        <a:pt x="8" y="73"/>
                      </a:cubicBezTo>
                      <a:cubicBezTo>
                        <a:pt x="16" y="74"/>
                        <a:pt x="26" y="74"/>
                        <a:pt x="38" y="74"/>
                      </a:cubicBezTo>
                      <a:cubicBezTo>
                        <a:pt x="78" y="74"/>
                        <a:pt x="100" y="68"/>
                        <a:pt x="100" y="68"/>
                      </a:cubicBezTo>
                      <a:cubicBezTo>
                        <a:pt x="100" y="68"/>
                        <a:pt x="100" y="68"/>
                        <a:pt x="100" y="68"/>
                      </a:cubicBezTo>
                      <a:cubicBezTo>
                        <a:pt x="99" y="47"/>
                        <a:pt x="100" y="24"/>
                        <a:pt x="106" y="0"/>
                      </a:cubicBezTo>
                      <a:cubicBezTo>
                        <a:pt x="106" y="0"/>
                        <a:pt x="92" y="9"/>
                        <a:pt x="38" y="9"/>
                      </a:cubicBezTo>
                      <a:cubicBezTo>
                        <a:pt x="22" y="9"/>
                        <a:pt x="10" y="8"/>
                        <a:pt x="0" y="7"/>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9" name="Google Shape;1239;p26"/>
                <p:cNvSpPr/>
                <p:nvPr/>
              </p:nvSpPr>
              <p:spPr>
                <a:xfrm>
                  <a:off x="2456897" y="2532873"/>
                  <a:ext cx="135450" cy="68226"/>
                </a:xfrm>
                <a:custGeom>
                  <a:avLst/>
                  <a:gdLst/>
                  <a:ahLst/>
                  <a:cxnLst/>
                  <a:rect l="l" t="t" r="r" b="b"/>
                  <a:pathLst>
                    <a:path w="99" h="50" extrusionOk="0">
                      <a:moveTo>
                        <a:pt x="31" y="6"/>
                      </a:moveTo>
                      <a:cubicBezTo>
                        <a:pt x="19" y="6"/>
                        <a:pt x="9" y="6"/>
                        <a:pt x="1" y="5"/>
                      </a:cubicBezTo>
                      <a:cubicBezTo>
                        <a:pt x="1" y="19"/>
                        <a:pt x="1" y="33"/>
                        <a:pt x="0" y="48"/>
                      </a:cubicBezTo>
                      <a:cubicBezTo>
                        <a:pt x="8" y="49"/>
                        <a:pt x="19" y="50"/>
                        <a:pt x="31" y="50"/>
                      </a:cubicBezTo>
                      <a:cubicBezTo>
                        <a:pt x="80" y="50"/>
                        <a:pt x="99" y="39"/>
                        <a:pt x="99" y="39"/>
                      </a:cubicBezTo>
                      <a:cubicBezTo>
                        <a:pt x="96" y="26"/>
                        <a:pt x="94" y="14"/>
                        <a:pt x="93" y="0"/>
                      </a:cubicBezTo>
                      <a:cubicBezTo>
                        <a:pt x="93" y="0"/>
                        <a:pt x="93" y="0"/>
                        <a:pt x="93" y="0"/>
                      </a:cubicBezTo>
                      <a:cubicBezTo>
                        <a:pt x="93" y="0"/>
                        <a:pt x="71" y="6"/>
                        <a:pt x="31"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0" name="Google Shape;1240;p26"/>
                <p:cNvSpPr/>
                <p:nvPr/>
              </p:nvSpPr>
              <p:spPr>
                <a:xfrm>
                  <a:off x="2218104" y="2586049"/>
                  <a:ext cx="773568" cy="1272221"/>
                </a:xfrm>
                <a:custGeom>
                  <a:avLst/>
                  <a:gdLst/>
                  <a:ahLst/>
                  <a:cxnLst/>
                  <a:rect l="l" t="t" r="r" b="b"/>
                  <a:pathLst>
                    <a:path w="569" h="937" extrusionOk="0">
                      <a:moveTo>
                        <a:pt x="275" y="0"/>
                      </a:moveTo>
                      <a:cubicBezTo>
                        <a:pt x="275" y="0"/>
                        <a:pt x="256" y="11"/>
                        <a:pt x="207" y="11"/>
                      </a:cubicBezTo>
                      <a:cubicBezTo>
                        <a:pt x="195" y="11"/>
                        <a:pt x="184" y="10"/>
                        <a:pt x="176" y="9"/>
                      </a:cubicBezTo>
                      <a:cubicBezTo>
                        <a:pt x="172" y="52"/>
                        <a:pt x="160" y="98"/>
                        <a:pt x="134" y="147"/>
                      </a:cubicBezTo>
                      <a:cubicBezTo>
                        <a:pt x="0" y="406"/>
                        <a:pt x="37" y="802"/>
                        <a:pt x="147" y="934"/>
                      </a:cubicBezTo>
                      <a:cubicBezTo>
                        <a:pt x="164" y="935"/>
                        <a:pt x="183" y="937"/>
                        <a:pt x="207" y="937"/>
                      </a:cubicBezTo>
                      <a:cubicBezTo>
                        <a:pt x="313" y="937"/>
                        <a:pt x="349" y="913"/>
                        <a:pt x="349" y="913"/>
                      </a:cubicBezTo>
                      <a:cubicBezTo>
                        <a:pt x="569" y="332"/>
                        <a:pt x="319" y="189"/>
                        <a:pt x="275" y="0"/>
                      </a:cubicBezTo>
                      <a:close/>
                      <a:moveTo>
                        <a:pt x="321" y="199"/>
                      </a:moveTo>
                      <a:cubicBezTo>
                        <a:pt x="314" y="202"/>
                        <a:pt x="304" y="193"/>
                        <a:pt x="299" y="179"/>
                      </a:cubicBezTo>
                      <a:cubicBezTo>
                        <a:pt x="294" y="165"/>
                        <a:pt x="297" y="152"/>
                        <a:pt x="304" y="149"/>
                      </a:cubicBezTo>
                      <a:cubicBezTo>
                        <a:pt x="311" y="147"/>
                        <a:pt x="321" y="156"/>
                        <a:pt x="326" y="170"/>
                      </a:cubicBezTo>
                      <a:cubicBezTo>
                        <a:pt x="331" y="184"/>
                        <a:pt x="328" y="197"/>
                        <a:pt x="321" y="199"/>
                      </a:cubicBezTo>
                      <a:close/>
                      <a:moveTo>
                        <a:pt x="355" y="821"/>
                      </a:moveTo>
                      <a:cubicBezTo>
                        <a:pt x="351" y="836"/>
                        <a:pt x="343" y="847"/>
                        <a:pt x="337" y="846"/>
                      </a:cubicBezTo>
                      <a:cubicBezTo>
                        <a:pt x="331" y="844"/>
                        <a:pt x="328" y="831"/>
                        <a:pt x="332" y="815"/>
                      </a:cubicBezTo>
                      <a:cubicBezTo>
                        <a:pt x="335" y="800"/>
                        <a:pt x="343" y="789"/>
                        <a:pt x="350" y="790"/>
                      </a:cubicBezTo>
                      <a:cubicBezTo>
                        <a:pt x="356" y="792"/>
                        <a:pt x="358" y="805"/>
                        <a:pt x="355" y="821"/>
                      </a:cubicBezTo>
                      <a:close/>
                      <a:moveTo>
                        <a:pt x="355" y="766"/>
                      </a:moveTo>
                      <a:cubicBezTo>
                        <a:pt x="340" y="766"/>
                        <a:pt x="342" y="622"/>
                        <a:pt x="337" y="488"/>
                      </a:cubicBezTo>
                      <a:cubicBezTo>
                        <a:pt x="332" y="354"/>
                        <a:pt x="315" y="243"/>
                        <a:pt x="337" y="225"/>
                      </a:cubicBezTo>
                      <a:cubicBezTo>
                        <a:pt x="355" y="211"/>
                        <a:pt x="401" y="354"/>
                        <a:pt x="406" y="488"/>
                      </a:cubicBezTo>
                      <a:cubicBezTo>
                        <a:pt x="411" y="622"/>
                        <a:pt x="378" y="767"/>
                        <a:pt x="355" y="766"/>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1" name="Google Shape;1241;p26"/>
                <p:cNvSpPr/>
                <p:nvPr/>
              </p:nvSpPr>
              <p:spPr>
                <a:xfrm>
                  <a:off x="2432817" y="2373344"/>
                  <a:ext cx="180599" cy="79263"/>
                </a:xfrm>
                <a:custGeom>
                  <a:avLst/>
                  <a:gdLst/>
                  <a:ahLst/>
                  <a:cxnLst/>
                  <a:rect l="l" t="t" r="r" b="b"/>
                  <a:pathLst>
                    <a:path w="133" h="59" extrusionOk="0">
                      <a:moveTo>
                        <a:pt x="0" y="6"/>
                      </a:moveTo>
                      <a:cubicBezTo>
                        <a:pt x="4" y="23"/>
                        <a:pt x="8" y="40"/>
                        <a:pt x="11" y="57"/>
                      </a:cubicBezTo>
                      <a:cubicBezTo>
                        <a:pt x="21" y="58"/>
                        <a:pt x="33" y="59"/>
                        <a:pt x="49" y="59"/>
                      </a:cubicBezTo>
                      <a:cubicBezTo>
                        <a:pt x="103" y="59"/>
                        <a:pt x="117" y="50"/>
                        <a:pt x="117" y="50"/>
                      </a:cubicBezTo>
                      <a:cubicBezTo>
                        <a:pt x="120" y="37"/>
                        <a:pt x="124" y="25"/>
                        <a:pt x="129" y="11"/>
                      </a:cubicBezTo>
                      <a:cubicBezTo>
                        <a:pt x="130" y="7"/>
                        <a:pt x="132" y="4"/>
                        <a:pt x="133" y="0"/>
                      </a:cubicBezTo>
                      <a:cubicBezTo>
                        <a:pt x="133" y="0"/>
                        <a:pt x="114" y="8"/>
                        <a:pt x="49" y="8"/>
                      </a:cubicBezTo>
                      <a:cubicBezTo>
                        <a:pt x="28" y="8"/>
                        <a:pt x="12" y="7"/>
                        <a:pt x="0"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2" name="Google Shape;1242;p26"/>
                <p:cNvSpPr/>
                <p:nvPr/>
              </p:nvSpPr>
              <p:spPr>
                <a:xfrm>
                  <a:off x="2246197" y="1977029"/>
                  <a:ext cx="310030" cy="404341"/>
                </a:xfrm>
                <a:custGeom>
                  <a:avLst/>
                  <a:gdLst/>
                  <a:ahLst/>
                  <a:cxnLst/>
                  <a:rect l="l" t="t" r="r" b="b"/>
                  <a:pathLst>
                    <a:path w="228" h="298" extrusionOk="0">
                      <a:moveTo>
                        <a:pt x="113" y="135"/>
                      </a:moveTo>
                      <a:cubicBezTo>
                        <a:pt x="124" y="3"/>
                        <a:pt x="225" y="7"/>
                        <a:pt x="228" y="7"/>
                      </a:cubicBezTo>
                      <a:cubicBezTo>
                        <a:pt x="210" y="1"/>
                        <a:pt x="194" y="0"/>
                        <a:pt x="186" y="0"/>
                      </a:cubicBezTo>
                      <a:cubicBezTo>
                        <a:pt x="154" y="0"/>
                        <a:pt x="0" y="11"/>
                        <a:pt x="101" y="292"/>
                      </a:cubicBezTo>
                      <a:cubicBezTo>
                        <a:pt x="101" y="292"/>
                        <a:pt x="110" y="295"/>
                        <a:pt x="137" y="298"/>
                      </a:cubicBezTo>
                      <a:cubicBezTo>
                        <a:pt x="124" y="241"/>
                        <a:pt x="109" y="188"/>
                        <a:pt x="113" y="13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3" name="Google Shape;1243;p26"/>
                <p:cNvSpPr/>
                <p:nvPr/>
              </p:nvSpPr>
              <p:spPr>
                <a:xfrm>
                  <a:off x="2405727" y="2440567"/>
                  <a:ext cx="53177" cy="99330"/>
                </a:xfrm>
                <a:custGeom>
                  <a:avLst/>
                  <a:gdLst/>
                  <a:ahLst/>
                  <a:cxnLst/>
                  <a:rect l="l" t="t" r="r" b="b"/>
                  <a:pathLst>
                    <a:path w="39" h="73" extrusionOk="0">
                      <a:moveTo>
                        <a:pt x="39" y="73"/>
                      </a:moveTo>
                      <a:cubicBezTo>
                        <a:pt x="38" y="51"/>
                        <a:pt x="35" y="29"/>
                        <a:pt x="31" y="7"/>
                      </a:cubicBezTo>
                      <a:cubicBezTo>
                        <a:pt x="7" y="5"/>
                        <a:pt x="0" y="0"/>
                        <a:pt x="0" y="0"/>
                      </a:cubicBezTo>
                      <a:cubicBezTo>
                        <a:pt x="6" y="24"/>
                        <a:pt x="7" y="47"/>
                        <a:pt x="6" y="68"/>
                      </a:cubicBezTo>
                      <a:cubicBezTo>
                        <a:pt x="6" y="68"/>
                        <a:pt x="6" y="68"/>
                        <a:pt x="6" y="68"/>
                      </a:cubicBezTo>
                      <a:cubicBezTo>
                        <a:pt x="6" y="68"/>
                        <a:pt x="17" y="71"/>
                        <a:pt x="39" y="7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4" name="Google Shape;1244;p26"/>
                <p:cNvSpPr/>
                <p:nvPr/>
              </p:nvSpPr>
              <p:spPr>
                <a:xfrm>
                  <a:off x="2405727" y="2532873"/>
                  <a:ext cx="53177" cy="65217"/>
                </a:xfrm>
                <a:custGeom>
                  <a:avLst/>
                  <a:gdLst/>
                  <a:ahLst/>
                  <a:cxnLst/>
                  <a:rect l="l" t="t" r="r" b="b"/>
                  <a:pathLst>
                    <a:path w="39" h="48" extrusionOk="0">
                      <a:moveTo>
                        <a:pt x="39" y="5"/>
                      </a:moveTo>
                      <a:cubicBezTo>
                        <a:pt x="17" y="3"/>
                        <a:pt x="6" y="0"/>
                        <a:pt x="6" y="0"/>
                      </a:cubicBezTo>
                      <a:cubicBezTo>
                        <a:pt x="6" y="0"/>
                        <a:pt x="6" y="0"/>
                        <a:pt x="6" y="0"/>
                      </a:cubicBezTo>
                      <a:cubicBezTo>
                        <a:pt x="5" y="14"/>
                        <a:pt x="3" y="26"/>
                        <a:pt x="0" y="39"/>
                      </a:cubicBezTo>
                      <a:cubicBezTo>
                        <a:pt x="0" y="39"/>
                        <a:pt x="11" y="45"/>
                        <a:pt x="38" y="48"/>
                      </a:cubicBezTo>
                      <a:cubicBezTo>
                        <a:pt x="39" y="33"/>
                        <a:pt x="39" y="19"/>
                        <a:pt x="39" y="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5" name="Google Shape;1245;p26"/>
                <p:cNvSpPr/>
                <p:nvPr/>
              </p:nvSpPr>
              <p:spPr>
                <a:xfrm>
                  <a:off x="2007405" y="2586049"/>
                  <a:ext cx="449492" cy="1268209"/>
                </a:xfrm>
                <a:custGeom>
                  <a:avLst/>
                  <a:gdLst/>
                  <a:ahLst/>
                  <a:cxnLst/>
                  <a:rect l="l" t="t" r="r" b="b"/>
                  <a:pathLst>
                    <a:path w="331" h="934" extrusionOk="0">
                      <a:moveTo>
                        <a:pt x="289" y="147"/>
                      </a:moveTo>
                      <a:cubicBezTo>
                        <a:pt x="315" y="98"/>
                        <a:pt x="327" y="52"/>
                        <a:pt x="331" y="9"/>
                      </a:cubicBezTo>
                      <a:cubicBezTo>
                        <a:pt x="304" y="6"/>
                        <a:pt x="293" y="0"/>
                        <a:pt x="293" y="0"/>
                      </a:cubicBezTo>
                      <a:cubicBezTo>
                        <a:pt x="250" y="189"/>
                        <a:pt x="0" y="332"/>
                        <a:pt x="220" y="913"/>
                      </a:cubicBezTo>
                      <a:cubicBezTo>
                        <a:pt x="220" y="913"/>
                        <a:pt x="242" y="928"/>
                        <a:pt x="302" y="934"/>
                      </a:cubicBezTo>
                      <a:cubicBezTo>
                        <a:pt x="192" y="802"/>
                        <a:pt x="155" y="406"/>
                        <a:pt x="289" y="14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6" name="Google Shape;1246;p26"/>
                <p:cNvSpPr/>
                <p:nvPr/>
              </p:nvSpPr>
              <p:spPr>
                <a:xfrm>
                  <a:off x="2383654" y="2373344"/>
                  <a:ext cx="64213" cy="77257"/>
                </a:xfrm>
                <a:custGeom>
                  <a:avLst/>
                  <a:gdLst/>
                  <a:ahLst/>
                  <a:cxnLst/>
                  <a:rect l="l" t="t" r="r" b="b"/>
                  <a:pathLst>
                    <a:path w="47" h="57" extrusionOk="0">
                      <a:moveTo>
                        <a:pt x="36" y="6"/>
                      </a:moveTo>
                      <a:cubicBezTo>
                        <a:pt x="9" y="3"/>
                        <a:pt x="0" y="0"/>
                        <a:pt x="0" y="0"/>
                      </a:cubicBezTo>
                      <a:cubicBezTo>
                        <a:pt x="2" y="4"/>
                        <a:pt x="3" y="7"/>
                        <a:pt x="5" y="11"/>
                      </a:cubicBezTo>
                      <a:cubicBezTo>
                        <a:pt x="10" y="25"/>
                        <a:pt x="13" y="37"/>
                        <a:pt x="16" y="50"/>
                      </a:cubicBezTo>
                      <a:cubicBezTo>
                        <a:pt x="16" y="50"/>
                        <a:pt x="23" y="55"/>
                        <a:pt x="47" y="57"/>
                      </a:cubicBezTo>
                      <a:cubicBezTo>
                        <a:pt x="44" y="40"/>
                        <a:pt x="40" y="23"/>
                        <a:pt x="36"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7" name="Google Shape;1247;p26"/>
                <p:cNvSpPr/>
                <p:nvPr/>
              </p:nvSpPr>
              <p:spPr>
                <a:xfrm>
                  <a:off x="2537163" y="2016159"/>
                  <a:ext cx="109363" cy="220732"/>
                </a:xfrm>
                <a:custGeom>
                  <a:avLst/>
                  <a:gdLst/>
                  <a:ahLst/>
                  <a:cxnLst/>
                  <a:rect l="l" t="t" r="r" b="b"/>
                  <a:pathLst>
                    <a:path w="80" h="163" extrusionOk="0">
                      <a:moveTo>
                        <a:pt x="7" y="87"/>
                      </a:moveTo>
                      <a:cubicBezTo>
                        <a:pt x="14" y="130"/>
                        <a:pt x="28" y="163"/>
                        <a:pt x="49" y="160"/>
                      </a:cubicBezTo>
                      <a:cubicBezTo>
                        <a:pt x="70" y="157"/>
                        <a:pt x="80" y="119"/>
                        <a:pt x="73" y="76"/>
                      </a:cubicBezTo>
                      <a:cubicBezTo>
                        <a:pt x="66" y="33"/>
                        <a:pt x="44" y="0"/>
                        <a:pt x="23" y="4"/>
                      </a:cubicBezTo>
                      <a:cubicBezTo>
                        <a:pt x="2" y="7"/>
                        <a:pt x="0" y="44"/>
                        <a:pt x="7" y="8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8" name="Google Shape;1248;p26"/>
                <p:cNvSpPr/>
                <p:nvPr/>
              </p:nvSpPr>
              <p:spPr>
                <a:xfrm>
                  <a:off x="2564253" y="2263981"/>
                  <a:ext cx="49164" cy="67223"/>
                </a:xfrm>
                <a:custGeom>
                  <a:avLst/>
                  <a:gdLst/>
                  <a:ahLst/>
                  <a:cxnLst/>
                  <a:rect l="l" t="t" r="r" b="b"/>
                  <a:pathLst>
                    <a:path w="36" h="49" extrusionOk="0">
                      <a:moveTo>
                        <a:pt x="21" y="1"/>
                      </a:moveTo>
                      <a:cubicBezTo>
                        <a:pt x="12" y="0"/>
                        <a:pt x="3" y="10"/>
                        <a:pt x="2" y="22"/>
                      </a:cubicBezTo>
                      <a:cubicBezTo>
                        <a:pt x="0" y="35"/>
                        <a:pt x="6" y="46"/>
                        <a:pt x="16" y="48"/>
                      </a:cubicBezTo>
                      <a:cubicBezTo>
                        <a:pt x="25" y="49"/>
                        <a:pt x="33" y="39"/>
                        <a:pt x="35" y="26"/>
                      </a:cubicBezTo>
                      <a:cubicBezTo>
                        <a:pt x="36" y="14"/>
                        <a:pt x="30" y="2"/>
                        <a:pt x="21" y="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9" name="Google Shape;1249;p26"/>
                <p:cNvSpPr/>
                <p:nvPr/>
              </p:nvSpPr>
              <p:spPr>
                <a:xfrm>
                  <a:off x="2646527" y="2873001"/>
                  <a:ext cx="130433" cy="754503"/>
                </a:xfrm>
                <a:custGeom>
                  <a:avLst/>
                  <a:gdLst/>
                  <a:ahLst/>
                  <a:cxnLst/>
                  <a:rect l="l" t="t" r="r" b="b"/>
                  <a:pathLst>
                    <a:path w="96" h="556" extrusionOk="0">
                      <a:moveTo>
                        <a:pt x="91" y="277"/>
                      </a:moveTo>
                      <a:cubicBezTo>
                        <a:pt x="86" y="143"/>
                        <a:pt x="40" y="0"/>
                        <a:pt x="22" y="14"/>
                      </a:cubicBezTo>
                      <a:cubicBezTo>
                        <a:pt x="0" y="32"/>
                        <a:pt x="17" y="143"/>
                        <a:pt x="22" y="277"/>
                      </a:cubicBezTo>
                      <a:cubicBezTo>
                        <a:pt x="27" y="411"/>
                        <a:pt x="25" y="555"/>
                        <a:pt x="40" y="555"/>
                      </a:cubicBezTo>
                      <a:cubicBezTo>
                        <a:pt x="63" y="556"/>
                        <a:pt x="96" y="411"/>
                        <a:pt x="91" y="27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0" name="Google Shape;1250;p26"/>
                <p:cNvSpPr/>
                <p:nvPr/>
              </p:nvSpPr>
              <p:spPr>
                <a:xfrm>
                  <a:off x="2617430" y="2785712"/>
                  <a:ext cx="50167" cy="74246"/>
                </a:xfrm>
                <a:custGeom>
                  <a:avLst/>
                  <a:gdLst/>
                  <a:ahLst/>
                  <a:cxnLst/>
                  <a:rect l="l" t="t" r="r" b="b"/>
                  <a:pathLst>
                    <a:path w="37" h="55" extrusionOk="0">
                      <a:moveTo>
                        <a:pt x="32" y="23"/>
                      </a:moveTo>
                      <a:cubicBezTo>
                        <a:pt x="27" y="9"/>
                        <a:pt x="17" y="0"/>
                        <a:pt x="10" y="2"/>
                      </a:cubicBezTo>
                      <a:cubicBezTo>
                        <a:pt x="3" y="5"/>
                        <a:pt x="0" y="18"/>
                        <a:pt x="5" y="32"/>
                      </a:cubicBezTo>
                      <a:cubicBezTo>
                        <a:pt x="10" y="46"/>
                        <a:pt x="20" y="55"/>
                        <a:pt x="27" y="52"/>
                      </a:cubicBezTo>
                      <a:cubicBezTo>
                        <a:pt x="34" y="50"/>
                        <a:pt x="37" y="37"/>
                        <a:pt x="32" y="2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1" name="Google Shape;1251;p26"/>
                <p:cNvSpPr/>
                <p:nvPr/>
              </p:nvSpPr>
              <p:spPr>
                <a:xfrm>
                  <a:off x="2246197" y="1977029"/>
                  <a:ext cx="310030" cy="404341"/>
                </a:xfrm>
                <a:custGeom>
                  <a:avLst/>
                  <a:gdLst/>
                  <a:ahLst/>
                  <a:cxnLst/>
                  <a:rect l="l" t="t" r="r" b="b"/>
                  <a:pathLst>
                    <a:path w="228" h="298" extrusionOk="0">
                      <a:moveTo>
                        <a:pt x="113" y="135"/>
                      </a:moveTo>
                      <a:cubicBezTo>
                        <a:pt x="124" y="3"/>
                        <a:pt x="225" y="7"/>
                        <a:pt x="228" y="7"/>
                      </a:cubicBezTo>
                      <a:cubicBezTo>
                        <a:pt x="210" y="1"/>
                        <a:pt x="194" y="0"/>
                        <a:pt x="186" y="0"/>
                      </a:cubicBezTo>
                      <a:cubicBezTo>
                        <a:pt x="154" y="0"/>
                        <a:pt x="0" y="11"/>
                        <a:pt x="101" y="292"/>
                      </a:cubicBezTo>
                      <a:cubicBezTo>
                        <a:pt x="101" y="292"/>
                        <a:pt x="110" y="295"/>
                        <a:pt x="137" y="298"/>
                      </a:cubicBezTo>
                      <a:cubicBezTo>
                        <a:pt x="124" y="241"/>
                        <a:pt x="109" y="188"/>
                        <a:pt x="113" y="135"/>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2" name="Google Shape;1252;p26"/>
                <p:cNvSpPr/>
                <p:nvPr/>
              </p:nvSpPr>
              <p:spPr>
                <a:xfrm>
                  <a:off x="2405727" y="2532873"/>
                  <a:ext cx="53177" cy="65217"/>
                </a:xfrm>
                <a:custGeom>
                  <a:avLst/>
                  <a:gdLst/>
                  <a:ahLst/>
                  <a:cxnLst/>
                  <a:rect l="l" t="t" r="r" b="b"/>
                  <a:pathLst>
                    <a:path w="39" h="48" extrusionOk="0">
                      <a:moveTo>
                        <a:pt x="39" y="5"/>
                      </a:moveTo>
                      <a:cubicBezTo>
                        <a:pt x="17" y="3"/>
                        <a:pt x="6" y="0"/>
                        <a:pt x="6" y="0"/>
                      </a:cubicBezTo>
                      <a:cubicBezTo>
                        <a:pt x="6" y="0"/>
                        <a:pt x="6" y="0"/>
                        <a:pt x="6" y="0"/>
                      </a:cubicBezTo>
                      <a:cubicBezTo>
                        <a:pt x="5" y="14"/>
                        <a:pt x="3" y="26"/>
                        <a:pt x="0" y="39"/>
                      </a:cubicBezTo>
                      <a:cubicBezTo>
                        <a:pt x="0" y="39"/>
                        <a:pt x="11" y="45"/>
                        <a:pt x="38" y="48"/>
                      </a:cubicBezTo>
                      <a:cubicBezTo>
                        <a:pt x="39" y="33"/>
                        <a:pt x="39" y="19"/>
                        <a:pt x="39" y="5"/>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3" name="Google Shape;1253;p26"/>
                <p:cNvSpPr/>
                <p:nvPr/>
              </p:nvSpPr>
              <p:spPr>
                <a:xfrm>
                  <a:off x="2007405" y="2586049"/>
                  <a:ext cx="449492" cy="1268209"/>
                </a:xfrm>
                <a:custGeom>
                  <a:avLst/>
                  <a:gdLst/>
                  <a:ahLst/>
                  <a:cxnLst/>
                  <a:rect l="l" t="t" r="r" b="b"/>
                  <a:pathLst>
                    <a:path w="331" h="934" extrusionOk="0">
                      <a:moveTo>
                        <a:pt x="289" y="147"/>
                      </a:moveTo>
                      <a:cubicBezTo>
                        <a:pt x="315" y="98"/>
                        <a:pt x="327" y="52"/>
                        <a:pt x="331" y="9"/>
                      </a:cubicBezTo>
                      <a:cubicBezTo>
                        <a:pt x="304" y="6"/>
                        <a:pt x="293" y="0"/>
                        <a:pt x="293" y="0"/>
                      </a:cubicBezTo>
                      <a:cubicBezTo>
                        <a:pt x="250" y="189"/>
                        <a:pt x="0" y="332"/>
                        <a:pt x="220" y="913"/>
                      </a:cubicBezTo>
                      <a:cubicBezTo>
                        <a:pt x="220" y="913"/>
                        <a:pt x="242" y="928"/>
                        <a:pt x="302" y="934"/>
                      </a:cubicBezTo>
                      <a:cubicBezTo>
                        <a:pt x="192" y="802"/>
                        <a:pt x="155" y="406"/>
                        <a:pt x="289" y="147"/>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4" name="Google Shape;1254;p26"/>
                <p:cNvSpPr/>
                <p:nvPr/>
              </p:nvSpPr>
              <p:spPr>
                <a:xfrm>
                  <a:off x="2383654" y="2373344"/>
                  <a:ext cx="64213" cy="77257"/>
                </a:xfrm>
                <a:custGeom>
                  <a:avLst/>
                  <a:gdLst/>
                  <a:ahLst/>
                  <a:cxnLst/>
                  <a:rect l="l" t="t" r="r" b="b"/>
                  <a:pathLst>
                    <a:path w="47" h="57" extrusionOk="0">
                      <a:moveTo>
                        <a:pt x="36" y="6"/>
                      </a:moveTo>
                      <a:cubicBezTo>
                        <a:pt x="9" y="3"/>
                        <a:pt x="0" y="0"/>
                        <a:pt x="0" y="0"/>
                      </a:cubicBezTo>
                      <a:cubicBezTo>
                        <a:pt x="2" y="4"/>
                        <a:pt x="3" y="7"/>
                        <a:pt x="5" y="11"/>
                      </a:cubicBezTo>
                      <a:cubicBezTo>
                        <a:pt x="10" y="25"/>
                        <a:pt x="13" y="37"/>
                        <a:pt x="16" y="50"/>
                      </a:cubicBezTo>
                      <a:cubicBezTo>
                        <a:pt x="16" y="50"/>
                        <a:pt x="23" y="55"/>
                        <a:pt x="47" y="57"/>
                      </a:cubicBezTo>
                      <a:cubicBezTo>
                        <a:pt x="44" y="40"/>
                        <a:pt x="40" y="23"/>
                        <a:pt x="36" y="6"/>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5" name="Google Shape;1255;p26"/>
                <p:cNvSpPr/>
                <p:nvPr/>
              </p:nvSpPr>
              <p:spPr>
                <a:xfrm rot="842175">
                  <a:off x="2669717" y="3659902"/>
                  <a:ext cx="30923" cy="74654"/>
                </a:xfrm>
                <a:prstGeom prst="ellipse">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56" name="Google Shape;1256;p26"/>
                <p:cNvSpPr/>
                <p:nvPr/>
              </p:nvSpPr>
              <p:spPr>
                <a:xfrm>
                  <a:off x="2084661" y="1973016"/>
                  <a:ext cx="827748" cy="1889271"/>
                </a:xfrm>
                <a:custGeom>
                  <a:avLst/>
                  <a:gdLst/>
                  <a:ahLst/>
                  <a:cxnLst/>
                  <a:rect l="l" t="t" r="r" b="b"/>
                  <a:pathLst>
                    <a:path w="609" h="1392" extrusionOk="0">
                      <a:moveTo>
                        <a:pt x="534" y="869"/>
                      </a:moveTo>
                      <a:cubicBezTo>
                        <a:pt x="520" y="748"/>
                        <a:pt x="475" y="664"/>
                        <a:pt x="436" y="590"/>
                      </a:cubicBezTo>
                      <a:cubicBezTo>
                        <a:pt x="410" y="542"/>
                        <a:pt x="387" y="498"/>
                        <a:pt x="376" y="451"/>
                      </a:cubicBezTo>
                      <a:cubicBezTo>
                        <a:pt x="373" y="438"/>
                        <a:pt x="371" y="426"/>
                        <a:pt x="370" y="413"/>
                      </a:cubicBezTo>
                      <a:cubicBezTo>
                        <a:pt x="369" y="391"/>
                        <a:pt x="371" y="368"/>
                        <a:pt x="376" y="345"/>
                      </a:cubicBezTo>
                      <a:cubicBezTo>
                        <a:pt x="379" y="333"/>
                        <a:pt x="383" y="320"/>
                        <a:pt x="387" y="307"/>
                      </a:cubicBezTo>
                      <a:cubicBezTo>
                        <a:pt x="389" y="304"/>
                        <a:pt x="390" y="300"/>
                        <a:pt x="392" y="296"/>
                      </a:cubicBezTo>
                      <a:cubicBezTo>
                        <a:pt x="434" y="180"/>
                        <a:pt x="437" y="96"/>
                        <a:pt x="402" y="46"/>
                      </a:cubicBezTo>
                      <a:cubicBezTo>
                        <a:pt x="373" y="5"/>
                        <a:pt x="324" y="0"/>
                        <a:pt x="305" y="0"/>
                      </a:cubicBezTo>
                      <a:cubicBezTo>
                        <a:pt x="285" y="0"/>
                        <a:pt x="237" y="5"/>
                        <a:pt x="207" y="46"/>
                      </a:cubicBezTo>
                      <a:cubicBezTo>
                        <a:pt x="172" y="96"/>
                        <a:pt x="176" y="180"/>
                        <a:pt x="218" y="296"/>
                      </a:cubicBezTo>
                      <a:cubicBezTo>
                        <a:pt x="219" y="300"/>
                        <a:pt x="220" y="304"/>
                        <a:pt x="222" y="307"/>
                      </a:cubicBezTo>
                      <a:cubicBezTo>
                        <a:pt x="227" y="320"/>
                        <a:pt x="231" y="333"/>
                        <a:pt x="233" y="345"/>
                      </a:cubicBezTo>
                      <a:cubicBezTo>
                        <a:pt x="239" y="368"/>
                        <a:pt x="240" y="391"/>
                        <a:pt x="239" y="413"/>
                      </a:cubicBezTo>
                      <a:cubicBezTo>
                        <a:pt x="238" y="426"/>
                        <a:pt x="236" y="438"/>
                        <a:pt x="233" y="451"/>
                      </a:cubicBezTo>
                      <a:cubicBezTo>
                        <a:pt x="223" y="498"/>
                        <a:pt x="199" y="542"/>
                        <a:pt x="174" y="590"/>
                      </a:cubicBezTo>
                      <a:cubicBezTo>
                        <a:pt x="134" y="664"/>
                        <a:pt x="89" y="748"/>
                        <a:pt x="75" y="869"/>
                      </a:cubicBezTo>
                      <a:cubicBezTo>
                        <a:pt x="58" y="1009"/>
                        <a:pt x="86" y="1172"/>
                        <a:pt x="160" y="1366"/>
                      </a:cubicBezTo>
                      <a:cubicBezTo>
                        <a:pt x="160" y="1367"/>
                        <a:pt x="160" y="1367"/>
                        <a:pt x="161" y="1368"/>
                      </a:cubicBezTo>
                      <a:cubicBezTo>
                        <a:pt x="163" y="1369"/>
                        <a:pt x="199" y="1392"/>
                        <a:pt x="305" y="1392"/>
                      </a:cubicBezTo>
                      <a:cubicBezTo>
                        <a:pt x="410" y="1392"/>
                        <a:pt x="447" y="1369"/>
                        <a:pt x="448" y="1368"/>
                      </a:cubicBezTo>
                      <a:cubicBezTo>
                        <a:pt x="449" y="1367"/>
                        <a:pt x="449" y="1367"/>
                        <a:pt x="449" y="1366"/>
                      </a:cubicBezTo>
                      <a:cubicBezTo>
                        <a:pt x="523" y="1172"/>
                        <a:pt x="551" y="1009"/>
                        <a:pt x="534" y="869"/>
                      </a:cubicBezTo>
                      <a:close/>
                      <a:moveTo>
                        <a:pt x="364" y="413"/>
                      </a:moveTo>
                      <a:cubicBezTo>
                        <a:pt x="357" y="415"/>
                        <a:pt x="336" y="418"/>
                        <a:pt x="305" y="418"/>
                      </a:cubicBezTo>
                      <a:cubicBezTo>
                        <a:pt x="273" y="418"/>
                        <a:pt x="252" y="415"/>
                        <a:pt x="245" y="413"/>
                      </a:cubicBezTo>
                      <a:cubicBezTo>
                        <a:pt x="246" y="391"/>
                        <a:pt x="245" y="370"/>
                        <a:pt x="240" y="347"/>
                      </a:cubicBezTo>
                      <a:cubicBezTo>
                        <a:pt x="247" y="350"/>
                        <a:pt x="266" y="355"/>
                        <a:pt x="305" y="355"/>
                      </a:cubicBezTo>
                      <a:cubicBezTo>
                        <a:pt x="344" y="355"/>
                        <a:pt x="362" y="350"/>
                        <a:pt x="369" y="347"/>
                      </a:cubicBezTo>
                      <a:cubicBezTo>
                        <a:pt x="365" y="370"/>
                        <a:pt x="363" y="391"/>
                        <a:pt x="364" y="413"/>
                      </a:cubicBezTo>
                      <a:close/>
                      <a:moveTo>
                        <a:pt x="212" y="50"/>
                      </a:moveTo>
                      <a:cubicBezTo>
                        <a:pt x="240" y="10"/>
                        <a:pt x="286" y="6"/>
                        <a:pt x="305" y="6"/>
                      </a:cubicBezTo>
                      <a:cubicBezTo>
                        <a:pt x="323" y="6"/>
                        <a:pt x="370" y="10"/>
                        <a:pt x="397" y="50"/>
                      </a:cubicBezTo>
                      <a:cubicBezTo>
                        <a:pt x="431" y="98"/>
                        <a:pt x="427" y="180"/>
                        <a:pt x="386" y="294"/>
                      </a:cubicBezTo>
                      <a:cubicBezTo>
                        <a:pt x="386" y="294"/>
                        <a:pt x="386" y="294"/>
                        <a:pt x="386" y="295"/>
                      </a:cubicBezTo>
                      <a:cubicBezTo>
                        <a:pt x="379" y="297"/>
                        <a:pt x="356" y="302"/>
                        <a:pt x="305" y="302"/>
                      </a:cubicBezTo>
                      <a:cubicBezTo>
                        <a:pt x="253" y="302"/>
                        <a:pt x="231" y="297"/>
                        <a:pt x="223" y="295"/>
                      </a:cubicBezTo>
                      <a:cubicBezTo>
                        <a:pt x="223" y="294"/>
                        <a:pt x="223" y="294"/>
                        <a:pt x="223" y="294"/>
                      </a:cubicBezTo>
                      <a:cubicBezTo>
                        <a:pt x="182" y="180"/>
                        <a:pt x="178" y="98"/>
                        <a:pt x="212" y="50"/>
                      </a:cubicBezTo>
                      <a:close/>
                      <a:moveTo>
                        <a:pt x="227" y="305"/>
                      </a:moveTo>
                      <a:cubicBezTo>
                        <a:pt x="226" y="303"/>
                        <a:pt x="225" y="300"/>
                        <a:pt x="224" y="297"/>
                      </a:cubicBezTo>
                      <a:cubicBezTo>
                        <a:pt x="233" y="299"/>
                        <a:pt x="256" y="304"/>
                        <a:pt x="305" y="304"/>
                      </a:cubicBezTo>
                      <a:cubicBezTo>
                        <a:pt x="354" y="304"/>
                        <a:pt x="376" y="299"/>
                        <a:pt x="385" y="297"/>
                      </a:cubicBezTo>
                      <a:cubicBezTo>
                        <a:pt x="384" y="300"/>
                        <a:pt x="383" y="303"/>
                        <a:pt x="382" y="305"/>
                      </a:cubicBezTo>
                      <a:cubicBezTo>
                        <a:pt x="377" y="319"/>
                        <a:pt x="373" y="332"/>
                        <a:pt x="370" y="344"/>
                      </a:cubicBezTo>
                      <a:cubicBezTo>
                        <a:pt x="370" y="344"/>
                        <a:pt x="370" y="345"/>
                        <a:pt x="370" y="345"/>
                      </a:cubicBezTo>
                      <a:cubicBezTo>
                        <a:pt x="364" y="348"/>
                        <a:pt x="346" y="353"/>
                        <a:pt x="305" y="353"/>
                      </a:cubicBezTo>
                      <a:cubicBezTo>
                        <a:pt x="263" y="353"/>
                        <a:pt x="245" y="348"/>
                        <a:pt x="239" y="345"/>
                      </a:cubicBezTo>
                      <a:cubicBezTo>
                        <a:pt x="239" y="345"/>
                        <a:pt x="239" y="344"/>
                        <a:pt x="239" y="344"/>
                      </a:cubicBezTo>
                      <a:cubicBezTo>
                        <a:pt x="236" y="332"/>
                        <a:pt x="232" y="318"/>
                        <a:pt x="227" y="305"/>
                      </a:cubicBezTo>
                      <a:close/>
                      <a:moveTo>
                        <a:pt x="245" y="415"/>
                      </a:moveTo>
                      <a:cubicBezTo>
                        <a:pt x="252" y="417"/>
                        <a:pt x="273" y="420"/>
                        <a:pt x="305" y="420"/>
                      </a:cubicBezTo>
                      <a:cubicBezTo>
                        <a:pt x="336" y="420"/>
                        <a:pt x="357" y="417"/>
                        <a:pt x="365" y="415"/>
                      </a:cubicBezTo>
                      <a:cubicBezTo>
                        <a:pt x="365" y="427"/>
                        <a:pt x="367" y="440"/>
                        <a:pt x="370" y="452"/>
                      </a:cubicBezTo>
                      <a:cubicBezTo>
                        <a:pt x="364" y="455"/>
                        <a:pt x="343" y="462"/>
                        <a:pt x="305" y="462"/>
                      </a:cubicBezTo>
                      <a:cubicBezTo>
                        <a:pt x="266" y="462"/>
                        <a:pt x="246" y="455"/>
                        <a:pt x="239" y="452"/>
                      </a:cubicBezTo>
                      <a:cubicBezTo>
                        <a:pt x="242" y="439"/>
                        <a:pt x="244" y="427"/>
                        <a:pt x="245" y="415"/>
                      </a:cubicBezTo>
                      <a:close/>
                      <a:moveTo>
                        <a:pt x="444" y="1363"/>
                      </a:moveTo>
                      <a:cubicBezTo>
                        <a:pt x="438" y="1367"/>
                        <a:pt x="400" y="1386"/>
                        <a:pt x="305" y="1386"/>
                      </a:cubicBezTo>
                      <a:cubicBezTo>
                        <a:pt x="209" y="1386"/>
                        <a:pt x="171" y="1367"/>
                        <a:pt x="165" y="1363"/>
                      </a:cubicBezTo>
                      <a:cubicBezTo>
                        <a:pt x="0" y="928"/>
                        <a:pt x="99" y="742"/>
                        <a:pt x="179" y="592"/>
                      </a:cubicBezTo>
                      <a:cubicBezTo>
                        <a:pt x="204" y="545"/>
                        <a:pt x="228" y="501"/>
                        <a:pt x="239" y="454"/>
                      </a:cubicBezTo>
                      <a:cubicBezTo>
                        <a:pt x="246" y="457"/>
                        <a:pt x="266" y="464"/>
                        <a:pt x="305" y="464"/>
                      </a:cubicBezTo>
                      <a:cubicBezTo>
                        <a:pt x="343" y="464"/>
                        <a:pt x="364" y="457"/>
                        <a:pt x="371" y="454"/>
                      </a:cubicBezTo>
                      <a:cubicBezTo>
                        <a:pt x="382" y="501"/>
                        <a:pt x="405" y="545"/>
                        <a:pt x="430" y="592"/>
                      </a:cubicBezTo>
                      <a:cubicBezTo>
                        <a:pt x="510" y="742"/>
                        <a:pt x="609" y="928"/>
                        <a:pt x="444" y="136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257" name="Google Shape;1257;p26"/>
            <p:cNvGrpSpPr/>
            <p:nvPr/>
          </p:nvGrpSpPr>
          <p:grpSpPr>
            <a:xfrm flipH="1">
              <a:off x="713038" y="4399005"/>
              <a:ext cx="1255340" cy="821365"/>
              <a:chOff x="7302076" y="4197191"/>
              <a:chExt cx="1735574" cy="1135423"/>
            </a:xfrm>
          </p:grpSpPr>
          <p:sp>
            <p:nvSpPr>
              <p:cNvPr id="1258" name="Google Shape;1258;p26"/>
              <p:cNvSpPr/>
              <p:nvPr/>
            </p:nvSpPr>
            <p:spPr>
              <a:xfrm>
                <a:off x="7350450" y="4927800"/>
                <a:ext cx="1687200" cy="131100"/>
              </a:xfrm>
              <a:prstGeom prst="ellipse">
                <a:avLst/>
              </a:prstGeom>
              <a:solidFill>
                <a:srgbClr val="403952">
                  <a:alpha val="18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59" name="Google Shape;1259;p26"/>
              <p:cNvGrpSpPr/>
              <p:nvPr/>
            </p:nvGrpSpPr>
            <p:grpSpPr>
              <a:xfrm rot="-6085673">
                <a:off x="7752556" y="3963936"/>
                <a:ext cx="834570" cy="1601932"/>
                <a:chOff x="2007405" y="1973016"/>
                <a:chExt cx="984268" cy="1889271"/>
              </a:xfrm>
            </p:grpSpPr>
            <p:sp>
              <p:nvSpPr>
                <p:cNvPr id="1260" name="Google Shape;1260;p26"/>
                <p:cNvSpPr/>
                <p:nvPr/>
              </p:nvSpPr>
              <p:spPr>
                <a:xfrm>
                  <a:off x="2394690" y="1981043"/>
                  <a:ext cx="321066" cy="402336"/>
                </a:xfrm>
                <a:custGeom>
                  <a:avLst/>
                  <a:gdLst/>
                  <a:ahLst/>
                  <a:cxnLst/>
                  <a:rect l="l" t="t" r="r" b="b"/>
                  <a:pathLst>
                    <a:path w="236" h="297" extrusionOk="0">
                      <a:moveTo>
                        <a:pt x="4" y="132"/>
                      </a:moveTo>
                      <a:cubicBezTo>
                        <a:pt x="0" y="185"/>
                        <a:pt x="15" y="238"/>
                        <a:pt x="28" y="295"/>
                      </a:cubicBezTo>
                      <a:cubicBezTo>
                        <a:pt x="40" y="296"/>
                        <a:pt x="56" y="297"/>
                        <a:pt x="77" y="297"/>
                      </a:cubicBezTo>
                      <a:cubicBezTo>
                        <a:pt x="142" y="297"/>
                        <a:pt x="161" y="289"/>
                        <a:pt x="161" y="289"/>
                      </a:cubicBezTo>
                      <a:cubicBezTo>
                        <a:pt x="236" y="81"/>
                        <a:pt x="170" y="21"/>
                        <a:pt x="119" y="4"/>
                      </a:cubicBezTo>
                      <a:cubicBezTo>
                        <a:pt x="119" y="4"/>
                        <a:pt x="119" y="4"/>
                        <a:pt x="119" y="4"/>
                      </a:cubicBezTo>
                      <a:cubicBezTo>
                        <a:pt x="116" y="4"/>
                        <a:pt x="15" y="0"/>
                        <a:pt x="4" y="132"/>
                      </a:cubicBezTo>
                      <a:close/>
                      <a:moveTo>
                        <a:pt x="160" y="235"/>
                      </a:moveTo>
                      <a:cubicBezTo>
                        <a:pt x="158" y="248"/>
                        <a:pt x="150" y="258"/>
                        <a:pt x="141" y="257"/>
                      </a:cubicBezTo>
                      <a:cubicBezTo>
                        <a:pt x="131" y="255"/>
                        <a:pt x="125" y="244"/>
                        <a:pt x="127" y="231"/>
                      </a:cubicBezTo>
                      <a:cubicBezTo>
                        <a:pt x="128" y="219"/>
                        <a:pt x="137" y="209"/>
                        <a:pt x="146" y="210"/>
                      </a:cubicBezTo>
                      <a:cubicBezTo>
                        <a:pt x="155" y="211"/>
                        <a:pt x="161" y="223"/>
                        <a:pt x="160" y="235"/>
                      </a:cubicBezTo>
                      <a:close/>
                      <a:moveTo>
                        <a:pt x="128" y="30"/>
                      </a:moveTo>
                      <a:cubicBezTo>
                        <a:pt x="149" y="26"/>
                        <a:pt x="171" y="59"/>
                        <a:pt x="178" y="102"/>
                      </a:cubicBezTo>
                      <a:cubicBezTo>
                        <a:pt x="185" y="145"/>
                        <a:pt x="175" y="183"/>
                        <a:pt x="154" y="186"/>
                      </a:cubicBezTo>
                      <a:cubicBezTo>
                        <a:pt x="133" y="189"/>
                        <a:pt x="119" y="156"/>
                        <a:pt x="112" y="113"/>
                      </a:cubicBezTo>
                      <a:cubicBezTo>
                        <a:pt x="105" y="70"/>
                        <a:pt x="107" y="33"/>
                        <a:pt x="128" y="3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1" name="Google Shape;1261;p26"/>
                <p:cNvSpPr/>
                <p:nvPr/>
              </p:nvSpPr>
              <p:spPr>
                <a:xfrm>
                  <a:off x="2447867" y="2440567"/>
                  <a:ext cx="144480" cy="100333"/>
                </a:xfrm>
                <a:custGeom>
                  <a:avLst/>
                  <a:gdLst/>
                  <a:ahLst/>
                  <a:cxnLst/>
                  <a:rect l="l" t="t" r="r" b="b"/>
                  <a:pathLst>
                    <a:path w="106" h="74" extrusionOk="0">
                      <a:moveTo>
                        <a:pt x="0" y="7"/>
                      </a:moveTo>
                      <a:cubicBezTo>
                        <a:pt x="4" y="29"/>
                        <a:pt x="7" y="51"/>
                        <a:pt x="8" y="73"/>
                      </a:cubicBezTo>
                      <a:cubicBezTo>
                        <a:pt x="16" y="74"/>
                        <a:pt x="26" y="74"/>
                        <a:pt x="38" y="74"/>
                      </a:cubicBezTo>
                      <a:cubicBezTo>
                        <a:pt x="78" y="74"/>
                        <a:pt x="100" y="68"/>
                        <a:pt x="100" y="68"/>
                      </a:cubicBezTo>
                      <a:cubicBezTo>
                        <a:pt x="100" y="68"/>
                        <a:pt x="100" y="68"/>
                        <a:pt x="100" y="68"/>
                      </a:cubicBezTo>
                      <a:cubicBezTo>
                        <a:pt x="99" y="47"/>
                        <a:pt x="100" y="24"/>
                        <a:pt x="106" y="0"/>
                      </a:cubicBezTo>
                      <a:cubicBezTo>
                        <a:pt x="106" y="0"/>
                        <a:pt x="92" y="9"/>
                        <a:pt x="38" y="9"/>
                      </a:cubicBezTo>
                      <a:cubicBezTo>
                        <a:pt x="22" y="9"/>
                        <a:pt x="10" y="8"/>
                        <a:pt x="0" y="7"/>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2" name="Google Shape;1262;p26"/>
                <p:cNvSpPr/>
                <p:nvPr/>
              </p:nvSpPr>
              <p:spPr>
                <a:xfrm>
                  <a:off x="2456897" y="2532873"/>
                  <a:ext cx="135450" cy="68226"/>
                </a:xfrm>
                <a:custGeom>
                  <a:avLst/>
                  <a:gdLst/>
                  <a:ahLst/>
                  <a:cxnLst/>
                  <a:rect l="l" t="t" r="r" b="b"/>
                  <a:pathLst>
                    <a:path w="99" h="50" extrusionOk="0">
                      <a:moveTo>
                        <a:pt x="31" y="6"/>
                      </a:moveTo>
                      <a:cubicBezTo>
                        <a:pt x="19" y="6"/>
                        <a:pt x="9" y="6"/>
                        <a:pt x="1" y="5"/>
                      </a:cubicBezTo>
                      <a:cubicBezTo>
                        <a:pt x="1" y="19"/>
                        <a:pt x="1" y="33"/>
                        <a:pt x="0" y="48"/>
                      </a:cubicBezTo>
                      <a:cubicBezTo>
                        <a:pt x="8" y="49"/>
                        <a:pt x="19" y="50"/>
                        <a:pt x="31" y="50"/>
                      </a:cubicBezTo>
                      <a:cubicBezTo>
                        <a:pt x="80" y="50"/>
                        <a:pt x="99" y="39"/>
                        <a:pt x="99" y="39"/>
                      </a:cubicBezTo>
                      <a:cubicBezTo>
                        <a:pt x="96" y="26"/>
                        <a:pt x="94" y="14"/>
                        <a:pt x="93" y="0"/>
                      </a:cubicBezTo>
                      <a:cubicBezTo>
                        <a:pt x="93" y="0"/>
                        <a:pt x="93" y="0"/>
                        <a:pt x="93" y="0"/>
                      </a:cubicBezTo>
                      <a:cubicBezTo>
                        <a:pt x="93" y="0"/>
                        <a:pt x="71" y="6"/>
                        <a:pt x="31"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3" name="Google Shape;1263;p26"/>
                <p:cNvSpPr/>
                <p:nvPr/>
              </p:nvSpPr>
              <p:spPr>
                <a:xfrm>
                  <a:off x="2218104" y="2586049"/>
                  <a:ext cx="773568" cy="1272221"/>
                </a:xfrm>
                <a:custGeom>
                  <a:avLst/>
                  <a:gdLst/>
                  <a:ahLst/>
                  <a:cxnLst/>
                  <a:rect l="l" t="t" r="r" b="b"/>
                  <a:pathLst>
                    <a:path w="569" h="937" extrusionOk="0">
                      <a:moveTo>
                        <a:pt x="275" y="0"/>
                      </a:moveTo>
                      <a:cubicBezTo>
                        <a:pt x="275" y="0"/>
                        <a:pt x="256" y="11"/>
                        <a:pt x="207" y="11"/>
                      </a:cubicBezTo>
                      <a:cubicBezTo>
                        <a:pt x="195" y="11"/>
                        <a:pt x="184" y="10"/>
                        <a:pt x="176" y="9"/>
                      </a:cubicBezTo>
                      <a:cubicBezTo>
                        <a:pt x="172" y="52"/>
                        <a:pt x="160" y="98"/>
                        <a:pt x="134" y="147"/>
                      </a:cubicBezTo>
                      <a:cubicBezTo>
                        <a:pt x="0" y="406"/>
                        <a:pt x="37" y="802"/>
                        <a:pt x="147" y="934"/>
                      </a:cubicBezTo>
                      <a:cubicBezTo>
                        <a:pt x="164" y="935"/>
                        <a:pt x="183" y="937"/>
                        <a:pt x="207" y="937"/>
                      </a:cubicBezTo>
                      <a:cubicBezTo>
                        <a:pt x="313" y="937"/>
                        <a:pt x="349" y="913"/>
                        <a:pt x="349" y="913"/>
                      </a:cubicBezTo>
                      <a:cubicBezTo>
                        <a:pt x="569" y="332"/>
                        <a:pt x="319" y="189"/>
                        <a:pt x="275" y="0"/>
                      </a:cubicBezTo>
                      <a:close/>
                      <a:moveTo>
                        <a:pt x="321" y="199"/>
                      </a:moveTo>
                      <a:cubicBezTo>
                        <a:pt x="314" y="202"/>
                        <a:pt x="304" y="193"/>
                        <a:pt x="299" y="179"/>
                      </a:cubicBezTo>
                      <a:cubicBezTo>
                        <a:pt x="294" y="165"/>
                        <a:pt x="297" y="152"/>
                        <a:pt x="304" y="149"/>
                      </a:cubicBezTo>
                      <a:cubicBezTo>
                        <a:pt x="311" y="147"/>
                        <a:pt x="321" y="156"/>
                        <a:pt x="326" y="170"/>
                      </a:cubicBezTo>
                      <a:cubicBezTo>
                        <a:pt x="331" y="184"/>
                        <a:pt x="328" y="197"/>
                        <a:pt x="321" y="199"/>
                      </a:cubicBezTo>
                      <a:close/>
                      <a:moveTo>
                        <a:pt x="355" y="821"/>
                      </a:moveTo>
                      <a:cubicBezTo>
                        <a:pt x="351" y="836"/>
                        <a:pt x="343" y="847"/>
                        <a:pt x="337" y="846"/>
                      </a:cubicBezTo>
                      <a:cubicBezTo>
                        <a:pt x="331" y="844"/>
                        <a:pt x="328" y="831"/>
                        <a:pt x="332" y="815"/>
                      </a:cubicBezTo>
                      <a:cubicBezTo>
                        <a:pt x="335" y="800"/>
                        <a:pt x="343" y="789"/>
                        <a:pt x="350" y="790"/>
                      </a:cubicBezTo>
                      <a:cubicBezTo>
                        <a:pt x="356" y="792"/>
                        <a:pt x="358" y="805"/>
                        <a:pt x="355" y="821"/>
                      </a:cubicBezTo>
                      <a:close/>
                      <a:moveTo>
                        <a:pt x="355" y="766"/>
                      </a:moveTo>
                      <a:cubicBezTo>
                        <a:pt x="340" y="766"/>
                        <a:pt x="342" y="622"/>
                        <a:pt x="337" y="488"/>
                      </a:cubicBezTo>
                      <a:cubicBezTo>
                        <a:pt x="332" y="354"/>
                        <a:pt x="315" y="243"/>
                        <a:pt x="337" y="225"/>
                      </a:cubicBezTo>
                      <a:cubicBezTo>
                        <a:pt x="355" y="211"/>
                        <a:pt x="401" y="354"/>
                        <a:pt x="406" y="488"/>
                      </a:cubicBezTo>
                      <a:cubicBezTo>
                        <a:pt x="411" y="622"/>
                        <a:pt x="378" y="767"/>
                        <a:pt x="355" y="766"/>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4" name="Google Shape;1264;p26"/>
                <p:cNvSpPr/>
                <p:nvPr/>
              </p:nvSpPr>
              <p:spPr>
                <a:xfrm>
                  <a:off x="2432817" y="2373344"/>
                  <a:ext cx="180599" cy="79263"/>
                </a:xfrm>
                <a:custGeom>
                  <a:avLst/>
                  <a:gdLst/>
                  <a:ahLst/>
                  <a:cxnLst/>
                  <a:rect l="l" t="t" r="r" b="b"/>
                  <a:pathLst>
                    <a:path w="133" h="59" extrusionOk="0">
                      <a:moveTo>
                        <a:pt x="0" y="6"/>
                      </a:moveTo>
                      <a:cubicBezTo>
                        <a:pt x="4" y="23"/>
                        <a:pt x="8" y="40"/>
                        <a:pt x="11" y="57"/>
                      </a:cubicBezTo>
                      <a:cubicBezTo>
                        <a:pt x="21" y="58"/>
                        <a:pt x="33" y="59"/>
                        <a:pt x="49" y="59"/>
                      </a:cubicBezTo>
                      <a:cubicBezTo>
                        <a:pt x="103" y="59"/>
                        <a:pt x="117" y="50"/>
                        <a:pt x="117" y="50"/>
                      </a:cubicBezTo>
                      <a:cubicBezTo>
                        <a:pt x="120" y="37"/>
                        <a:pt x="124" y="25"/>
                        <a:pt x="129" y="11"/>
                      </a:cubicBezTo>
                      <a:cubicBezTo>
                        <a:pt x="130" y="7"/>
                        <a:pt x="132" y="4"/>
                        <a:pt x="133" y="0"/>
                      </a:cubicBezTo>
                      <a:cubicBezTo>
                        <a:pt x="133" y="0"/>
                        <a:pt x="114" y="8"/>
                        <a:pt x="49" y="8"/>
                      </a:cubicBezTo>
                      <a:cubicBezTo>
                        <a:pt x="28" y="8"/>
                        <a:pt x="12" y="7"/>
                        <a:pt x="0"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5" name="Google Shape;1265;p26"/>
                <p:cNvSpPr/>
                <p:nvPr/>
              </p:nvSpPr>
              <p:spPr>
                <a:xfrm>
                  <a:off x="2246197" y="1977029"/>
                  <a:ext cx="310030" cy="404341"/>
                </a:xfrm>
                <a:custGeom>
                  <a:avLst/>
                  <a:gdLst/>
                  <a:ahLst/>
                  <a:cxnLst/>
                  <a:rect l="l" t="t" r="r" b="b"/>
                  <a:pathLst>
                    <a:path w="228" h="298" extrusionOk="0">
                      <a:moveTo>
                        <a:pt x="113" y="135"/>
                      </a:moveTo>
                      <a:cubicBezTo>
                        <a:pt x="124" y="3"/>
                        <a:pt x="225" y="7"/>
                        <a:pt x="228" y="7"/>
                      </a:cubicBezTo>
                      <a:cubicBezTo>
                        <a:pt x="210" y="1"/>
                        <a:pt x="194" y="0"/>
                        <a:pt x="186" y="0"/>
                      </a:cubicBezTo>
                      <a:cubicBezTo>
                        <a:pt x="154" y="0"/>
                        <a:pt x="0" y="11"/>
                        <a:pt x="101" y="292"/>
                      </a:cubicBezTo>
                      <a:cubicBezTo>
                        <a:pt x="101" y="292"/>
                        <a:pt x="110" y="295"/>
                        <a:pt x="137" y="298"/>
                      </a:cubicBezTo>
                      <a:cubicBezTo>
                        <a:pt x="124" y="241"/>
                        <a:pt x="109" y="188"/>
                        <a:pt x="113" y="13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6" name="Google Shape;1266;p26"/>
                <p:cNvSpPr/>
                <p:nvPr/>
              </p:nvSpPr>
              <p:spPr>
                <a:xfrm>
                  <a:off x="2405727" y="2440567"/>
                  <a:ext cx="53177" cy="99330"/>
                </a:xfrm>
                <a:custGeom>
                  <a:avLst/>
                  <a:gdLst/>
                  <a:ahLst/>
                  <a:cxnLst/>
                  <a:rect l="l" t="t" r="r" b="b"/>
                  <a:pathLst>
                    <a:path w="39" h="73" extrusionOk="0">
                      <a:moveTo>
                        <a:pt x="39" y="73"/>
                      </a:moveTo>
                      <a:cubicBezTo>
                        <a:pt x="38" y="51"/>
                        <a:pt x="35" y="29"/>
                        <a:pt x="31" y="7"/>
                      </a:cubicBezTo>
                      <a:cubicBezTo>
                        <a:pt x="7" y="5"/>
                        <a:pt x="0" y="0"/>
                        <a:pt x="0" y="0"/>
                      </a:cubicBezTo>
                      <a:cubicBezTo>
                        <a:pt x="6" y="24"/>
                        <a:pt x="7" y="47"/>
                        <a:pt x="6" y="68"/>
                      </a:cubicBezTo>
                      <a:cubicBezTo>
                        <a:pt x="6" y="68"/>
                        <a:pt x="6" y="68"/>
                        <a:pt x="6" y="68"/>
                      </a:cubicBezTo>
                      <a:cubicBezTo>
                        <a:pt x="6" y="68"/>
                        <a:pt x="17" y="71"/>
                        <a:pt x="39" y="7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7" name="Google Shape;1267;p26"/>
                <p:cNvSpPr/>
                <p:nvPr/>
              </p:nvSpPr>
              <p:spPr>
                <a:xfrm>
                  <a:off x="2405727" y="2532873"/>
                  <a:ext cx="53177" cy="65217"/>
                </a:xfrm>
                <a:custGeom>
                  <a:avLst/>
                  <a:gdLst/>
                  <a:ahLst/>
                  <a:cxnLst/>
                  <a:rect l="l" t="t" r="r" b="b"/>
                  <a:pathLst>
                    <a:path w="39" h="48" extrusionOk="0">
                      <a:moveTo>
                        <a:pt x="39" y="5"/>
                      </a:moveTo>
                      <a:cubicBezTo>
                        <a:pt x="17" y="3"/>
                        <a:pt x="6" y="0"/>
                        <a:pt x="6" y="0"/>
                      </a:cubicBezTo>
                      <a:cubicBezTo>
                        <a:pt x="6" y="0"/>
                        <a:pt x="6" y="0"/>
                        <a:pt x="6" y="0"/>
                      </a:cubicBezTo>
                      <a:cubicBezTo>
                        <a:pt x="5" y="14"/>
                        <a:pt x="3" y="26"/>
                        <a:pt x="0" y="39"/>
                      </a:cubicBezTo>
                      <a:cubicBezTo>
                        <a:pt x="0" y="39"/>
                        <a:pt x="11" y="45"/>
                        <a:pt x="38" y="48"/>
                      </a:cubicBezTo>
                      <a:cubicBezTo>
                        <a:pt x="39" y="33"/>
                        <a:pt x="39" y="19"/>
                        <a:pt x="39" y="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8" name="Google Shape;1268;p26"/>
                <p:cNvSpPr/>
                <p:nvPr/>
              </p:nvSpPr>
              <p:spPr>
                <a:xfrm>
                  <a:off x="2007405" y="2586049"/>
                  <a:ext cx="449492" cy="1268209"/>
                </a:xfrm>
                <a:custGeom>
                  <a:avLst/>
                  <a:gdLst/>
                  <a:ahLst/>
                  <a:cxnLst/>
                  <a:rect l="l" t="t" r="r" b="b"/>
                  <a:pathLst>
                    <a:path w="331" h="934" extrusionOk="0">
                      <a:moveTo>
                        <a:pt x="289" y="147"/>
                      </a:moveTo>
                      <a:cubicBezTo>
                        <a:pt x="315" y="98"/>
                        <a:pt x="327" y="52"/>
                        <a:pt x="331" y="9"/>
                      </a:cubicBezTo>
                      <a:cubicBezTo>
                        <a:pt x="304" y="6"/>
                        <a:pt x="293" y="0"/>
                        <a:pt x="293" y="0"/>
                      </a:cubicBezTo>
                      <a:cubicBezTo>
                        <a:pt x="250" y="189"/>
                        <a:pt x="0" y="332"/>
                        <a:pt x="220" y="913"/>
                      </a:cubicBezTo>
                      <a:cubicBezTo>
                        <a:pt x="220" y="913"/>
                        <a:pt x="242" y="928"/>
                        <a:pt x="302" y="934"/>
                      </a:cubicBezTo>
                      <a:cubicBezTo>
                        <a:pt x="192" y="802"/>
                        <a:pt x="155" y="406"/>
                        <a:pt x="289" y="14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9" name="Google Shape;1269;p26"/>
                <p:cNvSpPr/>
                <p:nvPr/>
              </p:nvSpPr>
              <p:spPr>
                <a:xfrm>
                  <a:off x="2383654" y="2373344"/>
                  <a:ext cx="64213" cy="77257"/>
                </a:xfrm>
                <a:custGeom>
                  <a:avLst/>
                  <a:gdLst/>
                  <a:ahLst/>
                  <a:cxnLst/>
                  <a:rect l="l" t="t" r="r" b="b"/>
                  <a:pathLst>
                    <a:path w="47" h="57" extrusionOk="0">
                      <a:moveTo>
                        <a:pt x="36" y="6"/>
                      </a:moveTo>
                      <a:cubicBezTo>
                        <a:pt x="9" y="3"/>
                        <a:pt x="0" y="0"/>
                        <a:pt x="0" y="0"/>
                      </a:cubicBezTo>
                      <a:cubicBezTo>
                        <a:pt x="2" y="4"/>
                        <a:pt x="3" y="7"/>
                        <a:pt x="5" y="11"/>
                      </a:cubicBezTo>
                      <a:cubicBezTo>
                        <a:pt x="10" y="25"/>
                        <a:pt x="13" y="37"/>
                        <a:pt x="16" y="50"/>
                      </a:cubicBezTo>
                      <a:cubicBezTo>
                        <a:pt x="16" y="50"/>
                        <a:pt x="23" y="55"/>
                        <a:pt x="47" y="57"/>
                      </a:cubicBezTo>
                      <a:cubicBezTo>
                        <a:pt x="44" y="40"/>
                        <a:pt x="40" y="23"/>
                        <a:pt x="36"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0" name="Google Shape;1270;p26"/>
                <p:cNvSpPr/>
                <p:nvPr/>
              </p:nvSpPr>
              <p:spPr>
                <a:xfrm>
                  <a:off x="2537163" y="2016159"/>
                  <a:ext cx="109363" cy="220732"/>
                </a:xfrm>
                <a:custGeom>
                  <a:avLst/>
                  <a:gdLst/>
                  <a:ahLst/>
                  <a:cxnLst/>
                  <a:rect l="l" t="t" r="r" b="b"/>
                  <a:pathLst>
                    <a:path w="80" h="163" extrusionOk="0">
                      <a:moveTo>
                        <a:pt x="7" y="87"/>
                      </a:moveTo>
                      <a:cubicBezTo>
                        <a:pt x="14" y="130"/>
                        <a:pt x="28" y="163"/>
                        <a:pt x="49" y="160"/>
                      </a:cubicBezTo>
                      <a:cubicBezTo>
                        <a:pt x="70" y="157"/>
                        <a:pt x="80" y="119"/>
                        <a:pt x="73" y="76"/>
                      </a:cubicBezTo>
                      <a:cubicBezTo>
                        <a:pt x="66" y="33"/>
                        <a:pt x="44" y="0"/>
                        <a:pt x="23" y="4"/>
                      </a:cubicBezTo>
                      <a:cubicBezTo>
                        <a:pt x="2" y="7"/>
                        <a:pt x="0" y="44"/>
                        <a:pt x="7" y="8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1" name="Google Shape;1271;p26"/>
                <p:cNvSpPr/>
                <p:nvPr/>
              </p:nvSpPr>
              <p:spPr>
                <a:xfrm>
                  <a:off x="2564253" y="2263981"/>
                  <a:ext cx="49164" cy="67223"/>
                </a:xfrm>
                <a:custGeom>
                  <a:avLst/>
                  <a:gdLst/>
                  <a:ahLst/>
                  <a:cxnLst/>
                  <a:rect l="l" t="t" r="r" b="b"/>
                  <a:pathLst>
                    <a:path w="36" h="49" extrusionOk="0">
                      <a:moveTo>
                        <a:pt x="21" y="1"/>
                      </a:moveTo>
                      <a:cubicBezTo>
                        <a:pt x="12" y="0"/>
                        <a:pt x="3" y="10"/>
                        <a:pt x="2" y="22"/>
                      </a:cubicBezTo>
                      <a:cubicBezTo>
                        <a:pt x="0" y="35"/>
                        <a:pt x="6" y="46"/>
                        <a:pt x="16" y="48"/>
                      </a:cubicBezTo>
                      <a:cubicBezTo>
                        <a:pt x="25" y="49"/>
                        <a:pt x="33" y="39"/>
                        <a:pt x="35" y="26"/>
                      </a:cubicBezTo>
                      <a:cubicBezTo>
                        <a:pt x="36" y="14"/>
                        <a:pt x="30" y="2"/>
                        <a:pt x="21" y="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2" name="Google Shape;1272;p26"/>
                <p:cNvSpPr/>
                <p:nvPr/>
              </p:nvSpPr>
              <p:spPr>
                <a:xfrm>
                  <a:off x="2646527" y="2873001"/>
                  <a:ext cx="130433" cy="754503"/>
                </a:xfrm>
                <a:custGeom>
                  <a:avLst/>
                  <a:gdLst/>
                  <a:ahLst/>
                  <a:cxnLst/>
                  <a:rect l="l" t="t" r="r" b="b"/>
                  <a:pathLst>
                    <a:path w="96" h="556" extrusionOk="0">
                      <a:moveTo>
                        <a:pt x="91" y="277"/>
                      </a:moveTo>
                      <a:cubicBezTo>
                        <a:pt x="86" y="143"/>
                        <a:pt x="40" y="0"/>
                        <a:pt x="22" y="14"/>
                      </a:cubicBezTo>
                      <a:cubicBezTo>
                        <a:pt x="0" y="32"/>
                        <a:pt x="17" y="143"/>
                        <a:pt x="22" y="277"/>
                      </a:cubicBezTo>
                      <a:cubicBezTo>
                        <a:pt x="27" y="411"/>
                        <a:pt x="25" y="555"/>
                        <a:pt x="40" y="555"/>
                      </a:cubicBezTo>
                      <a:cubicBezTo>
                        <a:pt x="63" y="556"/>
                        <a:pt x="96" y="411"/>
                        <a:pt x="91" y="27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3" name="Google Shape;1273;p26"/>
                <p:cNvSpPr/>
                <p:nvPr/>
              </p:nvSpPr>
              <p:spPr>
                <a:xfrm>
                  <a:off x="2617430" y="2785712"/>
                  <a:ext cx="50167" cy="74246"/>
                </a:xfrm>
                <a:custGeom>
                  <a:avLst/>
                  <a:gdLst/>
                  <a:ahLst/>
                  <a:cxnLst/>
                  <a:rect l="l" t="t" r="r" b="b"/>
                  <a:pathLst>
                    <a:path w="37" h="55" extrusionOk="0">
                      <a:moveTo>
                        <a:pt x="32" y="23"/>
                      </a:moveTo>
                      <a:cubicBezTo>
                        <a:pt x="27" y="9"/>
                        <a:pt x="17" y="0"/>
                        <a:pt x="10" y="2"/>
                      </a:cubicBezTo>
                      <a:cubicBezTo>
                        <a:pt x="3" y="5"/>
                        <a:pt x="0" y="18"/>
                        <a:pt x="5" y="32"/>
                      </a:cubicBezTo>
                      <a:cubicBezTo>
                        <a:pt x="10" y="46"/>
                        <a:pt x="20" y="55"/>
                        <a:pt x="27" y="52"/>
                      </a:cubicBezTo>
                      <a:cubicBezTo>
                        <a:pt x="34" y="50"/>
                        <a:pt x="37" y="37"/>
                        <a:pt x="32" y="2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4" name="Google Shape;1274;p26"/>
                <p:cNvSpPr/>
                <p:nvPr/>
              </p:nvSpPr>
              <p:spPr>
                <a:xfrm>
                  <a:off x="2246197" y="1977029"/>
                  <a:ext cx="310030" cy="404341"/>
                </a:xfrm>
                <a:custGeom>
                  <a:avLst/>
                  <a:gdLst/>
                  <a:ahLst/>
                  <a:cxnLst/>
                  <a:rect l="l" t="t" r="r" b="b"/>
                  <a:pathLst>
                    <a:path w="228" h="298" extrusionOk="0">
                      <a:moveTo>
                        <a:pt x="113" y="135"/>
                      </a:moveTo>
                      <a:cubicBezTo>
                        <a:pt x="124" y="3"/>
                        <a:pt x="225" y="7"/>
                        <a:pt x="228" y="7"/>
                      </a:cubicBezTo>
                      <a:cubicBezTo>
                        <a:pt x="210" y="1"/>
                        <a:pt x="194" y="0"/>
                        <a:pt x="186" y="0"/>
                      </a:cubicBezTo>
                      <a:cubicBezTo>
                        <a:pt x="154" y="0"/>
                        <a:pt x="0" y="11"/>
                        <a:pt x="101" y="292"/>
                      </a:cubicBezTo>
                      <a:cubicBezTo>
                        <a:pt x="101" y="292"/>
                        <a:pt x="110" y="295"/>
                        <a:pt x="137" y="298"/>
                      </a:cubicBezTo>
                      <a:cubicBezTo>
                        <a:pt x="124" y="241"/>
                        <a:pt x="109" y="188"/>
                        <a:pt x="113" y="135"/>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5" name="Google Shape;1275;p26"/>
                <p:cNvSpPr/>
                <p:nvPr/>
              </p:nvSpPr>
              <p:spPr>
                <a:xfrm>
                  <a:off x="2405727" y="2532873"/>
                  <a:ext cx="53177" cy="65217"/>
                </a:xfrm>
                <a:custGeom>
                  <a:avLst/>
                  <a:gdLst/>
                  <a:ahLst/>
                  <a:cxnLst/>
                  <a:rect l="l" t="t" r="r" b="b"/>
                  <a:pathLst>
                    <a:path w="39" h="48" extrusionOk="0">
                      <a:moveTo>
                        <a:pt x="39" y="5"/>
                      </a:moveTo>
                      <a:cubicBezTo>
                        <a:pt x="17" y="3"/>
                        <a:pt x="6" y="0"/>
                        <a:pt x="6" y="0"/>
                      </a:cubicBezTo>
                      <a:cubicBezTo>
                        <a:pt x="6" y="0"/>
                        <a:pt x="6" y="0"/>
                        <a:pt x="6" y="0"/>
                      </a:cubicBezTo>
                      <a:cubicBezTo>
                        <a:pt x="5" y="14"/>
                        <a:pt x="3" y="26"/>
                        <a:pt x="0" y="39"/>
                      </a:cubicBezTo>
                      <a:cubicBezTo>
                        <a:pt x="0" y="39"/>
                        <a:pt x="11" y="45"/>
                        <a:pt x="38" y="48"/>
                      </a:cubicBezTo>
                      <a:cubicBezTo>
                        <a:pt x="39" y="33"/>
                        <a:pt x="39" y="19"/>
                        <a:pt x="39" y="5"/>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6" name="Google Shape;1276;p26"/>
                <p:cNvSpPr/>
                <p:nvPr/>
              </p:nvSpPr>
              <p:spPr>
                <a:xfrm>
                  <a:off x="2007405" y="2586049"/>
                  <a:ext cx="449492" cy="1268209"/>
                </a:xfrm>
                <a:custGeom>
                  <a:avLst/>
                  <a:gdLst/>
                  <a:ahLst/>
                  <a:cxnLst/>
                  <a:rect l="l" t="t" r="r" b="b"/>
                  <a:pathLst>
                    <a:path w="331" h="934" extrusionOk="0">
                      <a:moveTo>
                        <a:pt x="289" y="147"/>
                      </a:moveTo>
                      <a:cubicBezTo>
                        <a:pt x="315" y="98"/>
                        <a:pt x="327" y="52"/>
                        <a:pt x="331" y="9"/>
                      </a:cubicBezTo>
                      <a:cubicBezTo>
                        <a:pt x="304" y="6"/>
                        <a:pt x="293" y="0"/>
                        <a:pt x="293" y="0"/>
                      </a:cubicBezTo>
                      <a:cubicBezTo>
                        <a:pt x="250" y="189"/>
                        <a:pt x="0" y="332"/>
                        <a:pt x="220" y="913"/>
                      </a:cubicBezTo>
                      <a:cubicBezTo>
                        <a:pt x="220" y="913"/>
                        <a:pt x="242" y="928"/>
                        <a:pt x="302" y="934"/>
                      </a:cubicBezTo>
                      <a:cubicBezTo>
                        <a:pt x="192" y="802"/>
                        <a:pt x="155" y="406"/>
                        <a:pt x="289" y="147"/>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7" name="Google Shape;1277;p26"/>
                <p:cNvSpPr/>
                <p:nvPr/>
              </p:nvSpPr>
              <p:spPr>
                <a:xfrm>
                  <a:off x="2383654" y="2373344"/>
                  <a:ext cx="64213" cy="77257"/>
                </a:xfrm>
                <a:custGeom>
                  <a:avLst/>
                  <a:gdLst/>
                  <a:ahLst/>
                  <a:cxnLst/>
                  <a:rect l="l" t="t" r="r" b="b"/>
                  <a:pathLst>
                    <a:path w="47" h="57" extrusionOk="0">
                      <a:moveTo>
                        <a:pt x="36" y="6"/>
                      </a:moveTo>
                      <a:cubicBezTo>
                        <a:pt x="9" y="3"/>
                        <a:pt x="0" y="0"/>
                        <a:pt x="0" y="0"/>
                      </a:cubicBezTo>
                      <a:cubicBezTo>
                        <a:pt x="2" y="4"/>
                        <a:pt x="3" y="7"/>
                        <a:pt x="5" y="11"/>
                      </a:cubicBezTo>
                      <a:cubicBezTo>
                        <a:pt x="10" y="25"/>
                        <a:pt x="13" y="37"/>
                        <a:pt x="16" y="50"/>
                      </a:cubicBezTo>
                      <a:cubicBezTo>
                        <a:pt x="16" y="50"/>
                        <a:pt x="23" y="55"/>
                        <a:pt x="47" y="57"/>
                      </a:cubicBezTo>
                      <a:cubicBezTo>
                        <a:pt x="44" y="40"/>
                        <a:pt x="40" y="23"/>
                        <a:pt x="36" y="6"/>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8" name="Google Shape;1278;p26"/>
                <p:cNvSpPr/>
                <p:nvPr/>
              </p:nvSpPr>
              <p:spPr>
                <a:xfrm rot="842175">
                  <a:off x="2669717" y="3659902"/>
                  <a:ext cx="30923" cy="74654"/>
                </a:xfrm>
                <a:prstGeom prst="ellipse">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79" name="Google Shape;1279;p26"/>
                <p:cNvSpPr/>
                <p:nvPr/>
              </p:nvSpPr>
              <p:spPr>
                <a:xfrm>
                  <a:off x="2084661" y="1973016"/>
                  <a:ext cx="827748" cy="1889271"/>
                </a:xfrm>
                <a:custGeom>
                  <a:avLst/>
                  <a:gdLst/>
                  <a:ahLst/>
                  <a:cxnLst/>
                  <a:rect l="l" t="t" r="r" b="b"/>
                  <a:pathLst>
                    <a:path w="609" h="1392" extrusionOk="0">
                      <a:moveTo>
                        <a:pt x="534" y="869"/>
                      </a:moveTo>
                      <a:cubicBezTo>
                        <a:pt x="520" y="748"/>
                        <a:pt x="475" y="664"/>
                        <a:pt x="436" y="590"/>
                      </a:cubicBezTo>
                      <a:cubicBezTo>
                        <a:pt x="410" y="542"/>
                        <a:pt x="387" y="498"/>
                        <a:pt x="376" y="451"/>
                      </a:cubicBezTo>
                      <a:cubicBezTo>
                        <a:pt x="373" y="438"/>
                        <a:pt x="371" y="426"/>
                        <a:pt x="370" y="413"/>
                      </a:cubicBezTo>
                      <a:cubicBezTo>
                        <a:pt x="369" y="391"/>
                        <a:pt x="371" y="368"/>
                        <a:pt x="376" y="345"/>
                      </a:cubicBezTo>
                      <a:cubicBezTo>
                        <a:pt x="379" y="333"/>
                        <a:pt x="383" y="320"/>
                        <a:pt x="387" y="307"/>
                      </a:cubicBezTo>
                      <a:cubicBezTo>
                        <a:pt x="389" y="304"/>
                        <a:pt x="390" y="300"/>
                        <a:pt x="392" y="296"/>
                      </a:cubicBezTo>
                      <a:cubicBezTo>
                        <a:pt x="434" y="180"/>
                        <a:pt x="437" y="96"/>
                        <a:pt x="402" y="46"/>
                      </a:cubicBezTo>
                      <a:cubicBezTo>
                        <a:pt x="373" y="5"/>
                        <a:pt x="324" y="0"/>
                        <a:pt x="305" y="0"/>
                      </a:cubicBezTo>
                      <a:cubicBezTo>
                        <a:pt x="285" y="0"/>
                        <a:pt x="237" y="5"/>
                        <a:pt x="207" y="46"/>
                      </a:cubicBezTo>
                      <a:cubicBezTo>
                        <a:pt x="172" y="96"/>
                        <a:pt x="176" y="180"/>
                        <a:pt x="218" y="296"/>
                      </a:cubicBezTo>
                      <a:cubicBezTo>
                        <a:pt x="219" y="300"/>
                        <a:pt x="220" y="304"/>
                        <a:pt x="222" y="307"/>
                      </a:cubicBezTo>
                      <a:cubicBezTo>
                        <a:pt x="227" y="320"/>
                        <a:pt x="231" y="333"/>
                        <a:pt x="233" y="345"/>
                      </a:cubicBezTo>
                      <a:cubicBezTo>
                        <a:pt x="239" y="368"/>
                        <a:pt x="240" y="391"/>
                        <a:pt x="239" y="413"/>
                      </a:cubicBezTo>
                      <a:cubicBezTo>
                        <a:pt x="238" y="426"/>
                        <a:pt x="236" y="438"/>
                        <a:pt x="233" y="451"/>
                      </a:cubicBezTo>
                      <a:cubicBezTo>
                        <a:pt x="223" y="498"/>
                        <a:pt x="199" y="542"/>
                        <a:pt x="174" y="590"/>
                      </a:cubicBezTo>
                      <a:cubicBezTo>
                        <a:pt x="134" y="664"/>
                        <a:pt x="89" y="748"/>
                        <a:pt x="75" y="869"/>
                      </a:cubicBezTo>
                      <a:cubicBezTo>
                        <a:pt x="58" y="1009"/>
                        <a:pt x="86" y="1172"/>
                        <a:pt x="160" y="1366"/>
                      </a:cubicBezTo>
                      <a:cubicBezTo>
                        <a:pt x="160" y="1367"/>
                        <a:pt x="160" y="1367"/>
                        <a:pt x="161" y="1368"/>
                      </a:cubicBezTo>
                      <a:cubicBezTo>
                        <a:pt x="163" y="1369"/>
                        <a:pt x="199" y="1392"/>
                        <a:pt x="305" y="1392"/>
                      </a:cubicBezTo>
                      <a:cubicBezTo>
                        <a:pt x="410" y="1392"/>
                        <a:pt x="447" y="1369"/>
                        <a:pt x="448" y="1368"/>
                      </a:cubicBezTo>
                      <a:cubicBezTo>
                        <a:pt x="449" y="1367"/>
                        <a:pt x="449" y="1367"/>
                        <a:pt x="449" y="1366"/>
                      </a:cubicBezTo>
                      <a:cubicBezTo>
                        <a:pt x="523" y="1172"/>
                        <a:pt x="551" y="1009"/>
                        <a:pt x="534" y="869"/>
                      </a:cubicBezTo>
                      <a:close/>
                      <a:moveTo>
                        <a:pt x="364" y="413"/>
                      </a:moveTo>
                      <a:cubicBezTo>
                        <a:pt x="357" y="415"/>
                        <a:pt x="336" y="418"/>
                        <a:pt x="305" y="418"/>
                      </a:cubicBezTo>
                      <a:cubicBezTo>
                        <a:pt x="273" y="418"/>
                        <a:pt x="252" y="415"/>
                        <a:pt x="245" y="413"/>
                      </a:cubicBezTo>
                      <a:cubicBezTo>
                        <a:pt x="246" y="391"/>
                        <a:pt x="245" y="370"/>
                        <a:pt x="240" y="347"/>
                      </a:cubicBezTo>
                      <a:cubicBezTo>
                        <a:pt x="247" y="350"/>
                        <a:pt x="266" y="355"/>
                        <a:pt x="305" y="355"/>
                      </a:cubicBezTo>
                      <a:cubicBezTo>
                        <a:pt x="344" y="355"/>
                        <a:pt x="362" y="350"/>
                        <a:pt x="369" y="347"/>
                      </a:cubicBezTo>
                      <a:cubicBezTo>
                        <a:pt x="365" y="370"/>
                        <a:pt x="363" y="391"/>
                        <a:pt x="364" y="413"/>
                      </a:cubicBezTo>
                      <a:close/>
                      <a:moveTo>
                        <a:pt x="212" y="50"/>
                      </a:moveTo>
                      <a:cubicBezTo>
                        <a:pt x="240" y="10"/>
                        <a:pt x="286" y="6"/>
                        <a:pt x="305" y="6"/>
                      </a:cubicBezTo>
                      <a:cubicBezTo>
                        <a:pt x="323" y="6"/>
                        <a:pt x="370" y="10"/>
                        <a:pt x="397" y="50"/>
                      </a:cubicBezTo>
                      <a:cubicBezTo>
                        <a:pt x="431" y="98"/>
                        <a:pt x="427" y="180"/>
                        <a:pt x="386" y="294"/>
                      </a:cubicBezTo>
                      <a:cubicBezTo>
                        <a:pt x="386" y="294"/>
                        <a:pt x="386" y="294"/>
                        <a:pt x="386" y="295"/>
                      </a:cubicBezTo>
                      <a:cubicBezTo>
                        <a:pt x="379" y="297"/>
                        <a:pt x="356" y="302"/>
                        <a:pt x="305" y="302"/>
                      </a:cubicBezTo>
                      <a:cubicBezTo>
                        <a:pt x="253" y="302"/>
                        <a:pt x="231" y="297"/>
                        <a:pt x="223" y="295"/>
                      </a:cubicBezTo>
                      <a:cubicBezTo>
                        <a:pt x="223" y="294"/>
                        <a:pt x="223" y="294"/>
                        <a:pt x="223" y="294"/>
                      </a:cubicBezTo>
                      <a:cubicBezTo>
                        <a:pt x="182" y="180"/>
                        <a:pt x="178" y="98"/>
                        <a:pt x="212" y="50"/>
                      </a:cubicBezTo>
                      <a:close/>
                      <a:moveTo>
                        <a:pt x="227" y="305"/>
                      </a:moveTo>
                      <a:cubicBezTo>
                        <a:pt x="226" y="303"/>
                        <a:pt x="225" y="300"/>
                        <a:pt x="224" y="297"/>
                      </a:cubicBezTo>
                      <a:cubicBezTo>
                        <a:pt x="233" y="299"/>
                        <a:pt x="256" y="304"/>
                        <a:pt x="305" y="304"/>
                      </a:cubicBezTo>
                      <a:cubicBezTo>
                        <a:pt x="354" y="304"/>
                        <a:pt x="376" y="299"/>
                        <a:pt x="385" y="297"/>
                      </a:cubicBezTo>
                      <a:cubicBezTo>
                        <a:pt x="384" y="300"/>
                        <a:pt x="383" y="303"/>
                        <a:pt x="382" y="305"/>
                      </a:cubicBezTo>
                      <a:cubicBezTo>
                        <a:pt x="377" y="319"/>
                        <a:pt x="373" y="332"/>
                        <a:pt x="370" y="344"/>
                      </a:cubicBezTo>
                      <a:cubicBezTo>
                        <a:pt x="370" y="344"/>
                        <a:pt x="370" y="345"/>
                        <a:pt x="370" y="345"/>
                      </a:cubicBezTo>
                      <a:cubicBezTo>
                        <a:pt x="364" y="348"/>
                        <a:pt x="346" y="353"/>
                        <a:pt x="305" y="353"/>
                      </a:cubicBezTo>
                      <a:cubicBezTo>
                        <a:pt x="263" y="353"/>
                        <a:pt x="245" y="348"/>
                        <a:pt x="239" y="345"/>
                      </a:cubicBezTo>
                      <a:cubicBezTo>
                        <a:pt x="239" y="345"/>
                        <a:pt x="239" y="344"/>
                        <a:pt x="239" y="344"/>
                      </a:cubicBezTo>
                      <a:cubicBezTo>
                        <a:pt x="236" y="332"/>
                        <a:pt x="232" y="318"/>
                        <a:pt x="227" y="305"/>
                      </a:cubicBezTo>
                      <a:close/>
                      <a:moveTo>
                        <a:pt x="245" y="415"/>
                      </a:moveTo>
                      <a:cubicBezTo>
                        <a:pt x="252" y="417"/>
                        <a:pt x="273" y="420"/>
                        <a:pt x="305" y="420"/>
                      </a:cubicBezTo>
                      <a:cubicBezTo>
                        <a:pt x="336" y="420"/>
                        <a:pt x="357" y="417"/>
                        <a:pt x="365" y="415"/>
                      </a:cubicBezTo>
                      <a:cubicBezTo>
                        <a:pt x="365" y="427"/>
                        <a:pt x="367" y="440"/>
                        <a:pt x="370" y="452"/>
                      </a:cubicBezTo>
                      <a:cubicBezTo>
                        <a:pt x="364" y="455"/>
                        <a:pt x="343" y="462"/>
                        <a:pt x="305" y="462"/>
                      </a:cubicBezTo>
                      <a:cubicBezTo>
                        <a:pt x="266" y="462"/>
                        <a:pt x="246" y="455"/>
                        <a:pt x="239" y="452"/>
                      </a:cubicBezTo>
                      <a:cubicBezTo>
                        <a:pt x="242" y="439"/>
                        <a:pt x="244" y="427"/>
                        <a:pt x="245" y="415"/>
                      </a:cubicBezTo>
                      <a:close/>
                      <a:moveTo>
                        <a:pt x="444" y="1363"/>
                      </a:moveTo>
                      <a:cubicBezTo>
                        <a:pt x="438" y="1367"/>
                        <a:pt x="400" y="1386"/>
                        <a:pt x="305" y="1386"/>
                      </a:cubicBezTo>
                      <a:cubicBezTo>
                        <a:pt x="209" y="1386"/>
                        <a:pt x="171" y="1367"/>
                        <a:pt x="165" y="1363"/>
                      </a:cubicBezTo>
                      <a:cubicBezTo>
                        <a:pt x="0" y="928"/>
                        <a:pt x="99" y="742"/>
                        <a:pt x="179" y="592"/>
                      </a:cubicBezTo>
                      <a:cubicBezTo>
                        <a:pt x="204" y="545"/>
                        <a:pt x="228" y="501"/>
                        <a:pt x="239" y="454"/>
                      </a:cubicBezTo>
                      <a:cubicBezTo>
                        <a:pt x="246" y="457"/>
                        <a:pt x="266" y="464"/>
                        <a:pt x="305" y="464"/>
                      </a:cubicBezTo>
                      <a:cubicBezTo>
                        <a:pt x="343" y="464"/>
                        <a:pt x="364" y="457"/>
                        <a:pt x="371" y="454"/>
                      </a:cubicBezTo>
                      <a:cubicBezTo>
                        <a:pt x="382" y="501"/>
                        <a:pt x="405" y="545"/>
                        <a:pt x="430" y="592"/>
                      </a:cubicBezTo>
                      <a:cubicBezTo>
                        <a:pt x="510" y="742"/>
                        <a:pt x="609" y="928"/>
                        <a:pt x="444" y="136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280" name="Google Shape;1280;p26"/>
            <p:cNvGrpSpPr/>
            <p:nvPr/>
          </p:nvGrpSpPr>
          <p:grpSpPr>
            <a:xfrm rot="1460891" flipH="1">
              <a:off x="365487" y="3686644"/>
              <a:ext cx="695984" cy="1335919"/>
              <a:chOff x="2007405" y="1973016"/>
              <a:chExt cx="984268" cy="1889271"/>
            </a:xfrm>
          </p:grpSpPr>
          <p:sp>
            <p:nvSpPr>
              <p:cNvPr id="1281" name="Google Shape;1281;p26"/>
              <p:cNvSpPr/>
              <p:nvPr/>
            </p:nvSpPr>
            <p:spPr>
              <a:xfrm>
                <a:off x="2394690" y="1981043"/>
                <a:ext cx="321066" cy="402336"/>
              </a:xfrm>
              <a:custGeom>
                <a:avLst/>
                <a:gdLst/>
                <a:ahLst/>
                <a:cxnLst/>
                <a:rect l="l" t="t" r="r" b="b"/>
                <a:pathLst>
                  <a:path w="236" h="297" extrusionOk="0">
                    <a:moveTo>
                      <a:pt x="4" y="132"/>
                    </a:moveTo>
                    <a:cubicBezTo>
                      <a:pt x="0" y="185"/>
                      <a:pt x="15" y="238"/>
                      <a:pt x="28" y="295"/>
                    </a:cubicBezTo>
                    <a:cubicBezTo>
                      <a:pt x="40" y="296"/>
                      <a:pt x="56" y="297"/>
                      <a:pt x="77" y="297"/>
                    </a:cubicBezTo>
                    <a:cubicBezTo>
                      <a:pt x="142" y="297"/>
                      <a:pt x="161" y="289"/>
                      <a:pt x="161" y="289"/>
                    </a:cubicBezTo>
                    <a:cubicBezTo>
                      <a:pt x="236" y="81"/>
                      <a:pt x="170" y="21"/>
                      <a:pt x="119" y="4"/>
                    </a:cubicBezTo>
                    <a:cubicBezTo>
                      <a:pt x="119" y="4"/>
                      <a:pt x="119" y="4"/>
                      <a:pt x="119" y="4"/>
                    </a:cubicBezTo>
                    <a:cubicBezTo>
                      <a:pt x="116" y="4"/>
                      <a:pt x="15" y="0"/>
                      <a:pt x="4" y="132"/>
                    </a:cubicBezTo>
                    <a:close/>
                    <a:moveTo>
                      <a:pt x="160" y="235"/>
                    </a:moveTo>
                    <a:cubicBezTo>
                      <a:pt x="158" y="248"/>
                      <a:pt x="150" y="258"/>
                      <a:pt x="141" y="257"/>
                    </a:cubicBezTo>
                    <a:cubicBezTo>
                      <a:pt x="131" y="255"/>
                      <a:pt x="125" y="244"/>
                      <a:pt x="127" y="231"/>
                    </a:cubicBezTo>
                    <a:cubicBezTo>
                      <a:pt x="128" y="219"/>
                      <a:pt x="137" y="209"/>
                      <a:pt x="146" y="210"/>
                    </a:cubicBezTo>
                    <a:cubicBezTo>
                      <a:pt x="155" y="211"/>
                      <a:pt x="161" y="223"/>
                      <a:pt x="160" y="235"/>
                    </a:cubicBezTo>
                    <a:close/>
                    <a:moveTo>
                      <a:pt x="128" y="30"/>
                    </a:moveTo>
                    <a:cubicBezTo>
                      <a:pt x="149" y="26"/>
                      <a:pt x="171" y="59"/>
                      <a:pt x="178" y="102"/>
                    </a:cubicBezTo>
                    <a:cubicBezTo>
                      <a:pt x="185" y="145"/>
                      <a:pt x="175" y="183"/>
                      <a:pt x="154" y="186"/>
                    </a:cubicBezTo>
                    <a:cubicBezTo>
                      <a:pt x="133" y="189"/>
                      <a:pt x="119" y="156"/>
                      <a:pt x="112" y="113"/>
                    </a:cubicBezTo>
                    <a:cubicBezTo>
                      <a:pt x="105" y="70"/>
                      <a:pt x="107" y="33"/>
                      <a:pt x="128" y="3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2" name="Google Shape;1282;p26"/>
              <p:cNvSpPr/>
              <p:nvPr/>
            </p:nvSpPr>
            <p:spPr>
              <a:xfrm>
                <a:off x="2447867" y="2440567"/>
                <a:ext cx="144480" cy="100333"/>
              </a:xfrm>
              <a:custGeom>
                <a:avLst/>
                <a:gdLst/>
                <a:ahLst/>
                <a:cxnLst/>
                <a:rect l="l" t="t" r="r" b="b"/>
                <a:pathLst>
                  <a:path w="106" h="74" extrusionOk="0">
                    <a:moveTo>
                      <a:pt x="0" y="7"/>
                    </a:moveTo>
                    <a:cubicBezTo>
                      <a:pt x="4" y="29"/>
                      <a:pt x="7" y="51"/>
                      <a:pt x="8" y="73"/>
                    </a:cubicBezTo>
                    <a:cubicBezTo>
                      <a:pt x="16" y="74"/>
                      <a:pt x="26" y="74"/>
                      <a:pt x="38" y="74"/>
                    </a:cubicBezTo>
                    <a:cubicBezTo>
                      <a:pt x="78" y="74"/>
                      <a:pt x="100" y="68"/>
                      <a:pt x="100" y="68"/>
                    </a:cubicBezTo>
                    <a:cubicBezTo>
                      <a:pt x="100" y="68"/>
                      <a:pt x="100" y="68"/>
                      <a:pt x="100" y="68"/>
                    </a:cubicBezTo>
                    <a:cubicBezTo>
                      <a:pt x="99" y="47"/>
                      <a:pt x="100" y="24"/>
                      <a:pt x="106" y="0"/>
                    </a:cubicBezTo>
                    <a:cubicBezTo>
                      <a:pt x="106" y="0"/>
                      <a:pt x="92" y="9"/>
                      <a:pt x="38" y="9"/>
                    </a:cubicBezTo>
                    <a:cubicBezTo>
                      <a:pt x="22" y="9"/>
                      <a:pt x="10" y="8"/>
                      <a:pt x="0" y="7"/>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3" name="Google Shape;1283;p26"/>
              <p:cNvSpPr/>
              <p:nvPr/>
            </p:nvSpPr>
            <p:spPr>
              <a:xfrm>
                <a:off x="2456897" y="2532873"/>
                <a:ext cx="135450" cy="68226"/>
              </a:xfrm>
              <a:custGeom>
                <a:avLst/>
                <a:gdLst/>
                <a:ahLst/>
                <a:cxnLst/>
                <a:rect l="l" t="t" r="r" b="b"/>
                <a:pathLst>
                  <a:path w="99" h="50" extrusionOk="0">
                    <a:moveTo>
                      <a:pt x="31" y="6"/>
                    </a:moveTo>
                    <a:cubicBezTo>
                      <a:pt x="19" y="6"/>
                      <a:pt x="9" y="6"/>
                      <a:pt x="1" y="5"/>
                    </a:cubicBezTo>
                    <a:cubicBezTo>
                      <a:pt x="1" y="19"/>
                      <a:pt x="1" y="33"/>
                      <a:pt x="0" y="48"/>
                    </a:cubicBezTo>
                    <a:cubicBezTo>
                      <a:pt x="8" y="49"/>
                      <a:pt x="19" y="50"/>
                      <a:pt x="31" y="50"/>
                    </a:cubicBezTo>
                    <a:cubicBezTo>
                      <a:pt x="80" y="50"/>
                      <a:pt x="99" y="39"/>
                      <a:pt x="99" y="39"/>
                    </a:cubicBezTo>
                    <a:cubicBezTo>
                      <a:pt x="96" y="26"/>
                      <a:pt x="94" y="14"/>
                      <a:pt x="93" y="0"/>
                    </a:cubicBezTo>
                    <a:cubicBezTo>
                      <a:pt x="93" y="0"/>
                      <a:pt x="93" y="0"/>
                      <a:pt x="93" y="0"/>
                    </a:cubicBezTo>
                    <a:cubicBezTo>
                      <a:pt x="93" y="0"/>
                      <a:pt x="71" y="6"/>
                      <a:pt x="31"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4" name="Google Shape;1284;p26"/>
              <p:cNvSpPr/>
              <p:nvPr/>
            </p:nvSpPr>
            <p:spPr>
              <a:xfrm>
                <a:off x="2218104" y="2586049"/>
                <a:ext cx="773568" cy="1272221"/>
              </a:xfrm>
              <a:custGeom>
                <a:avLst/>
                <a:gdLst/>
                <a:ahLst/>
                <a:cxnLst/>
                <a:rect l="l" t="t" r="r" b="b"/>
                <a:pathLst>
                  <a:path w="569" h="937" extrusionOk="0">
                    <a:moveTo>
                      <a:pt x="275" y="0"/>
                    </a:moveTo>
                    <a:cubicBezTo>
                      <a:pt x="275" y="0"/>
                      <a:pt x="256" y="11"/>
                      <a:pt x="207" y="11"/>
                    </a:cubicBezTo>
                    <a:cubicBezTo>
                      <a:pt x="195" y="11"/>
                      <a:pt x="184" y="10"/>
                      <a:pt x="176" y="9"/>
                    </a:cubicBezTo>
                    <a:cubicBezTo>
                      <a:pt x="172" y="52"/>
                      <a:pt x="160" y="98"/>
                      <a:pt x="134" y="147"/>
                    </a:cubicBezTo>
                    <a:cubicBezTo>
                      <a:pt x="0" y="406"/>
                      <a:pt x="37" y="802"/>
                      <a:pt x="147" y="934"/>
                    </a:cubicBezTo>
                    <a:cubicBezTo>
                      <a:pt x="164" y="935"/>
                      <a:pt x="183" y="937"/>
                      <a:pt x="207" y="937"/>
                    </a:cubicBezTo>
                    <a:cubicBezTo>
                      <a:pt x="313" y="937"/>
                      <a:pt x="349" y="913"/>
                      <a:pt x="349" y="913"/>
                    </a:cubicBezTo>
                    <a:cubicBezTo>
                      <a:pt x="569" y="332"/>
                      <a:pt x="319" y="189"/>
                      <a:pt x="275" y="0"/>
                    </a:cubicBezTo>
                    <a:close/>
                    <a:moveTo>
                      <a:pt x="321" y="199"/>
                    </a:moveTo>
                    <a:cubicBezTo>
                      <a:pt x="314" y="202"/>
                      <a:pt x="304" y="193"/>
                      <a:pt x="299" y="179"/>
                    </a:cubicBezTo>
                    <a:cubicBezTo>
                      <a:pt x="294" y="165"/>
                      <a:pt x="297" y="152"/>
                      <a:pt x="304" y="149"/>
                    </a:cubicBezTo>
                    <a:cubicBezTo>
                      <a:pt x="311" y="147"/>
                      <a:pt x="321" y="156"/>
                      <a:pt x="326" y="170"/>
                    </a:cubicBezTo>
                    <a:cubicBezTo>
                      <a:pt x="331" y="184"/>
                      <a:pt x="328" y="197"/>
                      <a:pt x="321" y="199"/>
                    </a:cubicBezTo>
                    <a:close/>
                    <a:moveTo>
                      <a:pt x="355" y="821"/>
                    </a:moveTo>
                    <a:cubicBezTo>
                      <a:pt x="351" y="836"/>
                      <a:pt x="343" y="847"/>
                      <a:pt x="337" y="846"/>
                    </a:cubicBezTo>
                    <a:cubicBezTo>
                      <a:pt x="331" y="844"/>
                      <a:pt x="328" y="831"/>
                      <a:pt x="332" y="815"/>
                    </a:cubicBezTo>
                    <a:cubicBezTo>
                      <a:pt x="335" y="800"/>
                      <a:pt x="343" y="789"/>
                      <a:pt x="350" y="790"/>
                    </a:cubicBezTo>
                    <a:cubicBezTo>
                      <a:pt x="356" y="792"/>
                      <a:pt x="358" y="805"/>
                      <a:pt x="355" y="821"/>
                    </a:cubicBezTo>
                    <a:close/>
                    <a:moveTo>
                      <a:pt x="355" y="766"/>
                    </a:moveTo>
                    <a:cubicBezTo>
                      <a:pt x="340" y="766"/>
                      <a:pt x="342" y="622"/>
                      <a:pt x="337" y="488"/>
                    </a:cubicBezTo>
                    <a:cubicBezTo>
                      <a:pt x="332" y="354"/>
                      <a:pt x="315" y="243"/>
                      <a:pt x="337" y="225"/>
                    </a:cubicBezTo>
                    <a:cubicBezTo>
                      <a:pt x="355" y="211"/>
                      <a:pt x="401" y="354"/>
                      <a:pt x="406" y="488"/>
                    </a:cubicBezTo>
                    <a:cubicBezTo>
                      <a:pt x="411" y="622"/>
                      <a:pt x="378" y="767"/>
                      <a:pt x="355" y="766"/>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5" name="Google Shape;1285;p26"/>
              <p:cNvSpPr/>
              <p:nvPr/>
            </p:nvSpPr>
            <p:spPr>
              <a:xfrm>
                <a:off x="2432817" y="2373344"/>
                <a:ext cx="180599" cy="79263"/>
              </a:xfrm>
              <a:custGeom>
                <a:avLst/>
                <a:gdLst/>
                <a:ahLst/>
                <a:cxnLst/>
                <a:rect l="l" t="t" r="r" b="b"/>
                <a:pathLst>
                  <a:path w="133" h="59" extrusionOk="0">
                    <a:moveTo>
                      <a:pt x="0" y="6"/>
                    </a:moveTo>
                    <a:cubicBezTo>
                      <a:pt x="4" y="23"/>
                      <a:pt x="8" y="40"/>
                      <a:pt x="11" y="57"/>
                    </a:cubicBezTo>
                    <a:cubicBezTo>
                      <a:pt x="21" y="58"/>
                      <a:pt x="33" y="59"/>
                      <a:pt x="49" y="59"/>
                    </a:cubicBezTo>
                    <a:cubicBezTo>
                      <a:pt x="103" y="59"/>
                      <a:pt x="117" y="50"/>
                      <a:pt x="117" y="50"/>
                    </a:cubicBezTo>
                    <a:cubicBezTo>
                      <a:pt x="120" y="37"/>
                      <a:pt x="124" y="25"/>
                      <a:pt x="129" y="11"/>
                    </a:cubicBezTo>
                    <a:cubicBezTo>
                      <a:pt x="130" y="7"/>
                      <a:pt x="132" y="4"/>
                      <a:pt x="133" y="0"/>
                    </a:cubicBezTo>
                    <a:cubicBezTo>
                      <a:pt x="133" y="0"/>
                      <a:pt x="114" y="8"/>
                      <a:pt x="49" y="8"/>
                    </a:cubicBezTo>
                    <a:cubicBezTo>
                      <a:pt x="28" y="8"/>
                      <a:pt x="12" y="7"/>
                      <a:pt x="0"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6" name="Google Shape;1286;p26"/>
              <p:cNvSpPr/>
              <p:nvPr/>
            </p:nvSpPr>
            <p:spPr>
              <a:xfrm>
                <a:off x="2246197" y="1977029"/>
                <a:ext cx="310030" cy="404341"/>
              </a:xfrm>
              <a:custGeom>
                <a:avLst/>
                <a:gdLst/>
                <a:ahLst/>
                <a:cxnLst/>
                <a:rect l="l" t="t" r="r" b="b"/>
                <a:pathLst>
                  <a:path w="228" h="298" extrusionOk="0">
                    <a:moveTo>
                      <a:pt x="113" y="135"/>
                    </a:moveTo>
                    <a:cubicBezTo>
                      <a:pt x="124" y="3"/>
                      <a:pt x="225" y="7"/>
                      <a:pt x="228" y="7"/>
                    </a:cubicBezTo>
                    <a:cubicBezTo>
                      <a:pt x="210" y="1"/>
                      <a:pt x="194" y="0"/>
                      <a:pt x="186" y="0"/>
                    </a:cubicBezTo>
                    <a:cubicBezTo>
                      <a:pt x="154" y="0"/>
                      <a:pt x="0" y="11"/>
                      <a:pt x="101" y="292"/>
                    </a:cubicBezTo>
                    <a:cubicBezTo>
                      <a:pt x="101" y="292"/>
                      <a:pt x="110" y="295"/>
                      <a:pt x="137" y="298"/>
                    </a:cubicBezTo>
                    <a:cubicBezTo>
                      <a:pt x="124" y="241"/>
                      <a:pt x="109" y="188"/>
                      <a:pt x="113" y="13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7" name="Google Shape;1287;p26"/>
              <p:cNvSpPr/>
              <p:nvPr/>
            </p:nvSpPr>
            <p:spPr>
              <a:xfrm>
                <a:off x="2405727" y="2440567"/>
                <a:ext cx="53177" cy="99330"/>
              </a:xfrm>
              <a:custGeom>
                <a:avLst/>
                <a:gdLst/>
                <a:ahLst/>
                <a:cxnLst/>
                <a:rect l="l" t="t" r="r" b="b"/>
                <a:pathLst>
                  <a:path w="39" h="73" extrusionOk="0">
                    <a:moveTo>
                      <a:pt x="39" y="73"/>
                    </a:moveTo>
                    <a:cubicBezTo>
                      <a:pt x="38" y="51"/>
                      <a:pt x="35" y="29"/>
                      <a:pt x="31" y="7"/>
                    </a:cubicBezTo>
                    <a:cubicBezTo>
                      <a:pt x="7" y="5"/>
                      <a:pt x="0" y="0"/>
                      <a:pt x="0" y="0"/>
                    </a:cubicBezTo>
                    <a:cubicBezTo>
                      <a:pt x="6" y="24"/>
                      <a:pt x="7" y="47"/>
                      <a:pt x="6" y="68"/>
                    </a:cubicBezTo>
                    <a:cubicBezTo>
                      <a:pt x="6" y="68"/>
                      <a:pt x="6" y="68"/>
                      <a:pt x="6" y="68"/>
                    </a:cubicBezTo>
                    <a:cubicBezTo>
                      <a:pt x="6" y="68"/>
                      <a:pt x="17" y="71"/>
                      <a:pt x="39" y="7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8" name="Google Shape;1288;p26"/>
              <p:cNvSpPr/>
              <p:nvPr/>
            </p:nvSpPr>
            <p:spPr>
              <a:xfrm>
                <a:off x="2405727" y="2532873"/>
                <a:ext cx="53177" cy="65217"/>
              </a:xfrm>
              <a:custGeom>
                <a:avLst/>
                <a:gdLst/>
                <a:ahLst/>
                <a:cxnLst/>
                <a:rect l="l" t="t" r="r" b="b"/>
                <a:pathLst>
                  <a:path w="39" h="48" extrusionOk="0">
                    <a:moveTo>
                      <a:pt x="39" y="5"/>
                    </a:moveTo>
                    <a:cubicBezTo>
                      <a:pt x="17" y="3"/>
                      <a:pt x="6" y="0"/>
                      <a:pt x="6" y="0"/>
                    </a:cubicBezTo>
                    <a:cubicBezTo>
                      <a:pt x="6" y="0"/>
                      <a:pt x="6" y="0"/>
                      <a:pt x="6" y="0"/>
                    </a:cubicBezTo>
                    <a:cubicBezTo>
                      <a:pt x="5" y="14"/>
                      <a:pt x="3" y="26"/>
                      <a:pt x="0" y="39"/>
                    </a:cubicBezTo>
                    <a:cubicBezTo>
                      <a:pt x="0" y="39"/>
                      <a:pt x="11" y="45"/>
                      <a:pt x="38" y="48"/>
                    </a:cubicBezTo>
                    <a:cubicBezTo>
                      <a:pt x="39" y="33"/>
                      <a:pt x="39" y="19"/>
                      <a:pt x="39" y="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9" name="Google Shape;1289;p26"/>
              <p:cNvSpPr/>
              <p:nvPr/>
            </p:nvSpPr>
            <p:spPr>
              <a:xfrm>
                <a:off x="2007405" y="2586049"/>
                <a:ext cx="449492" cy="1268209"/>
              </a:xfrm>
              <a:custGeom>
                <a:avLst/>
                <a:gdLst/>
                <a:ahLst/>
                <a:cxnLst/>
                <a:rect l="l" t="t" r="r" b="b"/>
                <a:pathLst>
                  <a:path w="331" h="934" extrusionOk="0">
                    <a:moveTo>
                      <a:pt x="289" y="147"/>
                    </a:moveTo>
                    <a:cubicBezTo>
                      <a:pt x="315" y="98"/>
                      <a:pt x="327" y="52"/>
                      <a:pt x="331" y="9"/>
                    </a:cubicBezTo>
                    <a:cubicBezTo>
                      <a:pt x="304" y="6"/>
                      <a:pt x="293" y="0"/>
                      <a:pt x="293" y="0"/>
                    </a:cubicBezTo>
                    <a:cubicBezTo>
                      <a:pt x="250" y="189"/>
                      <a:pt x="0" y="332"/>
                      <a:pt x="220" y="913"/>
                    </a:cubicBezTo>
                    <a:cubicBezTo>
                      <a:pt x="220" y="913"/>
                      <a:pt x="242" y="928"/>
                      <a:pt x="302" y="934"/>
                    </a:cubicBezTo>
                    <a:cubicBezTo>
                      <a:pt x="192" y="802"/>
                      <a:pt x="155" y="406"/>
                      <a:pt x="289" y="14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0" name="Google Shape;1290;p26"/>
              <p:cNvSpPr/>
              <p:nvPr/>
            </p:nvSpPr>
            <p:spPr>
              <a:xfrm>
                <a:off x="2383654" y="2373344"/>
                <a:ext cx="64213" cy="77257"/>
              </a:xfrm>
              <a:custGeom>
                <a:avLst/>
                <a:gdLst/>
                <a:ahLst/>
                <a:cxnLst/>
                <a:rect l="l" t="t" r="r" b="b"/>
                <a:pathLst>
                  <a:path w="47" h="57" extrusionOk="0">
                    <a:moveTo>
                      <a:pt x="36" y="6"/>
                    </a:moveTo>
                    <a:cubicBezTo>
                      <a:pt x="9" y="3"/>
                      <a:pt x="0" y="0"/>
                      <a:pt x="0" y="0"/>
                    </a:cubicBezTo>
                    <a:cubicBezTo>
                      <a:pt x="2" y="4"/>
                      <a:pt x="3" y="7"/>
                      <a:pt x="5" y="11"/>
                    </a:cubicBezTo>
                    <a:cubicBezTo>
                      <a:pt x="10" y="25"/>
                      <a:pt x="13" y="37"/>
                      <a:pt x="16" y="50"/>
                    </a:cubicBezTo>
                    <a:cubicBezTo>
                      <a:pt x="16" y="50"/>
                      <a:pt x="23" y="55"/>
                      <a:pt x="47" y="57"/>
                    </a:cubicBezTo>
                    <a:cubicBezTo>
                      <a:pt x="44" y="40"/>
                      <a:pt x="40" y="23"/>
                      <a:pt x="36"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1" name="Google Shape;1291;p26"/>
              <p:cNvSpPr/>
              <p:nvPr/>
            </p:nvSpPr>
            <p:spPr>
              <a:xfrm>
                <a:off x="2537163" y="2016159"/>
                <a:ext cx="109363" cy="220732"/>
              </a:xfrm>
              <a:custGeom>
                <a:avLst/>
                <a:gdLst/>
                <a:ahLst/>
                <a:cxnLst/>
                <a:rect l="l" t="t" r="r" b="b"/>
                <a:pathLst>
                  <a:path w="80" h="163" extrusionOk="0">
                    <a:moveTo>
                      <a:pt x="7" y="87"/>
                    </a:moveTo>
                    <a:cubicBezTo>
                      <a:pt x="14" y="130"/>
                      <a:pt x="28" y="163"/>
                      <a:pt x="49" y="160"/>
                    </a:cubicBezTo>
                    <a:cubicBezTo>
                      <a:pt x="70" y="157"/>
                      <a:pt x="80" y="119"/>
                      <a:pt x="73" y="76"/>
                    </a:cubicBezTo>
                    <a:cubicBezTo>
                      <a:pt x="66" y="33"/>
                      <a:pt x="44" y="0"/>
                      <a:pt x="23" y="4"/>
                    </a:cubicBezTo>
                    <a:cubicBezTo>
                      <a:pt x="2" y="7"/>
                      <a:pt x="0" y="44"/>
                      <a:pt x="7" y="8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2" name="Google Shape;1292;p26"/>
              <p:cNvSpPr/>
              <p:nvPr/>
            </p:nvSpPr>
            <p:spPr>
              <a:xfrm>
                <a:off x="2564253" y="2263981"/>
                <a:ext cx="49164" cy="67223"/>
              </a:xfrm>
              <a:custGeom>
                <a:avLst/>
                <a:gdLst/>
                <a:ahLst/>
                <a:cxnLst/>
                <a:rect l="l" t="t" r="r" b="b"/>
                <a:pathLst>
                  <a:path w="36" h="49" extrusionOk="0">
                    <a:moveTo>
                      <a:pt x="21" y="1"/>
                    </a:moveTo>
                    <a:cubicBezTo>
                      <a:pt x="12" y="0"/>
                      <a:pt x="3" y="10"/>
                      <a:pt x="2" y="22"/>
                    </a:cubicBezTo>
                    <a:cubicBezTo>
                      <a:pt x="0" y="35"/>
                      <a:pt x="6" y="46"/>
                      <a:pt x="16" y="48"/>
                    </a:cubicBezTo>
                    <a:cubicBezTo>
                      <a:pt x="25" y="49"/>
                      <a:pt x="33" y="39"/>
                      <a:pt x="35" y="26"/>
                    </a:cubicBezTo>
                    <a:cubicBezTo>
                      <a:pt x="36" y="14"/>
                      <a:pt x="30" y="2"/>
                      <a:pt x="21" y="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3" name="Google Shape;1293;p26"/>
              <p:cNvSpPr/>
              <p:nvPr/>
            </p:nvSpPr>
            <p:spPr>
              <a:xfrm>
                <a:off x="2646527" y="2873001"/>
                <a:ext cx="130433" cy="754503"/>
              </a:xfrm>
              <a:custGeom>
                <a:avLst/>
                <a:gdLst/>
                <a:ahLst/>
                <a:cxnLst/>
                <a:rect l="l" t="t" r="r" b="b"/>
                <a:pathLst>
                  <a:path w="96" h="556" extrusionOk="0">
                    <a:moveTo>
                      <a:pt x="91" y="277"/>
                    </a:moveTo>
                    <a:cubicBezTo>
                      <a:pt x="86" y="143"/>
                      <a:pt x="40" y="0"/>
                      <a:pt x="22" y="14"/>
                    </a:cubicBezTo>
                    <a:cubicBezTo>
                      <a:pt x="0" y="32"/>
                      <a:pt x="17" y="143"/>
                      <a:pt x="22" y="277"/>
                    </a:cubicBezTo>
                    <a:cubicBezTo>
                      <a:pt x="27" y="411"/>
                      <a:pt x="25" y="555"/>
                      <a:pt x="40" y="555"/>
                    </a:cubicBezTo>
                    <a:cubicBezTo>
                      <a:pt x="63" y="556"/>
                      <a:pt x="96" y="411"/>
                      <a:pt x="91" y="27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4" name="Google Shape;1294;p26"/>
              <p:cNvSpPr/>
              <p:nvPr/>
            </p:nvSpPr>
            <p:spPr>
              <a:xfrm>
                <a:off x="2617430" y="2785712"/>
                <a:ext cx="50167" cy="74246"/>
              </a:xfrm>
              <a:custGeom>
                <a:avLst/>
                <a:gdLst/>
                <a:ahLst/>
                <a:cxnLst/>
                <a:rect l="l" t="t" r="r" b="b"/>
                <a:pathLst>
                  <a:path w="37" h="55" extrusionOk="0">
                    <a:moveTo>
                      <a:pt x="32" y="23"/>
                    </a:moveTo>
                    <a:cubicBezTo>
                      <a:pt x="27" y="9"/>
                      <a:pt x="17" y="0"/>
                      <a:pt x="10" y="2"/>
                    </a:cubicBezTo>
                    <a:cubicBezTo>
                      <a:pt x="3" y="5"/>
                      <a:pt x="0" y="18"/>
                      <a:pt x="5" y="32"/>
                    </a:cubicBezTo>
                    <a:cubicBezTo>
                      <a:pt x="10" y="46"/>
                      <a:pt x="20" y="55"/>
                      <a:pt x="27" y="52"/>
                    </a:cubicBezTo>
                    <a:cubicBezTo>
                      <a:pt x="34" y="50"/>
                      <a:pt x="37" y="37"/>
                      <a:pt x="32" y="2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5" name="Google Shape;1295;p26"/>
              <p:cNvSpPr/>
              <p:nvPr/>
            </p:nvSpPr>
            <p:spPr>
              <a:xfrm>
                <a:off x="2246197" y="1977029"/>
                <a:ext cx="310030" cy="404341"/>
              </a:xfrm>
              <a:custGeom>
                <a:avLst/>
                <a:gdLst/>
                <a:ahLst/>
                <a:cxnLst/>
                <a:rect l="l" t="t" r="r" b="b"/>
                <a:pathLst>
                  <a:path w="228" h="298" extrusionOk="0">
                    <a:moveTo>
                      <a:pt x="113" y="135"/>
                    </a:moveTo>
                    <a:cubicBezTo>
                      <a:pt x="124" y="3"/>
                      <a:pt x="225" y="7"/>
                      <a:pt x="228" y="7"/>
                    </a:cubicBezTo>
                    <a:cubicBezTo>
                      <a:pt x="210" y="1"/>
                      <a:pt x="194" y="0"/>
                      <a:pt x="186" y="0"/>
                    </a:cubicBezTo>
                    <a:cubicBezTo>
                      <a:pt x="154" y="0"/>
                      <a:pt x="0" y="11"/>
                      <a:pt x="101" y="292"/>
                    </a:cubicBezTo>
                    <a:cubicBezTo>
                      <a:pt x="101" y="292"/>
                      <a:pt x="110" y="295"/>
                      <a:pt x="137" y="298"/>
                    </a:cubicBezTo>
                    <a:cubicBezTo>
                      <a:pt x="124" y="241"/>
                      <a:pt x="109" y="188"/>
                      <a:pt x="113" y="135"/>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6" name="Google Shape;1296;p26"/>
              <p:cNvSpPr/>
              <p:nvPr/>
            </p:nvSpPr>
            <p:spPr>
              <a:xfrm>
                <a:off x="2405727" y="2532873"/>
                <a:ext cx="53177" cy="65217"/>
              </a:xfrm>
              <a:custGeom>
                <a:avLst/>
                <a:gdLst/>
                <a:ahLst/>
                <a:cxnLst/>
                <a:rect l="l" t="t" r="r" b="b"/>
                <a:pathLst>
                  <a:path w="39" h="48" extrusionOk="0">
                    <a:moveTo>
                      <a:pt x="39" y="5"/>
                    </a:moveTo>
                    <a:cubicBezTo>
                      <a:pt x="17" y="3"/>
                      <a:pt x="6" y="0"/>
                      <a:pt x="6" y="0"/>
                    </a:cubicBezTo>
                    <a:cubicBezTo>
                      <a:pt x="6" y="0"/>
                      <a:pt x="6" y="0"/>
                      <a:pt x="6" y="0"/>
                    </a:cubicBezTo>
                    <a:cubicBezTo>
                      <a:pt x="5" y="14"/>
                      <a:pt x="3" y="26"/>
                      <a:pt x="0" y="39"/>
                    </a:cubicBezTo>
                    <a:cubicBezTo>
                      <a:pt x="0" y="39"/>
                      <a:pt x="11" y="45"/>
                      <a:pt x="38" y="48"/>
                    </a:cubicBezTo>
                    <a:cubicBezTo>
                      <a:pt x="39" y="33"/>
                      <a:pt x="39" y="19"/>
                      <a:pt x="39" y="5"/>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7" name="Google Shape;1297;p26"/>
              <p:cNvSpPr/>
              <p:nvPr/>
            </p:nvSpPr>
            <p:spPr>
              <a:xfrm>
                <a:off x="2007405" y="2586049"/>
                <a:ext cx="449492" cy="1268209"/>
              </a:xfrm>
              <a:custGeom>
                <a:avLst/>
                <a:gdLst/>
                <a:ahLst/>
                <a:cxnLst/>
                <a:rect l="l" t="t" r="r" b="b"/>
                <a:pathLst>
                  <a:path w="331" h="934" extrusionOk="0">
                    <a:moveTo>
                      <a:pt x="289" y="147"/>
                    </a:moveTo>
                    <a:cubicBezTo>
                      <a:pt x="315" y="98"/>
                      <a:pt x="327" y="52"/>
                      <a:pt x="331" y="9"/>
                    </a:cubicBezTo>
                    <a:cubicBezTo>
                      <a:pt x="304" y="6"/>
                      <a:pt x="293" y="0"/>
                      <a:pt x="293" y="0"/>
                    </a:cubicBezTo>
                    <a:cubicBezTo>
                      <a:pt x="250" y="189"/>
                      <a:pt x="0" y="332"/>
                      <a:pt x="220" y="913"/>
                    </a:cubicBezTo>
                    <a:cubicBezTo>
                      <a:pt x="220" y="913"/>
                      <a:pt x="242" y="928"/>
                      <a:pt x="302" y="934"/>
                    </a:cubicBezTo>
                    <a:cubicBezTo>
                      <a:pt x="192" y="802"/>
                      <a:pt x="155" y="406"/>
                      <a:pt x="289" y="147"/>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8" name="Google Shape;1298;p26"/>
              <p:cNvSpPr/>
              <p:nvPr/>
            </p:nvSpPr>
            <p:spPr>
              <a:xfrm>
                <a:off x="2383654" y="2373344"/>
                <a:ext cx="64213" cy="77257"/>
              </a:xfrm>
              <a:custGeom>
                <a:avLst/>
                <a:gdLst/>
                <a:ahLst/>
                <a:cxnLst/>
                <a:rect l="l" t="t" r="r" b="b"/>
                <a:pathLst>
                  <a:path w="47" h="57" extrusionOk="0">
                    <a:moveTo>
                      <a:pt x="36" y="6"/>
                    </a:moveTo>
                    <a:cubicBezTo>
                      <a:pt x="9" y="3"/>
                      <a:pt x="0" y="0"/>
                      <a:pt x="0" y="0"/>
                    </a:cubicBezTo>
                    <a:cubicBezTo>
                      <a:pt x="2" y="4"/>
                      <a:pt x="3" y="7"/>
                      <a:pt x="5" y="11"/>
                    </a:cubicBezTo>
                    <a:cubicBezTo>
                      <a:pt x="10" y="25"/>
                      <a:pt x="13" y="37"/>
                      <a:pt x="16" y="50"/>
                    </a:cubicBezTo>
                    <a:cubicBezTo>
                      <a:pt x="16" y="50"/>
                      <a:pt x="23" y="55"/>
                      <a:pt x="47" y="57"/>
                    </a:cubicBezTo>
                    <a:cubicBezTo>
                      <a:pt x="44" y="40"/>
                      <a:pt x="40" y="23"/>
                      <a:pt x="36" y="6"/>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9" name="Google Shape;1299;p26"/>
              <p:cNvSpPr/>
              <p:nvPr/>
            </p:nvSpPr>
            <p:spPr>
              <a:xfrm rot="842175">
                <a:off x="2669717" y="3659902"/>
                <a:ext cx="30923" cy="74654"/>
              </a:xfrm>
              <a:prstGeom prst="ellipse">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00" name="Google Shape;1300;p26"/>
              <p:cNvSpPr/>
              <p:nvPr/>
            </p:nvSpPr>
            <p:spPr>
              <a:xfrm>
                <a:off x="2084661" y="1973016"/>
                <a:ext cx="827748" cy="1889271"/>
              </a:xfrm>
              <a:custGeom>
                <a:avLst/>
                <a:gdLst/>
                <a:ahLst/>
                <a:cxnLst/>
                <a:rect l="l" t="t" r="r" b="b"/>
                <a:pathLst>
                  <a:path w="609" h="1392" extrusionOk="0">
                    <a:moveTo>
                      <a:pt x="534" y="869"/>
                    </a:moveTo>
                    <a:cubicBezTo>
                      <a:pt x="520" y="748"/>
                      <a:pt x="475" y="664"/>
                      <a:pt x="436" y="590"/>
                    </a:cubicBezTo>
                    <a:cubicBezTo>
                      <a:pt x="410" y="542"/>
                      <a:pt x="387" y="498"/>
                      <a:pt x="376" y="451"/>
                    </a:cubicBezTo>
                    <a:cubicBezTo>
                      <a:pt x="373" y="438"/>
                      <a:pt x="371" y="426"/>
                      <a:pt x="370" y="413"/>
                    </a:cubicBezTo>
                    <a:cubicBezTo>
                      <a:pt x="369" y="391"/>
                      <a:pt x="371" y="368"/>
                      <a:pt x="376" y="345"/>
                    </a:cubicBezTo>
                    <a:cubicBezTo>
                      <a:pt x="379" y="333"/>
                      <a:pt x="383" y="320"/>
                      <a:pt x="387" y="307"/>
                    </a:cubicBezTo>
                    <a:cubicBezTo>
                      <a:pt x="389" y="304"/>
                      <a:pt x="390" y="300"/>
                      <a:pt x="392" y="296"/>
                    </a:cubicBezTo>
                    <a:cubicBezTo>
                      <a:pt x="434" y="180"/>
                      <a:pt x="437" y="96"/>
                      <a:pt x="402" y="46"/>
                    </a:cubicBezTo>
                    <a:cubicBezTo>
                      <a:pt x="373" y="5"/>
                      <a:pt x="324" y="0"/>
                      <a:pt x="305" y="0"/>
                    </a:cubicBezTo>
                    <a:cubicBezTo>
                      <a:pt x="285" y="0"/>
                      <a:pt x="237" y="5"/>
                      <a:pt x="207" y="46"/>
                    </a:cubicBezTo>
                    <a:cubicBezTo>
                      <a:pt x="172" y="96"/>
                      <a:pt x="176" y="180"/>
                      <a:pt x="218" y="296"/>
                    </a:cubicBezTo>
                    <a:cubicBezTo>
                      <a:pt x="219" y="300"/>
                      <a:pt x="220" y="304"/>
                      <a:pt x="222" y="307"/>
                    </a:cubicBezTo>
                    <a:cubicBezTo>
                      <a:pt x="227" y="320"/>
                      <a:pt x="231" y="333"/>
                      <a:pt x="233" y="345"/>
                    </a:cubicBezTo>
                    <a:cubicBezTo>
                      <a:pt x="239" y="368"/>
                      <a:pt x="240" y="391"/>
                      <a:pt x="239" y="413"/>
                    </a:cubicBezTo>
                    <a:cubicBezTo>
                      <a:pt x="238" y="426"/>
                      <a:pt x="236" y="438"/>
                      <a:pt x="233" y="451"/>
                    </a:cubicBezTo>
                    <a:cubicBezTo>
                      <a:pt x="223" y="498"/>
                      <a:pt x="199" y="542"/>
                      <a:pt x="174" y="590"/>
                    </a:cubicBezTo>
                    <a:cubicBezTo>
                      <a:pt x="134" y="664"/>
                      <a:pt x="89" y="748"/>
                      <a:pt x="75" y="869"/>
                    </a:cubicBezTo>
                    <a:cubicBezTo>
                      <a:pt x="58" y="1009"/>
                      <a:pt x="86" y="1172"/>
                      <a:pt x="160" y="1366"/>
                    </a:cubicBezTo>
                    <a:cubicBezTo>
                      <a:pt x="160" y="1367"/>
                      <a:pt x="160" y="1367"/>
                      <a:pt x="161" y="1368"/>
                    </a:cubicBezTo>
                    <a:cubicBezTo>
                      <a:pt x="163" y="1369"/>
                      <a:pt x="199" y="1392"/>
                      <a:pt x="305" y="1392"/>
                    </a:cubicBezTo>
                    <a:cubicBezTo>
                      <a:pt x="410" y="1392"/>
                      <a:pt x="447" y="1369"/>
                      <a:pt x="448" y="1368"/>
                    </a:cubicBezTo>
                    <a:cubicBezTo>
                      <a:pt x="449" y="1367"/>
                      <a:pt x="449" y="1367"/>
                      <a:pt x="449" y="1366"/>
                    </a:cubicBezTo>
                    <a:cubicBezTo>
                      <a:pt x="523" y="1172"/>
                      <a:pt x="551" y="1009"/>
                      <a:pt x="534" y="869"/>
                    </a:cubicBezTo>
                    <a:close/>
                    <a:moveTo>
                      <a:pt x="364" y="413"/>
                    </a:moveTo>
                    <a:cubicBezTo>
                      <a:pt x="357" y="415"/>
                      <a:pt x="336" y="418"/>
                      <a:pt x="305" y="418"/>
                    </a:cubicBezTo>
                    <a:cubicBezTo>
                      <a:pt x="273" y="418"/>
                      <a:pt x="252" y="415"/>
                      <a:pt x="245" y="413"/>
                    </a:cubicBezTo>
                    <a:cubicBezTo>
                      <a:pt x="246" y="391"/>
                      <a:pt x="245" y="370"/>
                      <a:pt x="240" y="347"/>
                    </a:cubicBezTo>
                    <a:cubicBezTo>
                      <a:pt x="247" y="350"/>
                      <a:pt x="266" y="355"/>
                      <a:pt x="305" y="355"/>
                    </a:cubicBezTo>
                    <a:cubicBezTo>
                      <a:pt x="344" y="355"/>
                      <a:pt x="362" y="350"/>
                      <a:pt x="369" y="347"/>
                    </a:cubicBezTo>
                    <a:cubicBezTo>
                      <a:pt x="365" y="370"/>
                      <a:pt x="363" y="391"/>
                      <a:pt x="364" y="413"/>
                    </a:cubicBezTo>
                    <a:close/>
                    <a:moveTo>
                      <a:pt x="212" y="50"/>
                    </a:moveTo>
                    <a:cubicBezTo>
                      <a:pt x="240" y="10"/>
                      <a:pt x="286" y="6"/>
                      <a:pt x="305" y="6"/>
                    </a:cubicBezTo>
                    <a:cubicBezTo>
                      <a:pt x="323" y="6"/>
                      <a:pt x="370" y="10"/>
                      <a:pt x="397" y="50"/>
                    </a:cubicBezTo>
                    <a:cubicBezTo>
                      <a:pt x="431" y="98"/>
                      <a:pt x="427" y="180"/>
                      <a:pt x="386" y="294"/>
                    </a:cubicBezTo>
                    <a:cubicBezTo>
                      <a:pt x="386" y="294"/>
                      <a:pt x="386" y="294"/>
                      <a:pt x="386" y="295"/>
                    </a:cubicBezTo>
                    <a:cubicBezTo>
                      <a:pt x="379" y="297"/>
                      <a:pt x="356" y="302"/>
                      <a:pt x="305" y="302"/>
                    </a:cubicBezTo>
                    <a:cubicBezTo>
                      <a:pt x="253" y="302"/>
                      <a:pt x="231" y="297"/>
                      <a:pt x="223" y="295"/>
                    </a:cubicBezTo>
                    <a:cubicBezTo>
                      <a:pt x="223" y="294"/>
                      <a:pt x="223" y="294"/>
                      <a:pt x="223" y="294"/>
                    </a:cubicBezTo>
                    <a:cubicBezTo>
                      <a:pt x="182" y="180"/>
                      <a:pt x="178" y="98"/>
                      <a:pt x="212" y="50"/>
                    </a:cubicBezTo>
                    <a:close/>
                    <a:moveTo>
                      <a:pt x="227" y="305"/>
                    </a:moveTo>
                    <a:cubicBezTo>
                      <a:pt x="226" y="303"/>
                      <a:pt x="225" y="300"/>
                      <a:pt x="224" y="297"/>
                    </a:cubicBezTo>
                    <a:cubicBezTo>
                      <a:pt x="233" y="299"/>
                      <a:pt x="256" y="304"/>
                      <a:pt x="305" y="304"/>
                    </a:cubicBezTo>
                    <a:cubicBezTo>
                      <a:pt x="354" y="304"/>
                      <a:pt x="376" y="299"/>
                      <a:pt x="385" y="297"/>
                    </a:cubicBezTo>
                    <a:cubicBezTo>
                      <a:pt x="384" y="300"/>
                      <a:pt x="383" y="303"/>
                      <a:pt x="382" y="305"/>
                    </a:cubicBezTo>
                    <a:cubicBezTo>
                      <a:pt x="377" y="319"/>
                      <a:pt x="373" y="332"/>
                      <a:pt x="370" y="344"/>
                    </a:cubicBezTo>
                    <a:cubicBezTo>
                      <a:pt x="370" y="344"/>
                      <a:pt x="370" y="345"/>
                      <a:pt x="370" y="345"/>
                    </a:cubicBezTo>
                    <a:cubicBezTo>
                      <a:pt x="364" y="348"/>
                      <a:pt x="346" y="353"/>
                      <a:pt x="305" y="353"/>
                    </a:cubicBezTo>
                    <a:cubicBezTo>
                      <a:pt x="263" y="353"/>
                      <a:pt x="245" y="348"/>
                      <a:pt x="239" y="345"/>
                    </a:cubicBezTo>
                    <a:cubicBezTo>
                      <a:pt x="239" y="345"/>
                      <a:pt x="239" y="344"/>
                      <a:pt x="239" y="344"/>
                    </a:cubicBezTo>
                    <a:cubicBezTo>
                      <a:pt x="236" y="332"/>
                      <a:pt x="232" y="318"/>
                      <a:pt x="227" y="305"/>
                    </a:cubicBezTo>
                    <a:close/>
                    <a:moveTo>
                      <a:pt x="245" y="415"/>
                    </a:moveTo>
                    <a:cubicBezTo>
                      <a:pt x="252" y="417"/>
                      <a:pt x="273" y="420"/>
                      <a:pt x="305" y="420"/>
                    </a:cubicBezTo>
                    <a:cubicBezTo>
                      <a:pt x="336" y="420"/>
                      <a:pt x="357" y="417"/>
                      <a:pt x="365" y="415"/>
                    </a:cubicBezTo>
                    <a:cubicBezTo>
                      <a:pt x="365" y="427"/>
                      <a:pt x="367" y="440"/>
                      <a:pt x="370" y="452"/>
                    </a:cubicBezTo>
                    <a:cubicBezTo>
                      <a:pt x="364" y="455"/>
                      <a:pt x="343" y="462"/>
                      <a:pt x="305" y="462"/>
                    </a:cubicBezTo>
                    <a:cubicBezTo>
                      <a:pt x="266" y="462"/>
                      <a:pt x="246" y="455"/>
                      <a:pt x="239" y="452"/>
                    </a:cubicBezTo>
                    <a:cubicBezTo>
                      <a:pt x="242" y="439"/>
                      <a:pt x="244" y="427"/>
                      <a:pt x="245" y="415"/>
                    </a:cubicBezTo>
                    <a:close/>
                    <a:moveTo>
                      <a:pt x="444" y="1363"/>
                    </a:moveTo>
                    <a:cubicBezTo>
                      <a:pt x="438" y="1367"/>
                      <a:pt x="400" y="1386"/>
                      <a:pt x="305" y="1386"/>
                    </a:cubicBezTo>
                    <a:cubicBezTo>
                      <a:pt x="209" y="1386"/>
                      <a:pt x="171" y="1367"/>
                      <a:pt x="165" y="1363"/>
                    </a:cubicBezTo>
                    <a:cubicBezTo>
                      <a:pt x="0" y="928"/>
                      <a:pt x="99" y="742"/>
                      <a:pt x="179" y="592"/>
                    </a:cubicBezTo>
                    <a:cubicBezTo>
                      <a:pt x="204" y="545"/>
                      <a:pt x="228" y="501"/>
                      <a:pt x="239" y="454"/>
                    </a:cubicBezTo>
                    <a:cubicBezTo>
                      <a:pt x="246" y="457"/>
                      <a:pt x="266" y="464"/>
                      <a:pt x="305" y="464"/>
                    </a:cubicBezTo>
                    <a:cubicBezTo>
                      <a:pt x="343" y="464"/>
                      <a:pt x="364" y="457"/>
                      <a:pt x="371" y="454"/>
                    </a:cubicBezTo>
                    <a:cubicBezTo>
                      <a:pt x="382" y="501"/>
                      <a:pt x="405" y="545"/>
                      <a:pt x="430" y="592"/>
                    </a:cubicBezTo>
                    <a:cubicBezTo>
                      <a:pt x="510" y="742"/>
                      <a:pt x="609" y="928"/>
                      <a:pt x="444" y="136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01" name="Google Shape;1301;p26"/>
            <p:cNvGrpSpPr/>
            <p:nvPr/>
          </p:nvGrpSpPr>
          <p:grpSpPr>
            <a:xfrm flipH="1">
              <a:off x="8263527" y="4251783"/>
              <a:ext cx="884240" cy="823491"/>
              <a:chOff x="4496661" y="1889197"/>
              <a:chExt cx="1440600" cy="1341628"/>
            </a:xfrm>
          </p:grpSpPr>
          <p:sp>
            <p:nvSpPr>
              <p:cNvPr id="1302" name="Google Shape;1302;p26"/>
              <p:cNvSpPr/>
              <p:nvPr/>
            </p:nvSpPr>
            <p:spPr>
              <a:xfrm>
                <a:off x="4496661" y="3037325"/>
                <a:ext cx="1440600" cy="193500"/>
              </a:xfrm>
              <a:prstGeom prst="ellipse">
                <a:avLst/>
              </a:prstGeom>
              <a:solidFill>
                <a:srgbClr val="403952">
                  <a:alpha val="18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03" name="Google Shape;1303;p26"/>
              <p:cNvGrpSpPr/>
              <p:nvPr/>
            </p:nvGrpSpPr>
            <p:grpSpPr>
              <a:xfrm>
                <a:off x="4566808" y="1889197"/>
                <a:ext cx="1300318" cy="1297304"/>
                <a:chOff x="4566808" y="1889197"/>
                <a:chExt cx="1300318" cy="1297304"/>
              </a:xfrm>
            </p:grpSpPr>
            <p:sp>
              <p:nvSpPr>
                <p:cNvPr id="1304" name="Google Shape;1304;p26"/>
                <p:cNvSpPr/>
                <p:nvPr/>
              </p:nvSpPr>
              <p:spPr>
                <a:xfrm>
                  <a:off x="4570821" y="1893210"/>
                  <a:ext cx="1293293" cy="1291287"/>
                </a:xfrm>
                <a:custGeom>
                  <a:avLst/>
                  <a:gdLst/>
                  <a:ahLst/>
                  <a:cxnLst/>
                  <a:rect l="l" t="t" r="r" b="b"/>
                  <a:pathLst>
                    <a:path w="951" h="951" extrusionOk="0">
                      <a:moveTo>
                        <a:pt x="951" y="471"/>
                      </a:moveTo>
                      <a:cubicBezTo>
                        <a:pt x="948" y="210"/>
                        <a:pt x="736" y="0"/>
                        <a:pt x="475" y="0"/>
                      </a:cubicBezTo>
                      <a:cubicBezTo>
                        <a:pt x="454" y="0"/>
                        <a:pt x="433" y="1"/>
                        <a:pt x="413" y="4"/>
                      </a:cubicBezTo>
                      <a:cubicBezTo>
                        <a:pt x="180" y="34"/>
                        <a:pt x="0" y="234"/>
                        <a:pt x="0" y="475"/>
                      </a:cubicBezTo>
                      <a:cubicBezTo>
                        <a:pt x="0" y="738"/>
                        <a:pt x="213" y="951"/>
                        <a:pt x="475" y="951"/>
                      </a:cubicBezTo>
                      <a:cubicBezTo>
                        <a:pt x="738" y="951"/>
                        <a:pt x="951" y="738"/>
                        <a:pt x="951" y="475"/>
                      </a:cubicBezTo>
                      <a:cubicBezTo>
                        <a:pt x="951" y="474"/>
                        <a:pt x="951" y="472"/>
                        <a:pt x="951" y="471"/>
                      </a:cubicBezTo>
                      <a:close/>
                      <a:moveTo>
                        <a:pt x="777" y="455"/>
                      </a:moveTo>
                      <a:cubicBezTo>
                        <a:pt x="771" y="460"/>
                        <a:pt x="764" y="463"/>
                        <a:pt x="755" y="463"/>
                      </a:cubicBezTo>
                      <a:cubicBezTo>
                        <a:pt x="739" y="463"/>
                        <a:pt x="718" y="453"/>
                        <a:pt x="701" y="434"/>
                      </a:cubicBezTo>
                      <a:cubicBezTo>
                        <a:pt x="685" y="416"/>
                        <a:pt x="677" y="395"/>
                        <a:pt x="678" y="377"/>
                      </a:cubicBezTo>
                      <a:cubicBezTo>
                        <a:pt x="678" y="368"/>
                        <a:pt x="681" y="360"/>
                        <a:pt x="687" y="354"/>
                      </a:cubicBezTo>
                      <a:cubicBezTo>
                        <a:pt x="704" y="338"/>
                        <a:pt x="738" y="347"/>
                        <a:pt x="763" y="375"/>
                      </a:cubicBezTo>
                      <a:cubicBezTo>
                        <a:pt x="787" y="403"/>
                        <a:pt x="794" y="438"/>
                        <a:pt x="777" y="455"/>
                      </a:cubicBezTo>
                      <a:close/>
                      <a:moveTo>
                        <a:pt x="660" y="181"/>
                      </a:moveTo>
                      <a:cubicBezTo>
                        <a:pt x="674" y="165"/>
                        <a:pt x="706" y="168"/>
                        <a:pt x="732" y="190"/>
                      </a:cubicBezTo>
                      <a:cubicBezTo>
                        <a:pt x="757" y="211"/>
                        <a:pt x="766" y="242"/>
                        <a:pt x="752" y="259"/>
                      </a:cubicBezTo>
                      <a:cubicBezTo>
                        <a:pt x="748" y="264"/>
                        <a:pt x="742" y="267"/>
                        <a:pt x="735" y="268"/>
                      </a:cubicBezTo>
                      <a:cubicBezTo>
                        <a:pt x="720" y="271"/>
                        <a:pt x="699" y="265"/>
                        <a:pt x="681" y="250"/>
                      </a:cubicBezTo>
                      <a:cubicBezTo>
                        <a:pt x="663" y="235"/>
                        <a:pt x="653" y="216"/>
                        <a:pt x="654" y="200"/>
                      </a:cubicBezTo>
                      <a:cubicBezTo>
                        <a:pt x="654" y="193"/>
                        <a:pt x="656" y="186"/>
                        <a:pt x="660" y="181"/>
                      </a:cubicBezTo>
                      <a:close/>
                      <a:moveTo>
                        <a:pt x="447" y="179"/>
                      </a:moveTo>
                      <a:cubicBezTo>
                        <a:pt x="460" y="159"/>
                        <a:pt x="497" y="159"/>
                        <a:pt x="528" y="179"/>
                      </a:cubicBezTo>
                      <a:cubicBezTo>
                        <a:pt x="560" y="198"/>
                        <a:pt x="575" y="230"/>
                        <a:pt x="562" y="249"/>
                      </a:cubicBezTo>
                      <a:cubicBezTo>
                        <a:pt x="557" y="256"/>
                        <a:pt x="550" y="261"/>
                        <a:pt x="541" y="263"/>
                      </a:cubicBezTo>
                      <a:cubicBezTo>
                        <a:pt x="524" y="267"/>
                        <a:pt x="501" y="262"/>
                        <a:pt x="481" y="249"/>
                      </a:cubicBezTo>
                      <a:cubicBezTo>
                        <a:pt x="460" y="236"/>
                        <a:pt x="446" y="218"/>
                        <a:pt x="443" y="201"/>
                      </a:cubicBezTo>
                      <a:cubicBezTo>
                        <a:pt x="442" y="193"/>
                        <a:pt x="443" y="185"/>
                        <a:pt x="447" y="17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5" name="Google Shape;1305;p26"/>
                <p:cNvSpPr/>
                <p:nvPr/>
              </p:nvSpPr>
              <p:spPr>
                <a:xfrm>
                  <a:off x="5492883" y="2351732"/>
                  <a:ext cx="157523" cy="169563"/>
                </a:xfrm>
                <a:custGeom>
                  <a:avLst/>
                  <a:gdLst/>
                  <a:ahLst/>
                  <a:cxnLst/>
                  <a:rect l="l" t="t" r="r" b="b"/>
                  <a:pathLst>
                    <a:path w="116" h="125" extrusionOk="0">
                      <a:moveTo>
                        <a:pt x="85" y="37"/>
                      </a:moveTo>
                      <a:cubicBezTo>
                        <a:pt x="109" y="65"/>
                        <a:pt x="116" y="100"/>
                        <a:pt x="99" y="117"/>
                      </a:cubicBezTo>
                      <a:cubicBezTo>
                        <a:pt x="93" y="122"/>
                        <a:pt x="86" y="125"/>
                        <a:pt x="77" y="125"/>
                      </a:cubicBezTo>
                      <a:cubicBezTo>
                        <a:pt x="86" y="108"/>
                        <a:pt x="77" y="82"/>
                        <a:pt x="56" y="61"/>
                      </a:cubicBezTo>
                      <a:cubicBezTo>
                        <a:pt x="38" y="44"/>
                        <a:pt x="16" y="36"/>
                        <a:pt x="0" y="39"/>
                      </a:cubicBezTo>
                      <a:cubicBezTo>
                        <a:pt x="0" y="30"/>
                        <a:pt x="3" y="22"/>
                        <a:pt x="9" y="16"/>
                      </a:cubicBezTo>
                      <a:cubicBezTo>
                        <a:pt x="26" y="0"/>
                        <a:pt x="60" y="9"/>
                        <a:pt x="85" y="37"/>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6" name="Google Shape;1306;p26"/>
                <p:cNvSpPr/>
                <p:nvPr/>
              </p:nvSpPr>
              <p:spPr>
                <a:xfrm>
                  <a:off x="5490876" y="2400895"/>
                  <a:ext cx="118393" cy="120399"/>
                </a:xfrm>
                <a:custGeom>
                  <a:avLst/>
                  <a:gdLst/>
                  <a:ahLst/>
                  <a:cxnLst/>
                  <a:rect l="l" t="t" r="r" b="b"/>
                  <a:pathLst>
                    <a:path w="87" h="89" extrusionOk="0">
                      <a:moveTo>
                        <a:pt x="57" y="25"/>
                      </a:moveTo>
                      <a:cubicBezTo>
                        <a:pt x="78" y="46"/>
                        <a:pt x="87" y="72"/>
                        <a:pt x="78" y="89"/>
                      </a:cubicBezTo>
                      <a:cubicBezTo>
                        <a:pt x="62" y="89"/>
                        <a:pt x="41" y="79"/>
                        <a:pt x="24" y="60"/>
                      </a:cubicBezTo>
                      <a:cubicBezTo>
                        <a:pt x="8" y="42"/>
                        <a:pt x="0" y="21"/>
                        <a:pt x="1" y="3"/>
                      </a:cubicBezTo>
                      <a:cubicBezTo>
                        <a:pt x="17" y="0"/>
                        <a:pt x="39" y="8"/>
                        <a:pt x="57" y="25"/>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7" name="Google Shape;1307;p26"/>
                <p:cNvSpPr/>
                <p:nvPr/>
              </p:nvSpPr>
              <p:spPr>
                <a:xfrm>
                  <a:off x="5458770" y="2155079"/>
                  <a:ext cx="116387" cy="106353"/>
                </a:xfrm>
                <a:custGeom>
                  <a:avLst/>
                  <a:gdLst/>
                  <a:ahLst/>
                  <a:cxnLst/>
                  <a:rect l="l" t="t" r="r" b="b"/>
                  <a:pathLst>
                    <a:path w="86" h="78" extrusionOk="0">
                      <a:moveTo>
                        <a:pt x="58" y="22"/>
                      </a:moveTo>
                      <a:cubicBezTo>
                        <a:pt x="77" y="38"/>
                        <a:pt x="86" y="59"/>
                        <a:pt x="82" y="75"/>
                      </a:cubicBezTo>
                      <a:cubicBezTo>
                        <a:pt x="67" y="78"/>
                        <a:pt x="46" y="72"/>
                        <a:pt x="28" y="57"/>
                      </a:cubicBezTo>
                      <a:cubicBezTo>
                        <a:pt x="10" y="42"/>
                        <a:pt x="0" y="23"/>
                        <a:pt x="1" y="7"/>
                      </a:cubicBezTo>
                      <a:cubicBezTo>
                        <a:pt x="16" y="0"/>
                        <a:pt x="39" y="6"/>
                        <a:pt x="58" y="22"/>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8" name="Google Shape;1308;p26"/>
                <p:cNvSpPr/>
                <p:nvPr/>
              </p:nvSpPr>
              <p:spPr>
                <a:xfrm>
                  <a:off x="5459773" y="2116953"/>
                  <a:ext cx="152506" cy="140466"/>
                </a:xfrm>
                <a:custGeom>
                  <a:avLst/>
                  <a:gdLst/>
                  <a:ahLst/>
                  <a:cxnLst/>
                  <a:rect l="l" t="t" r="r" b="b"/>
                  <a:pathLst>
                    <a:path w="112" h="103" extrusionOk="0">
                      <a:moveTo>
                        <a:pt x="78" y="25"/>
                      </a:moveTo>
                      <a:cubicBezTo>
                        <a:pt x="103" y="46"/>
                        <a:pt x="112" y="77"/>
                        <a:pt x="98" y="94"/>
                      </a:cubicBezTo>
                      <a:cubicBezTo>
                        <a:pt x="94" y="99"/>
                        <a:pt x="88" y="102"/>
                        <a:pt x="81" y="103"/>
                      </a:cubicBezTo>
                      <a:cubicBezTo>
                        <a:pt x="85" y="87"/>
                        <a:pt x="76" y="66"/>
                        <a:pt x="57" y="50"/>
                      </a:cubicBezTo>
                      <a:cubicBezTo>
                        <a:pt x="38" y="34"/>
                        <a:pt x="15" y="28"/>
                        <a:pt x="0" y="35"/>
                      </a:cubicBezTo>
                      <a:cubicBezTo>
                        <a:pt x="0" y="28"/>
                        <a:pt x="2" y="21"/>
                        <a:pt x="6" y="16"/>
                      </a:cubicBezTo>
                      <a:cubicBezTo>
                        <a:pt x="20" y="0"/>
                        <a:pt x="52" y="3"/>
                        <a:pt x="78" y="25"/>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9" name="Google Shape;1309;p26"/>
                <p:cNvSpPr/>
                <p:nvPr/>
              </p:nvSpPr>
              <p:spPr>
                <a:xfrm>
                  <a:off x="5171817" y="2108926"/>
                  <a:ext cx="180599" cy="141470"/>
                </a:xfrm>
                <a:custGeom>
                  <a:avLst/>
                  <a:gdLst/>
                  <a:ahLst/>
                  <a:cxnLst/>
                  <a:rect l="l" t="t" r="r" b="b"/>
                  <a:pathLst>
                    <a:path w="133" h="104" extrusionOk="0">
                      <a:moveTo>
                        <a:pt x="86" y="20"/>
                      </a:moveTo>
                      <a:cubicBezTo>
                        <a:pt x="118" y="39"/>
                        <a:pt x="133" y="71"/>
                        <a:pt x="120" y="90"/>
                      </a:cubicBezTo>
                      <a:cubicBezTo>
                        <a:pt x="115" y="97"/>
                        <a:pt x="108" y="102"/>
                        <a:pt x="99" y="104"/>
                      </a:cubicBezTo>
                      <a:cubicBezTo>
                        <a:pt x="100" y="87"/>
                        <a:pt x="88" y="67"/>
                        <a:pt x="67" y="52"/>
                      </a:cubicBezTo>
                      <a:cubicBezTo>
                        <a:pt x="44" y="35"/>
                        <a:pt x="16" y="31"/>
                        <a:pt x="1" y="42"/>
                      </a:cubicBezTo>
                      <a:cubicBezTo>
                        <a:pt x="0" y="34"/>
                        <a:pt x="1" y="26"/>
                        <a:pt x="5" y="20"/>
                      </a:cubicBezTo>
                      <a:cubicBezTo>
                        <a:pt x="18" y="0"/>
                        <a:pt x="55" y="0"/>
                        <a:pt x="86" y="2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0" name="Google Shape;1310;p26"/>
                <p:cNvSpPr/>
                <p:nvPr/>
              </p:nvSpPr>
              <p:spPr>
                <a:xfrm>
                  <a:off x="5172820" y="2151066"/>
                  <a:ext cx="134446" cy="104346"/>
                </a:xfrm>
                <a:custGeom>
                  <a:avLst/>
                  <a:gdLst/>
                  <a:ahLst/>
                  <a:cxnLst/>
                  <a:rect l="l" t="t" r="r" b="b"/>
                  <a:pathLst>
                    <a:path w="99" h="77" extrusionOk="0">
                      <a:moveTo>
                        <a:pt x="66" y="21"/>
                      </a:moveTo>
                      <a:cubicBezTo>
                        <a:pt x="87" y="36"/>
                        <a:pt x="99" y="56"/>
                        <a:pt x="98" y="73"/>
                      </a:cubicBezTo>
                      <a:cubicBezTo>
                        <a:pt x="81" y="77"/>
                        <a:pt x="58" y="72"/>
                        <a:pt x="38" y="59"/>
                      </a:cubicBezTo>
                      <a:cubicBezTo>
                        <a:pt x="17" y="46"/>
                        <a:pt x="3" y="28"/>
                        <a:pt x="0" y="11"/>
                      </a:cubicBezTo>
                      <a:cubicBezTo>
                        <a:pt x="15" y="0"/>
                        <a:pt x="43" y="4"/>
                        <a:pt x="66" y="2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1" name="Google Shape;1311;p26"/>
                <p:cNvSpPr/>
                <p:nvPr/>
              </p:nvSpPr>
              <p:spPr>
                <a:xfrm>
                  <a:off x="4570821" y="1898227"/>
                  <a:ext cx="1293293" cy="1286267"/>
                </a:xfrm>
                <a:custGeom>
                  <a:avLst/>
                  <a:gdLst/>
                  <a:ahLst/>
                  <a:cxnLst/>
                  <a:rect l="l" t="t" r="r" b="b"/>
                  <a:pathLst>
                    <a:path w="951" h="947" extrusionOk="0">
                      <a:moveTo>
                        <a:pt x="951" y="471"/>
                      </a:moveTo>
                      <a:cubicBezTo>
                        <a:pt x="951" y="734"/>
                        <a:pt x="738" y="947"/>
                        <a:pt x="475" y="947"/>
                      </a:cubicBezTo>
                      <a:cubicBezTo>
                        <a:pt x="213" y="947"/>
                        <a:pt x="0" y="734"/>
                        <a:pt x="0" y="471"/>
                      </a:cubicBezTo>
                      <a:cubicBezTo>
                        <a:pt x="0" y="230"/>
                        <a:pt x="180" y="30"/>
                        <a:pt x="413" y="0"/>
                      </a:cubicBezTo>
                      <a:cubicBezTo>
                        <a:pt x="225" y="53"/>
                        <a:pt x="93" y="232"/>
                        <a:pt x="106" y="435"/>
                      </a:cubicBezTo>
                      <a:cubicBezTo>
                        <a:pt x="121" y="669"/>
                        <a:pt x="323" y="847"/>
                        <a:pt x="557" y="832"/>
                      </a:cubicBezTo>
                      <a:cubicBezTo>
                        <a:pt x="762" y="818"/>
                        <a:pt x="923" y="662"/>
                        <a:pt x="951" y="467"/>
                      </a:cubicBezTo>
                      <a:cubicBezTo>
                        <a:pt x="951" y="468"/>
                        <a:pt x="951" y="470"/>
                        <a:pt x="951" y="47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2" name="Google Shape;1312;p26"/>
                <p:cNvSpPr/>
                <p:nvPr/>
              </p:nvSpPr>
              <p:spPr>
                <a:xfrm>
                  <a:off x="5645389" y="2178156"/>
                  <a:ext cx="180599" cy="326082"/>
                </a:xfrm>
                <a:custGeom>
                  <a:avLst/>
                  <a:gdLst/>
                  <a:ahLst/>
                  <a:cxnLst/>
                  <a:rect l="l" t="t" r="r" b="b"/>
                  <a:pathLst>
                    <a:path w="133" h="240" extrusionOk="0">
                      <a:moveTo>
                        <a:pt x="107" y="104"/>
                      </a:moveTo>
                      <a:cubicBezTo>
                        <a:pt x="132" y="165"/>
                        <a:pt x="133" y="222"/>
                        <a:pt x="111" y="231"/>
                      </a:cubicBezTo>
                      <a:cubicBezTo>
                        <a:pt x="88" y="240"/>
                        <a:pt x="59" y="194"/>
                        <a:pt x="35" y="133"/>
                      </a:cubicBezTo>
                      <a:cubicBezTo>
                        <a:pt x="10" y="71"/>
                        <a:pt x="0" y="18"/>
                        <a:pt x="22" y="9"/>
                      </a:cubicBezTo>
                      <a:cubicBezTo>
                        <a:pt x="45" y="0"/>
                        <a:pt x="83" y="42"/>
                        <a:pt x="107" y="104"/>
                      </a:cubicBezTo>
                      <a:close/>
                    </a:path>
                  </a:pathLst>
                </a:custGeom>
                <a:solidFill>
                  <a:srgbClr val="F4F4F4">
                    <a:alpha val="251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3" name="Google Shape;1313;p26"/>
                <p:cNvSpPr/>
                <p:nvPr/>
              </p:nvSpPr>
              <p:spPr>
                <a:xfrm>
                  <a:off x="5600239" y="2093876"/>
                  <a:ext cx="64213" cy="69230"/>
                </a:xfrm>
                <a:custGeom>
                  <a:avLst/>
                  <a:gdLst/>
                  <a:ahLst/>
                  <a:cxnLst/>
                  <a:rect l="l" t="t" r="r" b="b"/>
                  <a:pathLst>
                    <a:path w="47" h="51" extrusionOk="0">
                      <a:moveTo>
                        <a:pt x="37" y="14"/>
                      </a:moveTo>
                      <a:cubicBezTo>
                        <a:pt x="46" y="24"/>
                        <a:pt x="47" y="38"/>
                        <a:pt x="40" y="44"/>
                      </a:cubicBezTo>
                      <a:cubicBezTo>
                        <a:pt x="32" y="51"/>
                        <a:pt x="19" y="47"/>
                        <a:pt x="10" y="37"/>
                      </a:cubicBezTo>
                      <a:cubicBezTo>
                        <a:pt x="1" y="26"/>
                        <a:pt x="0" y="13"/>
                        <a:pt x="8" y="6"/>
                      </a:cubicBezTo>
                      <a:cubicBezTo>
                        <a:pt x="15" y="0"/>
                        <a:pt x="28" y="3"/>
                        <a:pt x="37" y="14"/>
                      </a:cubicBezTo>
                      <a:close/>
                    </a:path>
                  </a:pathLst>
                </a:custGeom>
                <a:solidFill>
                  <a:srgbClr val="F4F4F4">
                    <a:alpha val="251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4" name="Google Shape;1314;p26"/>
                <p:cNvSpPr/>
                <p:nvPr/>
              </p:nvSpPr>
              <p:spPr>
                <a:xfrm>
                  <a:off x="4566808" y="1889197"/>
                  <a:ext cx="1300318" cy="1297304"/>
                </a:xfrm>
                <a:custGeom>
                  <a:avLst/>
                  <a:gdLst/>
                  <a:ahLst/>
                  <a:cxnLst/>
                  <a:rect l="l" t="t" r="r" b="b"/>
                  <a:pathLst>
                    <a:path w="956" h="956" extrusionOk="0">
                      <a:moveTo>
                        <a:pt x="478" y="956"/>
                      </a:moveTo>
                      <a:cubicBezTo>
                        <a:pt x="215" y="956"/>
                        <a:pt x="0" y="742"/>
                        <a:pt x="0" y="478"/>
                      </a:cubicBezTo>
                      <a:cubicBezTo>
                        <a:pt x="0" y="214"/>
                        <a:pt x="215" y="0"/>
                        <a:pt x="478" y="0"/>
                      </a:cubicBezTo>
                      <a:cubicBezTo>
                        <a:pt x="742" y="0"/>
                        <a:pt x="956" y="214"/>
                        <a:pt x="956" y="478"/>
                      </a:cubicBezTo>
                      <a:cubicBezTo>
                        <a:pt x="956" y="742"/>
                        <a:pt x="742" y="956"/>
                        <a:pt x="478" y="956"/>
                      </a:cubicBezTo>
                      <a:close/>
                      <a:moveTo>
                        <a:pt x="478" y="5"/>
                      </a:moveTo>
                      <a:cubicBezTo>
                        <a:pt x="217" y="5"/>
                        <a:pt x="5" y="217"/>
                        <a:pt x="5" y="478"/>
                      </a:cubicBezTo>
                      <a:cubicBezTo>
                        <a:pt x="5" y="739"/>
                        <a:pt x="217" y="951"/>
                        <a:pt x="478" y="951"/>
                      </a:cubicBezTo>
                      <a:cubicBezTo>
                        <a:pt x="739" y="951"/>
                        <a:pt x="951" y="739"/>
                        <a:pt x="951" y="478"/>
                      </a:cubicBezTo>
                      <a:cubicBezTo>
                        <a:pt x="951" y="217"/>
                        <a:pt x="739" y="5"/>
                        <a:pt x="478" y="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15" name="Google Shape;1315;p26"/>
                <p:cNvGrpSpPr/>
                <p:nvPr/>
              </p:nvGrpSpPr>
              <p:grpSpPr>
                <a:xfrm>
                  <a:off x="5171817" y="2108926"/>
                  <a:ext cx="478589" cy="412369"/>
                  <a:chOff x="3317617" y="3099201"/>
                  <a:chExt cx="478589" cy="412369"/>
                </a:xfrm>
              </p:grpSpPr>
              <p:sp>
                <p:nvSpPr>
                  <p:cNvPr id="1316" name="Google Shape;1316;p26"/>
                  <p:cNvSpPr/>
                  <p:nvPr/>
                </p:nvSpPr>
                <p:spPr>
                  <a:xfrm>
                    <a:off x="3638683" y="3342007"/>
                    <a:ext cx="157523" cy="169563"/>
                  </a:xfrm>
                  <a:custGeom>
                    <a:avLst/>
                    <a:gdLst/>
                    <a:ahLst/>
                    <a:cxnLst/>
                    <a:rect l="l" t="t" r="r" b="b"/>
                    <a:pathLst>
                      <a:path w="116" h="125" extrusionOk="0">
                        <a:moveTo>
                          <a:pt x="85" y="37"/>
                        </a:moveTo>
                        <a:cubicBezTo>
                          <a:pt x="109" y="65"/>
                          <a:pt x="116" y="100"/>
                          <a:pt x="99" y="117"/>
                        </a:cubicBezTo>
                        <a:cubicBezTo>
                          <a:pt x="93" y="122"/>
                          <a:pt x="86" y="125"/>
                          <a:pt x="77" y="125"/>
                        </a:cubicBezTo>
                        <a:cubicBezTo>
                          <a:pt x="86" y="108"/>
                          <a:pt x="77" y="82"/>
                          <a:pt x="56" y="61"/>
                        </a:cubicBezTo>
                        <a:cubicBezTo>
                          <a:pt x="38" y="44"/>
                          <a:pt x="16" y="36"/>
                          <a:pt x="0" y="39"/>
                        </a:cubicBezTo>
                        <a:cubicBezTo>
                          <a:pt x="0" y="30"/>
                          <a:pt x="3" y="22"/>
                          <a:pt x="9" y="16"/>
                        </a:cubicBezTo>
                        <a:cubicBezTo>
                          <a:pt x="26" y="0"/>
                          <a:pt x="60" y="9"/>
                          <a:pt x="85" y="37"/>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7" name="Google Shape;1317;p26"/>
                  <p:cNvSpPr/>
                  <p:nvPr/>
                </p:nvSpPr>
                <p:spPr>
                  <a:xfrm>
                    <a:off x="3636676" y="3391170"/>
                    <a:ext cx="118393" cy="120399"/>
                  </a:xfrm>
                  <a:custGeom>
                    <a:avLst/>
                    <a:gdLst/>
                    <a:ahLst/>
                    <a:cxnLst/>
                    <a:rect l="l" t="t" r="r" b="b"/>
                    <a:pathLst>
                      <a:path w="87" h="89" extrusionOk="0">
                        <a:moveTo>
                          <a:pt x="57" y="25"/>
                        </a:moveTo>
                        <a:cubicBezTo>
                          <a:pt x="78" y="46"/>
                          <a:pt x="87" y="72"/>
                          <a:pt x="78" y="89"/>
                        </a:cubicBezTo>
                        <a:cubicBezTo>
                          <a:pt x="62" y="89"/>
                          <a:pt x="41" y="79"/>
                          <a:pt x="24" y="60"/>
                        </a:cubicBezTo>
                        <a:cubicBezTo>
                          <a:pt x="8" y="42"/>
                          <a:pt x="0" y="21"/>
                          <a:pt x="1" y="3"/>
                        </a:cubicBezTo>
                        <a:cubicBezTo>
                          <a:pt x="17" y="0"/>
                          <a:pt x="39" y="8"/>
                          <a:pt x="57" y="25"/>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8" name="Google Shape;1318;p26"/>
                  <p:cNvSpPr/>
                  <p:nvPr/>
                </p:nvSpPr>
                <p:spPr>
                  <a:xfrm>
                    <a:off x="3604570" y="3145354"/>
                    <a:ext cx="116387" cy="106353"/>
                  </a:xfrm>
                  <a:custGeom>
                    <a:avLst/>
                    <a:gdLst/>
                    <a:ahLst/>
                    <a:cxnLst/>
                    <a:rect l="l" t="t" r="r" b="b"/>
                    <a:pathLst>
                      <a:path w="86" h="78" extrusionOk="0">
                        <a:moveTo>
                          <a:pt x="58" y="22"/>
                        </a:moveTo>
                        <a:cubicBezTo>
                          <a:pt x="77" y="38"/>
                          <a:pt x="86" y="59"/>
                          <a:pt x="82" y="75"/>
                        </a:cubicBezTo>
                        <a:cubicBezTo>
                          <a:pt x="67" y="78"/>
                          <a:pt x="46" y="72"/>
                          <a:pt x="28" y="57"/>
                        </a:cubicBezTo>
                        <a:cubicBezTo>
                          <a:pt x="10" y="42"/>
                          <a:pt x="0" y="23"/>
                          <a:pt x="1" y="7"/>
                        </a:cubicBezTo>
                        <a:cubicBezTo>
                          <a:pt x="16" y="0"/>
                          <a:pt x="39" y="6"/>
                          <a:pt x="58" y="22"/>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9" name="Google Shape;1319;p26"/>
                  <p:cNvSpPr/>
                  <p:nvPr/>
                </p:nvSpPr>
                <p:spPr>
                  <a:xfrm>
                    <a:off x="3605573" y="3107228"/>
                    <a:ext cx="152506" cy="140466"/>
                  </a:xfrm>
                  <a:custGeom>
                    <a:avLst/>
                    <a:gdLst/>
                    <a:ahLst/>
                    <a:cxnLst/>
                    <a:rect l="l" t="t" r="r" b="b"/>
                    <a:pathLst>
                      <a:path w="112" h="103" extrusionOk="0">
                        <a:moveTo>
                          <a:pt x="78" y="25"/>
                        </a:moveTo>
                        <a:cubicBezTo>
                          <a:pt x="103" y="46"/>
                          <a:pt x="112" y="77"/>
                          <a:pt x="98" y="94"/>
                        </a:cubicBezTo>
                        <a:cubicBezTo>
                          <a:pt x="94" y="99"/>
                          <a:pt x="88" y="102"/>
                          <a:pt x="81" y="103"/>
                        </a:cubicBezTo>
                        <a:cubicBezTo>
                          <a:pt x="85" y="87"/>
                          <a:pt x="76" y="66"/>
                          <a:pt x="57" y="50"/>
                        </a:cubicBezTo>
                        <a:cubicBezTo>
                          <a:pt x="38" y="34"/>
                          <a:pt x="15" y="28"/>
                          <a:pt x="0" y="35"/>
                        </a:cubicBezTo>
                        <a:cubicBezTo>
                          <a:pt x="0" y="28"/>
                          <a:pt x="2" y="21"/>
                          <a:pt x="6" y="16"/>
                        </a:cubicBezTo>
                        <a:cubicBezTo>
                          <a:pt x="20" y="0"/>
                          <a:pt x="52" y="3"/>
                          <a:pt x="78" y="25"/>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0" name="Google Shape;1320;p26"/>
                  <p:cNvSpPr/>
                  <p:nvPr/>
                </p:nvSpPr>
                <p:spPr>
                  <a:xfrm>
                    <a:off x="3317617" y="3099201"/>
                    <a:ext cx="180599" cy="141470"/>
                  </a:xfrm>
                  <a:custGeom>
                    <a:avLst/>
                    <a:gdLst/>
                    <a:ahLst/>
                    <a:cxnLst/>
                    <a:rect l="l" t="t" r="r" b="b"/>
                    <a:pathLst>
                      <a:path w="133" h="104" extrusionOk="0">
                        <a:moveTo>
                          <a:pt x="86" y="20"/>
                        </a:moveTo>
                        <a:cubicBezTo>
                          <a:pt x="118" y="39"/>
                          <a:pt x="133" y="71"/>
                          <a:pt x="120" y="90"/>
                        </a:cubicBezTo>
                        <a:cubicBezTo>
                          <a:pt x="115" y="97"/>
                          <a:pt x="108" y="102"/>
                          <a:pt x="99" y="104"/>
                        </a:cubicBezTo>
                        <a:cubicBezTo>
                          <a:pt x="100" y="87"/>
                          <a:pt x="88" y="67"/>
                          <a:pt x="67" y="52"/>
                        </a:cubicBezTo>
                        <a:cubicBezTo>
                          <a:pt x="44" y="35"/>
                          <a:pt x="16" y="31"/>
                          <a:pt x="1" y="42"/>
                        </a:cubicBezTo>
                        <a:cubicBezTo>
                          <a:pt x="0" y="34"/>
                          <a:pt x="1" y="26"/>
                          <a:pt x="5" y="20"/>
                        </a:cubicBezTo>
                        <a:cubicBezTo>
                          <a:pt x="18" y="0"/>
                          <a:pt x="55" y="0"/>
                          <a:pt x="86" y="2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1" name="Google Shape;1321;p26"/>
                  <p:cNvSpPr/>
                  <p:nvPr/>
                </p:nvSpPr>
                <p:spPr>
                  <a:xfrm>
                    <a:off x="3318620" y="3141341"/>
                    <a:ext cx="134446" cy="104346"/>
                  </a:xfrm>
                  <a:custGeom>
                    <a:avLst/>
                    <a:gdLst/>
                    <a:ahLst/>
                    <a:cxnLst/>
                    <a:rect l="l" t="t" r="r" b="b"/>
                    <a:pathLst>
                      <a:path w="99" h="77" extrusionOk="0">
                        <a:moveTo>
                          <a:pt x="66" y="21"/>
                        </a:moveTo>
                        <a:cubicBezTo>
                          <a:pt x="87" y="36"/>
                          <a:pt x="99" y="56"/>
                          <a:pt x="98" y="73"/>
                        </a:cubicBezTo>
                        <a:cubicBezTo>
                          <a:pt x="81" y="77"/>
                          <a:pt x="58" y="72"/>
                          <a:pt x="38" y="59"/>
                        </a:cubicBezTo>
                        <a:cubicBezTo>
                          <a:pt x="17" y="46"/>
                          <a:pt x="3" y="28"/>
                          <a:pt x="0" y="11"/>
                        </a:cubicBezTo>
                        <a:cubicBezTo>
                          <a:pt x="15" y="0"/>
                          <a:pt x="43" y="4"/>
                          <a:pt x="66" y="2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22" name="Google Shape;1322;p26"/>
                <p:cNvSpPr/>
                <p:nvPr/>
              </p:nvSpPr>
              <p:spPr>
                <a:xfrm>
                  <a:off x="5455759" y="2112940"/>
                  <a:ext cx="160533" cy="149496"/>
                </a:xfrm>
                <a:custGeom>
                  <a:avLst/>
                  <a:gdLst/>
                  <a:ahLst/>
                  <a:cxnLst/>
                  <a:rect l="l" t="t" r="r" b="b"/>
                  <a:pathLst>
                    <a:path w="118" h="110" extrusionOk="0">
                      <a:moveTo>
                        <a:pt x="76" y="110"/>
                      </a:moveTo>
                      <a:cubicBezTo>
                        <a:pt x="79" y="110"/>
                        <a:pt x="82" y="109"/>
                        <a:pt x="85" y="109"/>
                      </a:cubicBezTo>
                      <a:cubicBezTo>
                        <a:pt x="93" y="107"/>
                        <a:pt x="99" y="104"/>
                        <a:pt x="103" y="98"/>
                      </a:cubicBezTo>
                      <a:cubicBezTo>
                        <a:pt x="118" y="80"/>
                        <a:pt x="109" y="48"/>
                        <a:pt x="82" y="26"/>
                      </a:cubicBezTo>
                      <a:cubicBezTo>
                        <a:pt x="56" y="4"/>
                        <a:pt x="22" y="0"/>
                        <a:pt x="7" y="18"/>
                      </a:cubicBezTo>
                      <a:cubicBezTo>
                        <a:pt x="3" y="23"/>
                        <a:pt x="0" y="30"/>
                        <a:pt x="0" y="38"/>
                      </a:cubicBezTo>
                      <a:cubicBezTo>
                        <a:pt x="0" y="55"/>
                        <a:pt x="11" y="75"/>
                        <a:pt x="28" y="90"/>
                      </a:cubicBezTo>
                      <a:cubicBezTo>
                        <a:pt x="43" y="103"/>
                        <a:pt x="61" y="110"/>
                        <a:pt x="76" y="110"/>
                      </a:cubicBezTo>
                      <a:close/>
                      <a:moveTo>
                        <a:pt x="11" y="21"/>
                      </a:moveTo>
                      <a:cubicBezTo>
                        <a:pt x="17" y="15"/>
                        <a:pt x="25" y="11"/>
                        <a:pt x="35" y="11"/>
                      </a:cubicBezTo>
                      <a:cubicBezTo>
                        <a:pt x="48" y="11"/>
                        <a:pt x="65" y="18"/>
                        <a:pt x="79" y="30"/>
                      </a:cubicBezTo>
                      <a:cubicBezTo>
                        <a:pt x="103" y="50"/>
                        <a:pt x="113" y="79"/>
                        <a:pt x="100" y="95"/>
                      </a:cubicBezTo>
                      <a:cubicBezTo>
                        <a:pt x="96" y="99"/>
                        <a:pt x="91" y="102"/>
                        <a:pt x="86" y="103"/>
                      </a:cubicBezTo>
                      <a:cubicBezTo>
                        <a:pt x="88" y="87"/>
                        <a:pt x="78" y="67"/>
                        <a:pt x="60" y="52"/>
                      </a:cubicBezTo>
                      <a:cubicBezTo>
                        <a:pt x="43" y="37"/>
                        <a:pt x="21" y="31"/>
                        <a:pt x="5" y="36"/>
                      </a:cubicBezTo>
                      <a:cubicBezTo>
                        <a:pt x="6" y="30"/>
                        <a:pt x="8" y="25"/>
                        <a:pt x="11" y="21"/>
                      </a:cubicBezTo>
                      <a:close/>
                      <a:moveTo>
                        <a:pt x="5" y="38"/>
                      </a:moveTo>
                      <a:cubicBezTo>
                        <a:pt x="5" y="38"/>
                        <a:pt x="5" y="38"/>
                        <a:pt x="5" y="38"/>
                      </a:cubicBezTo>
                      <a:cubicBezTo>
                        <a:pt x="5" y="38"/>
                        <a:pt x="5" y="38"/>
                        <a:pt x="5" y="38"/>
                      </a:cubicBezTo>
                      <a:cubicBezTo>
                        <a:pt x="20" y="33"/>
                        <a:pt x="42" y="39"/>
                        <a:pt x="59" y="53"/>
                      </a:cubicBezTo>
                      <a:cubicBezTo>
                        <a:pt x="77" y="68"/>
                        <a:pt x="87" y="88"/>
                        <a:pt x="84" y="104"/>
                      </a:cubicBezTo>
                      <a:cubicBezTo>
                        <a:pt x="84" y="104"/>
                        <a:pt x="84" y="104"/>
                        <a:pt x="84" y="104"/>
                      </a:cubicBezTo>
                      <a:cubicBezTo>
                        <a:pt x="68" y="107"/>
                        <a:pt x="48" y="100"/>
                        <a:pt x="32" y="86"/>
                      </a:cubicBezTo>
                      <a:cubicBezTo>
                        <a:pt x="15" y="72"/>
                        <a:pt x="5" y="54"/>
                        <a:pt x="5" y="3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3" name="Google Shape;1323;p26"/>
                <p:cNvSpPr/>
                <p:nvPr/>
              </p:nvSpPr>
              <p:spPr>
                <a:xfrm>
                  <a:off x="5167804" y="2104913"/>
                  <a:ext cx="177590" cy="150499"/>
                </a:xfrm>
                <a:custGeom>
                  <a:avLst/>
                  <a:gdLst/>
                  <a:ahLst/>
                  <a:cxnLst/>
                  <a:rect l="l" t="t" r="r" b="b"/>
                  <a:pathLst>
                    <a:path w="131" h="111" extrusionOk="0">
                      <a:moveTo>
                        <a:pt x="91" y="21"/>
                      </a:moveTo>
                      <a:cubicBezTo>
                        <a:pt x="58" y="0"/>
                        <a:pt x="20" y="1"/>
                        <a:pt x="6" y="21"/>
                      </a:cubicBezTo>
                      <a:cubicBezTo>
                        <a:pt x="2" y="28"/>
                        <a:pt x="0" y="36"/>
                        <a:pt x="2" y="46"/>
                      </a:cubicBezTo>
                      <a:cubicBezTo>
                        <a:pt x="5" y="64"/>
                        <a:pt x="19" y="82"/>
                        <a:pt x="40" y="95"/>
                      </a:cubicBezTo>
                      <a:cubicBezTo>
                        <a:pt x="56" y="105"/>
                        <a:pt x="74" y="111"/>
                        <a:pt x="89" y="111"/>
                      </a:cubicBezTo>
                      <a:cubicBezTo>
                        <a:pt x="94" y="111"/>
                        <a:pt x="98" y="110"/>
                        <a:pt x="102" y="109"/>
                      </a:cubicBezTo>
                      <a:cubicBezTo>
                        <a:pt x="112" y="107"/>
                        <a:pt x="120" y="102"/>
                        <a:pt x="125" y="95"/>
                      </a:cubicBezTo>
                      <a:cubicBezTo>
                        <a:pt x="130" y="88"/>
                        <a:pt x="131" y="79"/>
                        <a:pt x="129" y="69"/>
                      </a:cubicBezTo>
                      <a:cubicBezTo>
                        <a:pt x="125" y="51"/>
                        <a:pt x="111" y="33"/>
                        <a:pt x="91" y="21"/>
                      </a:cubicBezTo>
                      <a:close/>
                      <a:moveTo>
                        <a:pt x="43" y="91"/>
                      </a:moveTo>
                      <a:cubicBezTo>
                        <a:pt x="23" y="79"/>
                        <a:pt x="9" y="61"/>
                        <a:pt x="7" y="45"/>
                      </a:cubicBezTo>
                      <a:cubicBezTo>
                        <a:pt x="7" y="45"/>
                        <a:pt x="7" y="45"/>
                        <a:pt x="7" y="45"/>
                      </a:cubicBezTo>
                      <a:cubicBezTo>
                        <a:pt x="7" y="45"/>
                        <a:pt x="7" y="45"/>
                        <a:pt x="7" y="45"/>
                      </a:cubicBezTo>
                      <a:cubicBezTo>
                        <a:pt x="22" y="35"/>
                        <a:pt x="48" y="40"/>
                        <a:pt x="70" y="56"/>
                      </a:cubicBezTo>
                      <a:cubicBezTo>
                        <a:pt x="89" y="69"/>
                        <a:pt x="101" y="88"/>
                        <a:pt x="101" y="104"/>
                      </a:cubicBezTo>
                      <a:cubicBezTo>
                        <a:pt x="84" y="108"/>
                        <a:pt x="62" y="103"/>
                        <a:pt x="43" y="91"/>
                      </a:cubicBezTo>
                      <a:close/>
                      <a:moveTo>
                        <a:pt x="121" y="92"/>
                      </a:moveTo>
                      <a:cubicBezTo>
                        <a:pt x="117" y="98"/>
                        <a:pt x="111" y="102"/>
                        <a:pt x="103" y="104"/>
                      </a:cubicBezTo>
                      <a:cubicBezTo>
                        <a:pt x="102" y="87"/>
                        <a:pt x="90" y="68"/>
                        <a:pt x="71" y="54"/>
                      </a:cubicBezTo>
                      <a:cubicBezTo>
                        <a:pt x="49" y="38"/>
                        <a:pt x="22" y="34"/>
                        <a:pt x="6" y="43"/>
                      </a:cubicBezTo>
                      <a:cubicBezTo>
                        <a:pt x="6" y="36"/>
                        <a:pt x="7" y="29"/>
                        <a:pt x="10" y="24"/>
                      </a:cubicBezTo>
                      <a:cubicBezTo>
                        <a:pt x="16" y="15"/>
                        <a:pt x="28" y="11"/>
                        <a:pt x="42" y="11"/>
                      </a:cubicBezTo>
                      <a:cubicBezTo>
                        <a:pt x="56" y="11"/>
                        <a:pt x="72" y="15"/>
                        <a:pt x="88" y="25"/>
                      </a:cubicBezTo>
                      <a:cubicBezTo>
                        <a:pt x="107" y="37"/>
                        <a:pt x="121" y="54"/>
                        <a:pt x="124" y="70"/>
                      </a:cubicBezTo>
                      <a:cubicBezTo>
                        <a:pt x="126" y="78"/>
                        <a:pt x="125" y="86"/>
                        <a:pt x="121" y="9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4" name="Google Shape;1324;p26"/>
                <p:cNvSpPr/>
                <p:nvPr/>
              </p:nvSpPr>
              <p:spPr>
                <a:xfrm>
                  <a:off x="5486863" y="2359759"/>
                  <a:ext cx="167556" cy="164546"/>
                </a:xfrm>
                <a:custGeom>
                  <a:avLst/>
                  <a:gdLst/>
                  <a:ahLst/>
                  <a:cxnLst/>
                  <a:rect l="l" t="t" r="r" b="b"/>
                  <a:pathLst>
                    <a:path w="123" h="121" extrusionOk="0">
                      <a:moveTo>
                        <a:pt x="90" y="29"/>
                      </a:moveTo>
                      <a:cubicBezTo>
                        <a:pt x="74" y="11"/>
                        <a:pt x="54" y="0"/>
                        <a:pt x="36" y="0"/>
                      </a:cubicBezTo>
                      <a:cubicBezTo>
                        <a:pt x="26" y="0"/>
                        <a:pt x="18" y="2"/>
                        <a:pt x="11" y="9"/>
                      </a:cubicBezTo>
                      <a:cubicBezTo>
                        <a:pt x="5" y="15"/>
                        <a:pt x="2" y="23"/>
                        <a:pt x="1" y="33"/>
                      </a:cubicBezTo>
                      <a:cubicBezTo>
                        <a:pt x="0" y="52"/>
                        <a:pt x="10" y="74"/>
                        <a:pt x="26" y="92"/>
                      </a:cubicBezTo>
                      <a:cubicBezTo>
                        <a:pt x="42" y="110"/>
                        <a:pt x="63" y="121"/>
                        <a:pt x="81" y="121"/>
                      </a:cubicBezTo>
                      <a:cubicBezTo>
                        <a:pt x="81" y="121"/>
                        <a:pt x="81" y="121"/>
                        <a:pt x="81" y="121"/>
                      </a:cubicBezTo>
                      <a:cubicBezTo>
                        <a:pt x="91" y="121"/>
                        <a:pt x="99" y="118"/>
                        <a:pt x="105" y="112"/>
                      </a:cubicBezTo>
                      <a:cubicBezTo>
                        <a:pt x="123" y="95"/>
                        <a:pt x="116" y="58"/>
                        <a:pt x="90" y="29"/>
                      </a:cubicBezTo>
                      <a:close/>
                      <a:moveTo>
                        <a:pt x="29" y="88"/>
                      </a:moveTo>
                      <a:cubicBezTo>
                        <a:pt x="14" y="71"/>
                        <a:pt x="6" y="51"/>
                        <a:pt x="6" y="34"/>
                      </a:cubicBezTo>
                      <a:cubicBezTo>
                        <a:pt x="22" y="31"/>
                        <a:pt x="43" y="40"/>
                        <a:pt x="60" y="56"/>
                      </a:cubicBezTo>
                      <a:cubicBezTo>
                        <a:pt x="79" y="75"/>
                        <a:pt x="88" y="100"/>
                        <a:pt x="82" y="116"/>
                      </a:cubicBezTo>
                      <a:cubicBezTo>
                        <a:pt x="82" y="116"/>
                        <a:pt x="82" y="116"/>
                        <a:pt x="81" y="116"/>
                      </a:cubicBezTo>
                      <a:cubicBezTo>
                        <a:pt x="81" y="116"/>
                        <a:pt x="81" y="116"/>
                        <a:pt x="81" y="116"/>
                      </a:cubicBezTo>
                      <a:cubicBezTo>
                        <a:pt x="65" y="116"/>
                        <a:pt x="45" y="106"/>
                        <a:pt x="29" y="88"/>
                      </a:cubicBezTo>
                      <a:close/>
                      <a:moveTo>
                        <a:pt x="101" y="109"/>
                      </a:moveTo>
                      <a:cubicBezTo>
                        <a:pt x="97" y="113"/>
                        <a:pt x="91" y="116"/>
                        <a:pt x="83" y="116"/>
                      </a:cubicBezTo>
                      <a:cubicBezTo>
                        <a:pt x="90" y="99"/>
                        <a:pt x="80" y="74"/>
                        <a:pt x="61" y="55"/>
                      </a:cubicBezTo>
                      <a:cubicBezTo>
                        <a:pt x="44" y="38"/>
                        <a:pt x="23" y="30"/>
                        <a:pt x="6" y="32"/>
                      </a:cubicBezTo>
                      <a:cubicBezTo>
                        <a:pt x="7" y="24"/>
                        <a:pt x="10" y="17"/>
                        <a:pt x="15" y="12"/>
                      </a:cubicBezTo>
                      <a:cubicBezTo>
                        <a:pt x="20" y="7"/>
                        <a:pt x="27" y="5"/>
                        <a:pt x="35" y="5"/>
                      </a:cubicBezTo>
                      <a:cubicBezTo>
                        <a:pt x="35" y="5"/>
                        <a:pt x="36" y="5"/>
                        <a:pt x="36" y="5"/>
                      </a:cubicBezTo>
                      <a:cubicBezTo>
                        <a:pt x="53" y="5"/>
                        <a:pt x="72" y="16"/>
                        <a:pt x="87" y="33"/>
                      </a:cubicBezTo>
                      <a:cubicBezTo>
                        <a:pt x="111" y="59"/>
                        <a:pt x="117" y="93"/>
                        <a:pt x="101" y="10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4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42"/>
        <p:cNvGrpSpPr/>
        <p:nvPr/>
      </p:nvGrpSpPr>
      <p:grpSpPr>
        <a:xfrm>
          <a:off x="0" y="0"/>
          <a:ext cx="0" cy="0"/>
          <a:chOff x="0" y="0"/>
          <a:chExt cx="0" cy="0"/>
        </a:xfrm>
      </p:grpSpPr>
      <p:pic>
        <p:nvPicPr>
          <p:cNvPr id="443" name="Google Shape;443;p13"/>
          <p:cNvPicPr preferRelativeResize="0"/>
          <p:nvPr/>
        </p:nvPicPr>
        <p:blipFill rotWithShape="1">
          <a:blip r:embed="rId2">
            <a:alphaModFix/>
          </a:blip>
          <a:srcRect l="79" t="179"/>
          <a:stretch/>
        </p:blipFill>
        <p:spPr>
          <a:xfrm flipH="1">
            <a:off x="-12704" y="-4587"/>
            <a:ext cx="9169408" cy="5152674"/>
          </a:xfrm>
          <a:prstGeom prst="rect">
            <a:avLst/>
          </a:prstGeom>
          <a:noFill/>
          <a:ln>
            <a:noFill/>
          </a:ln>
        </p:spPr>
      </p:pic>
      <p:sp>
        <p:nvSpPr>
          <p:cNvPr id="444" name="Google Shape;444;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45" name="Google Shape;445;p13"/>
          <p:cNvSpPr txBox="1">
            <a:spLocks noGrp="1"/>
          </p:cNvSpPr>
          <p:nvPr>
            <p:ph type="subTitle" idx="1"/>
          </p:nvPr>
        </p:nvSpPr>
        <p:spPr>
          <a:xfrm>
            <a:off x="1791175" y="2125624"/>
            <a:ext cx="2633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6" name="Google Shape;446;p13"/>
          <p:cNvSpPr txBox="1">
            <a:spLocks noGrp="1"/>
          </p:cNvSpPr>
          <p:nvPr>
            <p:ph type="subTitle" idx="2"/>
          </p:nvPr>
        </p:nvSpPr>
        <p:spPr>
          <a:xfrm>
            <a:off x="1791175" y="3706675"/>
            <a:ext cx="2633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7" name="Google Shape;447;p13"/>
          <p:cNvSpPr txBox="1">
            <a:spLocks noGrp="1"/>
          </p:cNvSpPr>
          <p:nvPr>
            <p:ph type="subTitle" idx="3"/>
          </p:nvPr>
        </p:nvSpPr>
        <p:spPr>
          <a:xfrm>
            <a:off x="5747075" y="3706650"/>
            <a:ext cx="2628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8" name="Google Shape;448;p13"/>
          <p:cNvSpPr txBox="1">
            <a:spLocks noGrp="1"/>
          </p:cNvSpPr>
          <p:nvPr>
            <p:ph type="subTitle" idx="4"/>
          </p:nvPr>
        </p:nvSpPr>
        <p:spPr>
          <a:xfrm>
            <a:off x="5747075" y="2125625"/>
            <a:ext cx="2628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9" name="Google Shape;449;p13"/>
          <p:cNvSpPr txBox="1">
            <a:spLocks noGrp="1"/>
          </p:cNvSpPr>
          <p:nvPr>
            <p:ph type="title" idx="5" hasCustomPrompt="1"/>
          </p:nvPr>
        </p:nvSpPr>
        <p:spPr>
          <a:xfrm>
            <a:off x="763472" y="1416513"/>
            <a:ext cx="1032900" cy="815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4700"/>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450" name="Google Shape;450;p13"/>
          <p:cNvSpPr txBox="1">
            <a:spLocks noGrp="1"/>
          </p:cNvSpPr>
          <p:nvPr>
            <p:ph type="title" idx="6" hasCustomPrompt="1"/>
          </p:nvPr>
        </p:nvSpPr>
        <p:spPr>
          <a:xfrm>
            <a:off x="4714175" y="2982175"/>
            <a:ext cx="1032900" cy="815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4700"/>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451" name="Google Shape;451;p13"/>
          <p:cNvSpPr txBox="1">
            <a:spLocks noGrp="1"/>
          </p:cNvSpPr>
          <p:nvPr>
            <p:ph type="title" idx="7" hasCustomPrompt="1"/>
          </p:nvPr>
        </p:nvSpPr>
        <p:spPr>
          <a:xfrm>
            <a:off x="763472" y="2982175"/>
            <a:ext cx="1032900" cy="815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4700"/>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452" name="Google Shape;452;p13"/>
          <p:cNvSpPr txBox="1">
            <a:spLocks noGrp="1"/>
          </p:cNvSpPr>
          <p:nvPr>
            <p:ph type="title" idx="8" hasCustomPrompt="1"/>
          </p:nvPr>
        </p:nvSpPr>
        <p:spPr>
          <a:xfrm>
            <a:off x="4714175" y="1416513"/>
            <a:ext cx="1032900" cy="815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4700"/>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453" name="Google Shape;453;p13"/>
          <p:cNvSpPr txBox="1">
            <a:spLocks noGrp="1"/>
          </p:cNvSpPr>
          <p:nvPr>
            <p:ph type="subTitle" idx="9"/>
          </p:nvPr>
        </p:nvSpPr>
        <p:spPr>
          <a:xfrm>
            <a:off x="1796350" y="1624925"/>
            <a:ext cx="2633400" cy="500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2200">
                <a:latin typeface="Pacifico"/>
                <a:ea typeface="Pacifico"/>
                <a:cs typeface="Pacifico"/>
                <a:sym typeface="Pacific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454" name="Google Shape;454;p13"/>
          <p:cNvSpPr txBox="1">
            <a:spLocks noGrp="1"/>
          </p:cNvSpPr>
          <p:nvPr>
            <p:ph type="subTitle" idx="13"/>
          </p:nvPr>
        </p:nvSpPr>
        <p:spPr>
          <a:xfrm>
            <a:off x="1791175" y="3205827"/>
            <a:ext cx="2633400" cy="500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2200">
                <a:latin typeface="Pacifico"/>
                <a:ea typeface="Pacifico"/>
                <a:cs typeface="Pacifico"/>
                <a:sym typeface="Pacific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455" name="Google Shape;455;p13"/>
          <p:cNvSpPr txBox="1">
            <a:spLocks noGrp="1"/>
          </p:cNvSpPr>
          <p:nvPr>
            <p:ph type="subTitle" idx="14"/>
          </p:nvPr>
        </p:nvSpPr>
        <p:spPr>
          <a:xfrm>
            <a:off x="5747075" y="3205829"/>
            <a:ext cx="2628300" cy="500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2200">
                <a:latin typeface="Pacifico"/>
                <a:ea typeface="Pacifico"/>
                <a:cs typeface="Pacifico"/>
                <a:sym typeface="Pacific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456" name="Google Shape;456;p13"/>
          <p:cNvSpPr txBox="1">
            <a:spLocks noGrp="1"/>
          </p:cNvSpPr>
          <p:nvPr>
            <p:ph type="subTitle" idx="15"/>
          </p:nvPr>
        </p:nvSpPr>
        <p:spPr>
          <a:xfrm>
            <a:off x="5752232" y="1624925"/>
            <a:ext cx="2628300" cy="500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DM Sans"/>
              <a:buNone/>
              <a:defRPr sz="2200">
                <a:latin typeface="Pacifico"/>
                <a:ea typeface="Pacifico"/>
                <a:cs typeface="Pacifico"/>
                <a:sym typeface="Pacific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457" name="Google Shape;457;p13"/>
          <p:cNvGrpSpPr/>
          <p:nvPr/>
        </p:nvGrpSpPr>
        <p:grpSpPr>
          <a:xfrm>
            <a:off x="7028926" y="4464628"/>
            <a:ext cx="2114925" cy="627891"/>
            <a:chOff x="1294933" y="3786055"/>
            <a:chExt cx="2621700" cy="778345"/>
          </a:xfrm>
        </p:grpSpPr>
        <p:sp>
          <p:nvSpPr>
            <p:cNvPr id="458" name="Google Shape;458;p13"/>
            <p:cNvSpPr/>
            <p:nvPr/>
          </p:nvSpPr>
          <p:spPr>
            <a:xfrm>
              <a:off x="1294933" y="4350799"/>
              <a:ext cx="2621700" cy="213600"/>
            </a:xfrm>
            <a:prstGeom prst="ellipse">
              <a:avLst/>
            </a:prstGeom>
            <a:solidFill>
              <a:srgbClr val="403952">
                <a:alpha val="18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59" name="Google Shape;459;p13"/>
            <p:cNvGrpSpPr/>
            <p:nvPr/>
          </p:nvGrpSpPr>
          <p:grpSpPr>
            <a:xfrm>
              <a:off x="1417044" y="3786055"/>
              <a:ext cx="1950477" cy="685274"/>
              <a:chOff x="1559919" y="3657605"/>
              <a:chExt cx="1950477" cy="685274"/>
            </a:xfrm>
          </p:grpSpPr>
          <p:sp>
            <p:nvSpPr>
              <p:cNvPr id="460" name="Google Shape;460;p13"/>
              <p:cNvSpPr/>
              <p:nvPr/>
            </p:nvSpPr>
            <p:spPr>
              <a:xfrm>
                <a:off x="2364375" y="4081575"/>
                <a:ext cx="475200" cy="711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61" name="Google Shape;461;p13"/>
              <p:cNvSpPr/>
              <p:nvPr/>
            </p:nvSpPr>
            <p:spPr>
              <a:xfrm>
                <a:off x="2642513" y="3661618"/>
                <a:ext cx="134446" cy="124413"/>
              </a:xfrm>
              <a:custGeom>
                <a:avLst/>
                <a:gdLst/>
                <a:ahLst/>
                <a:cxnLst/>
                <a:rect l="l" t="t" r="r" b="b"/>
                <a:pathLst>
                  <a:path w="99" h="92" extrusionOk="0">
                    <a:moveTo>
                      <a:pt x="37" y="20"/>
                    </a:moveTo>
                    <a:cubicBezTo>
                      <a:pt x="50" y="26"/>
                      <a:pt x="61" y="40"/>
                      <a:pt x="68" y="53"/>
                    </a:cubicBezTo>
                    <a:cubicBezTo>
                      <a:pt x="68" y="53"/>
                      <a:pt x="68" y="53"/>
                      <a:pt x="68" y="53"/>
                    </a:cubicBezTo>
                    <a:cubicBezTo>
                      <a:pt x="69" y="54"/>
                      <a:pt x="69" y="54"/>
                      <a:pt x="69" y="55"/>
                    </a:cubicBezTo>
                    <a:cubicBezTo>
                      <a:pt x="71" y="57"/>
                      <a:pt x="72" y="59"/>
                      <a:pt x="73" y="61"/>
                    </a:cubicBezTo>
                    <a:cubicBezTo>
                      <a:pt x="75" y="65"/>
                      <a:pt x="76" y="68"/>
                      <a:pt x="78" y="72"/>
                    </a:cubicBezTo>
                    <a:cubicBezTo>
                      <a:pt x="82" y="80"/>
                      <a:pt x="84" y="87"/>
                      <a:pt x="84" y="87"/>
                    </a:cubicBezTo>
                    <a:cubicBezTo>
                      <a:pt x="85" y="90"/>
                      <a:pt x="88" y="92"/>
                      <a:pt x="91" y="92"/>
                    </a:cubicBezTo>
                    <a:cubicBezTo>
                      <a:pt x="92" y="92"/>
                      <a:pt x="93" y="92"/>
                      <a:pt x="93" y="92"/>
                    </a:cubicBezTo>
                    <a:cubicBezTo>
                      <a:pt x="97" y="91"/>
                      <a:pt x="99" y="86"/>
                      <a:pt x="98" y="82"/>
                    </a:cubicBezTo>
                    <a:cubicBezTo>
                      <a:pt x="98" y="82"/>
                      <a:pt x="96" y="75"/>
                      <a:pt x="92" y="66"/>
                    </a:cubicBezTo>
                    <a:cubicBezTo>
                      <a:pt x="92" y="66"/>
                      <a:pt x="92" y="66"/>
                      <a:pt x="92" y="66"/>
                    </a:cubicBezTo>
                    <a:cubicBezTo>
                      <a:pt x="91" y="65"/>
                      <a:pt x="91" y="64"/>
                      <a:pt x="90" y="63"/>
                    </a:cubicBezTo>
                    <a:cubicBezTo>
                      <a:pt x="88" y="58"/>
                      <a:pt x="85" y="52"/>
                      <a:pt x="82" y="46"/>
                    </a:cubicBezTo>
                    <a:cubicBezTo>
                      <a:pt x="72" y="30"/>
                      <a:pt x="60" y="14"/>
                      <a:pt x="43" y="6"/>
                    </a:cubicBezTo>
                    <a:cubicBezTo>
                      <a:pt x="43" y="6"/>
                      <a:pt x="42" y="6"/>
                      <a:pt x="42" y="5"/>
                    </a:cubicBezTo>
                    <a:cubicBezTo>
                      <a:pt x="30" y="0"/>
                      <a:pt x="18" y="0"/>
                      <a:pt x="6" y="4"/>
                    </a:cubicBezTo>
                    <a:cubicBezTo>
                      <a:pt x="2" y="6"/>
                      <a:pt x="0" y="10"/>
                      <a:pt x="1" y="14"/>
                    </a:cubicBezTo>
                    <a:cubicBezTo>
                      <a:pt x="3" y="18"/>
                      <a:pt x="7" y="20"/>
                      <a:pt x="11" y="18"/>
                    </a:cubicBezTo>
                    <a:cubicBezTo>
                      <a:pt x="14" y="17"/>
                      <a:pt x="17" y="16"/>
                      <a:pt x="20" y="16"/>
                    </a:cubicBezTo>
                    <a:cubicBezTo>
                      <a:pt x="26" y="16"/>
                      <a:pt x="31" y="17"/>
                      <a:pt x="37" y="2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13"/>
              <p:cNvSpPr/>
              <p:nvPr/>
            </p:nvSpPr>
            <p:spPr>
              <a:xfrm>
                <a:off x="2699703" y="3659611"/>
                <a:ext cx="97323" cy="64213"/>
              </a:xfrm>
              <a:custGeom>
                <a:avLst/>
                <a:gdLst/>
                <a:ahLst/>
                <a:cxnLst/>
                <a:rect l="l" t="t" r="r" b="b"/>
                <a:pathLst>
                  <a:path w="72" h="47" extrusionOk="0">
                    <a:moveTo>
                      <a:pt x="40" y="47"/>
                    </a:moveTo>
                    <a:cubicBezTo>
                      <a:pt x="46" y="43"/>
                      <a:pt x="53" y="39"/>
                      <a:pt x="60" y="35"/>
                    </a:cubicBezTo>
                    <a:cubicBezTo>
                      <a:pt x="64" y="32"/>
                      <a:pt x="68" y="30"/>
                      <a:pt x="72" y="27"/>
                    </a:cubicBezTo>
                    <a:cubicBezTo>
                      <a:pt x="72" y="27"/>
                      <a:pt x="72" y="27"/>
                      <a:pt x="72" y="27"/>
                    </a:cubicBezTo>
                    <a:cubicBezTo>
                      <a:pt x="72" y="27"/>
                      <a:pt x="72" y="27"/>
                      <a:pt x="72" y="27"/>
                    </a:cubicBezTo>
                    <a:cubicBezTo>
                      <a:pt x="66" y="23"/>
                      <a:pt x="61" y="18"/>
                      <a:pt x="56" y="14"/>
                    </a:cubicBezTo>
                    <a:cubicBezTo>
                      <a:pt x="48" y="7"/>
                      <a:pt x="39" y="3"/>
                      <a:pt x="29" y="2"/>
                    </a:cubicBezTo>
                    <a:cubicBezTo>
                      <a:pt x="19" y="0"/>
                      <a:pt x="9" y="2"/>
                      <a:pt x="0" y="6"/>
                    </a:cubicBezTo>
                    <a:cubicBezTo>
                      <a:pt x="0" y="7"/>
                      <a:pt x="1" y="7"/>
                      <a:pt x="1" y="7"/>
                    </a:cubicBezTo>
                    <a:cubicBezTo>
                      <a:pt x="18" y="15"/>
                      <a:pt x="30" y="31"/>
                      <a:pt x="40" y="47"/>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13"/>
              <p:cNvSpPr/>
              <p:nvPr/>
            </p:nvSpPr>
            <p:spPr>
              <a:xfrm>
                <a:off x="2593350" y="3682687"/>
                <a:ext cx="141470" cy="95317"/>
              </a:xfrm>
              <a:custGeom>
                <a:avLst/>
                <a:gdLst/>
                <a:ahLst/>
                <a:cxnLst/>
                <a:rect l="l" t="t" r="r" b="b"/>
                <a:pathLst>
                  <a:path w="104" h="70" extrusionOk="0">
                    <a:moveTo>
                      <a:pt x="31" y="70"/>
                    </a:moveTo>
                    <a:cubicBezTo>
                      <a:pt x="31" y="70"/>
                      <a:pt x="31" y="70"/>
                      <a:pt x="31" y="70"/>
                    </a:cubicBezTo>
                    <a:cubicBezTo>
                      <a:pt x="55" y="61"/>
                      <a:pt x="80" y="50"/>
                      <a:pt x="104" y="37"/>
                    </a:cubicBezTo>
                    <a:cubicBezTo>
                      <a:pt x="97" y="24"/>
                      <a:pt x="86" y="10"/>
                      <a:pt x="73" y="4"/>
                    </a:cubicBezTo>
                    <a:cubicBezTo>
                      <a:pt x="67" y="1"/>
                      <a:pt x="62" y="0"/>
                      <a:pt x="56" y="0"/>
                    </a:cubicBezTo>
                    <a:cubicBezTo>
                      <a:pt x="56" y="0"/>
                      <a:pt x="56" y="0"/>
                      <a:pt x="56" y="0"/>
                    </a:cubicBezTo>
                    <a:cubicBezTo>
                      <a:pt x="38" y="9"/>
                      <a:pt x="20" y="17"/>
                      <a:pt x="0" y="24"/>
                    </a:cubicBezTo>
                    <a:cubicBezTo>
                      <a:pt x="1" y="25"/>
                      <a:pt x="2" y="25"/>
                      <a:pt x="3" y="26"/>
                    </a:cubicBezTo>
                    <a:cubicBezTo>
                      <a:pt x="17" y="37"/>
                      <a:pt x="25" y="54"/>
                      <a:pt x="31" y="7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13"/>
              <p:cNvSpPr/>
              <p:nvPr/>
            </p:nvSpPr>
            <p:spPr>
              <a:xfrm>
                <a:off x="2537163" y="3703758"/>
                <a:ext cx="109363" cy="136453"/>
              </a:xfrm>
              <a:custGeom>
                <a:avLst/>
                <a:gdLst/>
                <a:ahLst/>
                <a:cxnLst/>
                <a:rect l="l" t="t" r="r" b="b"/>
                <a:pathLst>
                  <a:path w="80" h="101" extrusionOk="0">
                    <a:moveTo>
                      <a:pt x="58" y="60"/>
                    </a:moveTo>
                    <a:cubicBezTo>
                      <a:pt x="58" y="60"/>
                      <a:pt x="58" y="60"/>
                      <a:pt x="58" y="60"/>
                    </a:cubicBezTo>
                    <a:cubicBezTo>
                      <a:pt x="58" y="60"/>
                      <a:pt x="58" y="60"/>
                      <a:pt x="58" y="60"/>
                    </a:cubicBezTo>
                    <a:cubicBezTo>
                      <a:pt x="60" y="67"/>
                      <a:pt x="61" y="73"/>
                      <a:pt x="62" y="78"/>
                    </a:cubicBezTo>
                    <a:cubicBezTo>
                      <a:pt x="62" y="78"/>
                      <a:pt x="62" y="78"/>
                      <a:pt x="62" y="78"/>
                    </a:cubicBezTo>
                    <a:cubicBezTo>
                      <a:pt x="64" y="87"/>
                      <a:pt x="65" y="94"/>
                      <a:pt x="65" y="94"/>
                    </a:cubicBezTo>
                    <a:cubicBezTo>
                      <a:pt x="65" y="98"/>
                      <a:pt x="68" y="101"/>
                      <a:pt x="72" y="101"/>
                    </a:cubicBezTo>
                    <a:cubicBezTo>
                      <a:pt x="72" y="101"/>
                      <a:pt x="73" y="101"/>
                      <a:pt x="73" y="101"/>
                    </a:cubicBezTo>
                    <a:cubicBezTo>
                      <a:pt x="77" y="101"/>
                      <a:pt x="80" y="97"/>
                      <a:pt x="80" y="93"/>
                    </a:cubicBezTo>
                    <a:cubicBezTo>
                      <a:pt x="80" y="92"/>
                      <a:pt x="79" y="85"/>
                      <a:pt x="77" y="76"/>
                    </a:cubicBezTo>
                    <a:cubicBezTo>
                      <a:pt x="77" y="76"/>
                      <a:pt x="77" y="76"/>
                      <a:pt x="77" y="76"/>
                    </a:cubicBezTo>
                    <a:cubicBezTo>
                      <a:pt x="76" y="70"/>
                      <a:pt x="74" y="63"/>
                      <a:pt x="72" y="55"/>
                    </a:cubicBezTo>
                    <a:cubicBezTo>
                      <a:pt x="72" y="55"/>
                      <a:pt x="72" y="55"/>
                      <a:pt x="72" y="55"/>
                    </a:cubicBezTo>
                    <a:cubicBezTo>
                      <a:pt x="72" y="55"/>
                      <a:pt x="72" y="55"/>
                      <a:pt x="72" y="55"/>
                    </a:cubicBezTo>
                    <a:cubicBezTo>
                      <a:pt x="66" y="39"/>
                      <a:pt x="58" y="22"/>
                      <a:pt x="44" y="11"/>
                    </a:cubicBezTo>
                    <a:cubicBezTo>
                      <a:pt x="43" y="10"/>
                      <a:pt x="42" y="10"/>
                      <a:pt x="41" y="9"/>
                    </a:cubicBezTo>
                    <a:cubicBezTo>
                      <a:pt x="41" y="9"/>
                      <a:pt x="41" y="9"/>
                      <a:pt x="41" y="9"/>
                    </a:cubicBezTo>
                    <a:cubicBezTo>
                      <a:pt x="31" y="2"/>
                      <a:pt x="20" y="0"/>
                      <a:pt x="7" y="2"/>
                    </a:cubicBezTo>
                    <a:cubicBezTo>
                      <a:pt x="3" y="2"/>
                      <a:pt x="0" y="6"/>
                      <a:pt x="1" y="10"/>
                    </a:cubicBezTo>
                    <a:cubicBezTo>
                      <a:pt x="1" y="14"/>
                      <a:pt x="5" y="17"/>
                      <a:pt x="9" y="17"/>
                    </a:cubicBezTo>
                    <a:cubicBezTo>
                      <a:pt x="13" y="16"/>
                      <a:pt x="17" y="16"/>
                      <a:pt x="20" y="16"/>
                    </a:cubicBezTo>
                    <a:cubicBezTo>
                      <a:pt x="25" y="17"/>
                      <a:pt x="30" y="19"/>
                      <a:pt x="35" y="23"/>
                    </a:cubicBezTo>
                    <a:cubicBezTo>
                      <a:pt x="46" y="31"/>
                      <a:pt x="53" y="46"/>
                      <a:pt x="58" y="6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13"/>
              <p:cNvSpPr/>
              <p:nvPr/>
            </p:nvSpPr>
            <p:spPr>
              <a:xfrm>
                <a:off x="2459907" y="3724827"/>
                <a:ext cx="156520" cy="92306"/>
              </a:xfrm>
              <a:custGeom>
                <a:avLst/>
                <a:gdLst/>
                <a:ahLst/>
                <a:cxnLst/>
                <a:rect l="l" t="t" r="r" b="b"/>
                <a:pathLst>
                  <a:path w="115" h="68" extrusionOk="0">
                    <a:moveTo>
                      <a:pt x="26" y="68"/>
                    </a:moveTo>
                    <a:cubicBezTo>
                      <a:pt x="55" y="62"/>
                      <a:pt x="85" y="55"/>
                      <a:pt x="115" y="44"/>
                    </a:cubicBezTo>
                    <a:cubicBezTo>
                      <a:pt x="110" y="30"/>
                      <a:pt x="103" y="15"/>
                      <a:pt x="92" y="7"/>
                    </a:cubicBezTo>
                    <a:cubicBezTo>
                      <a:pt x="87" y="3"/>
                      <a:pt x="82" y="1"/>
                      <a:pt x="77" y="0"/>
                    </a:cubicBezTo>
                    <a:cubicBezTo>
                      <a:pt x="77" y="0"/>
                      <a:pt x="77" y="0"/>
                      <a:pt x="77" y="0"/>
                    </a:cubicBezTo>
                    <a:cubicBezTo>
                      <a:pt x="52" y="9"/>
                      <a:pt x="26" y="16"/>
                      <a:pt x="0" y="22"/>
                    </a:cubicBezTo>
                    <a:cubicBezTo>
                      <a:pt x="0" y="22"/>
                      <a:pt x="0" y="23"/>
                      <a:pt x="1" y="23"/>
                    </a:cubicBezTo>
                    <a:cubicBezTo>
                      <a:pt x="14" y="34"/>
                      <a:pt x="21" y="52"/>
                      <a:pt x="26" y="68"/>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13"/>
              <p:cNvSpPr/>
              <p:nvPr/>
            </p:nvSpPr>
            <p:spPr>
              <a:xfrm>
                <a:off x="2399707" y="3738874"/>
                <a:ext cx="103343" cy="135450"/>
              </a:xfrm>
              <a:custGeom>
                <a:avLst/>
                <a:gdLst/>
                <a:ahLst/>
                <a:cxnLst/>
                <a:rect l="l" t="t" r="r" b="b"/>
                <a:pathLst>
                  <a:path w="76" h="100" extrusionOk="0">
                    <a:moveTo>
                      <a:pt x="55" y="60"/>
                    </a:moveTo>
                    <a:cubicBezTo>
                      <a:pt x="55" y="60"/>
                      <a:pt x="55" y="60"/>
                      <a:pt x="55" y="60"/>
                    </a:cubicBezTo>
                    <a:cubicBezTo>
                      <a:pt x="55" y="60"/>
                      <a:pt x="55" y="60"/>
                      <a:pt x="55" y="60"/>
                    </a:cubicBezTo>
                    <a:cubicBezTo>
                      <a:pt x="55" y="62"/>
                      <a:pt x="56" y="63"/>
                      <a:pt x="56" y="64"/>
                    </a:cubicBezTo>
                    <a:cubicBezTo>
                      <a:pt x="57" y="68"/>
                      <a:pt x="58" y="73"/>
                      <a:pt x="58" y="76"/>
                    </a:cubicBezTo>
                    <a:cubicBezTo>
                      <a:pt x="58" y="76"/>
                      <a:pt x="58" y="76"/>
                      <a:pt x="58" y="76"/>
                    </a:cubicBezTo>
                    <a:cubicBezTo>
                      <a:pt x="60" y="86"/>
                      <a:pt x="60" y="92"/>
                      <a:pt x="60" y="93"/>
                    </a:cubicBezTo>
                    <a:cubicBezTo>
                      <a:pt x="61" y="97"/>
                      <a:pt x="64" y="100"/>
                      <a:pt x="68" y="100"/>
                    </a:cubicBezTo>
                    <a:cubicBezTo>
                      <a:pt x="68" y="100"/>
                      <a:pt x="68" y="100"/>
                      <a:pt x="68" y="100"/>
                    </a:cubicBezTo>
                    <a:cubicBezTo>
                      <a:pt x="72" y="100"/>
                      <a:pt x="76" y="96"/>
                      <a:pt x="75" y="92"/>
                    </a:cubicBezTo>
                    <a:cubicBezTo>
                      <a:pt x="75" y="91"/>
                      <a:pt x="75" y="84"/>
                      <a:pt x="73" y="75"/>
                    </a:cubicBezTo>
                    <a:cubicBezTo>
                      <a:pt x="73" y="75"/>
                      <a:pt x="73" y="75"/>
                      <a:pt x="73" y="75"/>
                    </a:cubicBezTo>
                    <a:cubicBezTo>
                      <a:pt x="73" y="73"/>
                      <a:pt x="73" y="72"/>
                      <a:pt x="73" y="70"/>
                    </a:cubicBezTo>
                    <a:cubicBezTo>
                      <a:pt x="72" y="66"/>
                      <a:pt x="71" y="62"/>
                      <a:pt x="70" y="58"/>
                    </a:cubicBezTo>
                    <a:cubicBezTo>
                      <a:pt x="65" y="42"/>
                      <a:pt x="58" y="24"/>
                      <a:pt x="45" y="13"/>
                    </a:cubicBezTo>
                    <a:cubicBezTo>
                      <a:pt x="44" y="13"/>
                      <a:pt x="44" y="12"/>
                      <a:pt x="44" y="12"/>
                    </a:cubicBezTo>
                    <a:cubicBezTo>
                      <a:pt x="44" y="12"/>
                      <a:pt x="44" y="12"/>
                      <a:pt x="44" y="12"/>
                    </a:cubicBezTo>
                    <a:cubicBezTo>
                      <a:pt x="34" y="4"/>
                      <a:pt x="21" y="0"/>
                      <a:pt x="7" y="2"/>
                    </a:cubicBezTo>
                    <a:cubicBezTo>
                      <a:pt x="3" y="2"/>
                      <a:pt x="0" y="6"/>
                      <a:pt x="0" y="10"/>
                    </a:cubicBezTo>
                    <a:cubicBezTo>
                      <a:pt x="1" y="14"/>
                      <a:pt x="5" y="17"/>
                      <a:pt x="9" y="16"/>
                    </a:cubicBezTo>
                    <a:cubicBezTo>
                      <a:pt x="13" y="16"/>
                      <a:pt x="18" y="16"/>
                      <a:pt x="22" y="17"/>
                    </a:cubicBezTo>
                    <a:cubicBezTo>
                      <a:pt x="26" y="18"/>
                      <a:pt x="31" y="21"/>
                      <a:pt x="35" y="24"/>
                    </a:cubicBezTo>
                    <a:cubicBezTo>
                      <a:pt x="45" y="33"/>
                      <a:pt x="51" y="47"/>
                      <a:pt x="55" y="6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13"/>
              <p:cNvSpPr/>
              <p:nvPr/>
            </p:nvSpPr>
            <p:spPr>
              <a:xfrm>
                <a:off x="2319441" y="3761951"/>
                <a:ext cx="155517" cy="71237"/>
              </a:xfrm>
              <a:custGeom>
                <a:avLst/>
                <a:gdLst/>
                <a:ahLst/>
                <a:cxnLst/>
                <a:rect l="l" t="t" r="r" b="b"/>
                <a:pathLst>
                  <a:path w="114" h="53" extrusionOk="0">
                    <a:moveTo>
                      <a:pt x="21" y="53"/>
                    </a:moveTo>
                    <a:cubicBezTo>
                      <a:pt x="29" y="52"/>
                      <a:pt x="36" y="52"/>
                      <a:pt x="44" y="51"/>
                    </a:cubicBezTo>
                    <a:cubicBezTo>
                      <a:pt x="63" y="50"/>
                      <a:pt x="83" y="48"/>
                      <a:pt x="102" y="45"/>
                    </a:cubicBezTo>
                    <a:cubicBezTo>
                      <a:pt x="106" y="44"/>
                      <a:pt x="110" y="44"/>
                      <a:pt x="114" y="43"/>
                    </a:cubicBezTo>
                    <a:cubicBezTo>
                      <a:pt x="110" y="30"/>
                      <a:pt x="104" y="16"/>
                      <a:pt x="94" y="7"/>
                    </a:cubicBezTo>
                    <a:cubicBezTo>
                      <a:pt x="90" y="4"/>
                      <a:pt x="85" y="1"/>
                      <a:pt x="81" y="0"/>
                    </a:cubicBezTo>
                    <a:cubicBezTo>
                      <a:pt x="81" y="0"/>
                      <a:pt x="81" y="0"/>
                      <a:pt x="81" y="0"/>
                    </a:cubicBezTo>
                    <a:cubicBezTo>
                      <a:pt x="54" y="6"/>
                      <a:pt x="27" y="11"/>
                      <a:pt x="0" y="15"/>
                    </a:cubicBezTo>
                    <a:cubicBezTo>
                      <a:pt x="1" y="16"/>
                      <a:pt x="2" y="18"/>
                      <a:pt x="4" y="19"/>
                    </a:cubicBezTo>
                    <a:cubicBezTo>
                      <a:pt x="13" y="28"/>
                      <a:pt x="18" y="41"/>
                      <a:pt x="21" y="53"/>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13"/>
              <p:cNvSpPr/>
              <p:nvPr/>
            </p:nvSpPr>
            <p:spPr>
              <a:xfrm>
                <a:off x="2167937" y="3787034"/>
                <a:ext cx="160533" cy="49163"/>
              </a:xfrm>
              <a:custGeom>
                <a:avLst/>
                <a:gdLst/>
                <a:ahLst/>
                <a:cxnLst/>
                <a:rect l="l" t="t" r="r" b="b"/>
                <a:pathLst>
                  <a:path w="118" h="36" extrusionOk="0">
                    <a:moveTo>
                      <a:pt x="12" y="35"/>
                    </a:moveTo>
                    <a:cubicBezTo>
                      <a:pt x="12" y="35"/>
                      <a:pt x="12" y="35"/>
                      <a:pt x="12" y="35"/>
                    </a:cubicBezTo>
                    <a:cubicBezTo>
                      <a:pt x="20" y="35"/>
                      <a:pt x="29" y="35"/>
                      <a:pt x="38" y="35"/>
                    </a:cubicBezTo>
                    <a:cubicBezTo>
                      <a:pt x="64" y="36"/>
                      <a:pt x="91" y="36"/>
                      <a:pt x="118" y="35"/>
                    </a:cubicBezTo>
                    <a:cubicBezTo>
                      <a:pt x="115" y="26"/>
                      <a:pt x="111" y="17"/>
                      <a:pt x="105" y="10"/>
                    </a:cubicBezTo>
                    <a:cubicBezTo>
                      <a:pt x="100" y="5"/>
                      <a:pt x="94" y="2"/>
                      <a:pt x="87" y="0"/>
                    </a:cubicBezTo>
                    <a:cubicBezTo>
                      <a:pt x="58" y="4"/>
                      <a:pt x="29" y="8"/>
                      <a:pt x="0" y="11"/>
                    </a:cubicBezTo>
                    <a:cubicBezTo>
                      <a:pt x="6" y="18"/>
                      <a:pt x="9" y="26"/>
                      <a:pt x="12" y="3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13"/>
              <p:cNvSpPr/>
              <p:nvPr/>
            </p:nvSpPr>
            <p:spPr>
              <a:xfrm>
                <a:off x="2115764" y="3785027"/>
                <a:ext cx="72240" cy="107356"/>
              </a:xfrm>
              <a:custGeom>
                <a:avLst/>
                <a:gdLst/>
                <a:ahLst/>
                <a:cxnLst/>
                <a:rect l="l" t="t" r="r" b="b"/>
                <a:pathLst>
                  <a:path w="53" h="79" extrusionOk="0">
                    <a:moveTo>
                      <a:pt x="34" y="36"/>
                    </a:moveTo>
                    <a:cubicBezTo>
                      <a:pt x="34" y="36"/>
                      <a:pt x="34" y="36"/>
                      <a:pt x="34" y="36"/>
                    </a:cubicBezTo>
                    <a:cubicBezTo>
                      <a:pt x="34" y="36"/>
                      <a:pt x="34" y="36"/>
                      <a:pt x="34" y="36"/>
                    </a:cubicBezTo>
                    <a:cubicBezTo>
                      <a:pt x="36" y="41"/>
                      <a:pt x="37" y="47"/>
                      <a:pt x="37" y="52"/>
                    </a:cubicBezTo>
                    <a:cubicBezTo>
                      <a:pt x="37" y="53"/>
                      <a:pt x="37" y="54"/>
                      <a:pt x="37" y="55"/>
                    </a:cubicBezTo>
                    <a:cubicBezTo>
                      <a:pt x="38" y="64"/>
                      <a:pt x="38" y="71"/>
                      <a:pt x="38" y="71"/>
                    </a:cubicBezTo>
                    <a:cubicBezTo>
                      <a:pt x="37" y="75"/>
                      <a:pt x="40" y="79"/>
                      <a:pt x="45" y="79"/>
                    </a:cubicBezTo>
                    <a:cubicBezTo>
                      <a:pt x="45" y="79"/>
                      <a:pt x="45" y="79"/>
                      <a:pt x="45" y="79"/>
                    </a:cubicBezTo>
                    <a:cubicBezTo>
                      <a:pt x="49" y="79"/>
                      <a:pt x="52" y="76"/>
                      <a:pt x="53" y="72"/>
                    </a:cubicBezTo>
                    <a:cubicBezTo>
                      <a:pt x="53" y="72"/>
                      <a:pt x="53" y="64"/>
                      <a:pt x="52" y="54"/>
                    </a:cubicBezTo>
                    <a:cubicBezTo>
                      <a:pt x="52" y="52"/>
                      <a:pt x="52" y="49"/>
                      <a:pt x="52" y="46"/>
                    </a:cubicBezTo>
                    <a:cubicBezTo>
                      <a:pt x="51" y="46"/>
                      <a:pt x="51" y="46"/>
                      <a:pt x="51" y="45"/>
                    </a:cubicBezTo>
                    <a:cubicBezTo>
                      <a:pt x="51" y="42"/>
                      <a:pt x="50" y="40"/>
                      <a:pt x="50" y="37"/>
                    </a:cubicBezTo>
                    <a:cubicBezTo>
                      <a:pt x="47" y="28"/>
                      <a:pt x="44" y="20"/>
                      <a:pt x="38" y="13"/>
                    </a:cubicBezTo>
                    <a:cubicBezTo>
                      <a:pt x="38" y="13"/>
                      <a:pt x="38" y="13"/>
                      <a:pt x="37" y="13"/>
                    </a:cubicBezTo>
                    <a:cubicBezTo>
                      <a:pt x="30" y="4"/>
                      <a:pt x="20" y="0"/>
                      <a:pt x="8" y="0"/>
                    </a:cubicBezTo>
                    <a:cubicBezTo>
                      <a:pt x="3" y="0"/>
                      <a:pt x="0" y="4"/>
                      <a:pt x="0" y="8"/>
                    </a:cubicBezTo>
                    <a:cubicBezTo>
                      <a:pt x="0" y="12"/>
                      <a:pt x="3" y="15"/>
                      <a:pt x="8" y="15"/>
                    </a:cubicBezTo>
                    <a:cubicBezTo>
                      <a:pt x="10" y="15"/>
                      <a:pt x="12" y="15"/>
                      <a:pt x="15" y="16"/>
                    </a:cubicBezTo>
                    <a:cubicBezTo>
                      <a:pt x="19" y="17"/>
                      <a:pt x="23" y="19"/>
                      <a:pt x="26" y="23"/>
                    </a:cubicBezTo>
                    <a:cubicBezTo>
                      <a:pt x="30" y="27"/>
                      <a:pt x="32" y="31"/>
                      <a:pt x="34" y="3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13"/>
              <p:cNvSpPr/>
              <p:nvPr/>
            </p:nvSpPr>
            <p:spPr>
              <a:xfrm>
                <a:off x="2263254" y="3765964"/>
                <a:ext cx="90300" cy="128426"/>
              </a:xfrm>
              <a:custGeom>
                <a:avLst/>
                <a:gdLst/>
                <a:ahLst/>
                <a:cxnLst/>
                <a:rect l="l" t="t" r="r" b="b"/>
                <a:pathLst>
                  <a:path w="67" h="95" extrusionOk="0">
                    <a:moveTo>
                      <a:pt x="48" y="51"/>
                    </a:moveTo>
                    <a:cubicBezTo>
                      <a:pt x="48" y="51"/>
                      <a:pt x="48" y="51"/>
                      <a:pt x="48" y="51"/>
                    </a:cubicBezTo>
                    <a:cubicBezTo>
                      <a:pt x="48" y="51"/>
                      <a:pt x="48" y="51"/>
                      <a:pt x="48" y="51"/>
                    </a:cubicBezTo>
                    <a:cubicBezTo>
                      <a:pt x="50" y="58"/>
                      <a:pt x="51" y="65"/>
                      <a:pt x="51" y="71"/>
                    </a:cubicBezTo>
                    <a:cubicBezTo>
                      <a:pt x="51" y="71"/>
                      <a:pt x="51" y="71"/>
                      <a:pt x="51" y="71"/>
                    </a:cubicBezTo>
                    <a:cubicBezTo>
                      <a:pt x="52" y="80"/>
                      <a:pt x="52" y="87"/>
                      <a:pt x="52" y="87"/>
                    </a:cubicBezTo>
                    <a:cubicBezTo>
                      <a:pt x="52" y="91"/>
                      <a:pt x="55" y="95"/>
                      <a:pt x="59" y="95"/>
                    </a:cubicBezTo>
                    <a:cubicBezTo>
                      <a:pt x="59" y="95"/>
                      <a:pt x="59" y="95"/>
                      <a:pt x="59" y="95"/>
                    </a:cubicBezTo>
                    <a:cubicBezTo>
                      <a:pt x="63" y="95"/>
                      <a:pt x="67" y="92"/>
                      <a:pt x="67" y="88"/>
                    </a:cubicBezTo>
                    <a:cubicBezTo>
                      <a:pt x="67" y="87"/>
                      <a:pt x="67" y="80"/>
                      <a:pt x="66" y="70"/>
                    </a:cubicBezTo>
                    <a:cubicBezTo>
                      <a:pt x="66" y="65"/>
                      <a:pt x="65" y="59"/>
                      <a:pt x="64" y="53"/>
                    </a:cubicBezTo>
                    <a:cubicBezTo>
                      <a:pt x="63" y="52"/>
                      <a:pt x="63" y="51"/>
                      <a:pt x="63" y="50"/>
                    </a:cubicBezTo>
                    <a:cubicBezTo>
                      <a:pt x="63" y="50"/>
                      <a:pt x="63" y="50"/>
                      <a:pt x="63" y="50"/>
                    </a:cubicBezTo>
                    <a:cubicBezTo>
                      <a:pt x="63" y="50"/>
                      <a:pt x="63" y="50"/>
                      <a:pt x="63" y="50"/>
                    </a:cubicBezTo>
                    <a:cubicBezTo>
                      <a:pt x="60" y="38"/>
                      <a:pt x="55" y="25"/>
                      <a:pt x="46" y="16"/>
                    </a:cubicBezTo>
                    <a:cubicBezTo>
                      <a:pt x="44" y="15"/>
                      <a:pt x="43" y="13"/>
                      <a:pt x="42" y="12"/>
                    </a:cubicBezTo>
                    <a:cubicBezTo>
                      <a:pt x="33" y="4"/>
                      <a:pt x="21" y="0"/>
                      <a:pt x="8" y="0"/>
                    </a:cubicBezTo>
                    <a:cubicBezTo>
                      <a:pt x="3" y="0"/>
                      <a:pt x="0" y="4"/>
                      <a:pt x="0" y="8"/>
                    </a:cubicBezTo>
                    <a:cubicBezTo>
                      <a:pt x="0" y="12"/>
                      <a:pt x="3" y="15"/>
                      <a:pt x="8" y="15"/>
                    </a:cubicBezTo>
                    <a:cubicBezTo>
                      <a:pt x="11" y="15"/>
                      <a:pt x="14" y="15"/>
                      <a:pt x="17" y="16"/>
                    </a:cubicBezTo>
                    <a:cubicBezTo>
                      <a:pt x="24" y="18"/>
                      <a:pt x="30" y="21"/>
                      <a:pt x="35" y="26"/>
                    </a:cubicBezTo>
                    <a:cubicBezTo>
                      <a:pt x="41" y="33"/>
                      <a:pt x="45" y="42"/>
                      <a:pt x="48" y="5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 name="Google Shape;471;p13"/>
              <p:cNvSpPr/>
              <p:nvPr/>
            </p:nvSpPr>
            <p:spPr>
              <a:xfrm>
                <a:off x="1912088" y="3806097"/>
                <a:ext cx="249830" cy="27090"/>
              </a:xfrm>
              <a:custGeom>
                <a:avLst/>
                <a:gdLst/>
                <a:ahLst/>
                <a:cxnLst/>
                <a:rect l="l" t="t" r="r" b="b"/>
                <a:pathLst>
                  <a:path w="184" h="20" extrusionOk="0">
                    <a:moveTo>
                      <a:pt x="1" y="19"/>
                    </a:moveTo>
                    <a:cubicBezTo>
                      <a:pt x="22" y="18"/>
                      <a:pt x="44" y="17"/>
                      <a:pt x="66" y="17"/>
                    </a:cubicBezTo>
                    <a:cubicBezTo>
                      <a:pt x="66" y="17"/>
                      <a:pt x="67" y="17"/>
                      <a:pt x="67" y="17"/>
                    </a:cubicBezTo>
                    <a:cubicBezTo>
                      <a:pt x="99" y="18"/>
                      <a:pt x="131" y="19"/>
                      <a:pt x="164" y="20"/>
                    </a:cubicBezTo>
                    <a:cubicBezTo>
                      <a:pt x="171" y="20"/>
                      <a:pt x="177" y="20"/>
                      <a:pt x="183" y="20"/>
                    </a:cubicBezTo>
                    <a:cubicBezTo>
                      <a:pt x="184" y="20"/>
                      <a:pt x="184" y="20"/>
                      <a:pt x="184" y="20"/>
                    </a:cubicBezTo>
                    <a:cubicBezTo>
                      <a:pt x="182" y="15"/>
                      <a:pt x="180" y="11"/>
                      <a:pt x="176" y="7"/>
                    </a:cubicBezTo>
                    <a:cubicBezTo>
                      <a:pt x="173" y="3"/>
                      <a:pt x="169" y="1"/>
                      <a:pt x="165" y="0"/>
                    </a:cubicBezTo>
                    <a:cubicBezTo>
                      <a:pt x="111" y="6"/>
                      <a:pt x="57" y="11"/>
                      <a:pt x="1" y="18"/>
                    </a:cubicBezTo>
                    <a:cubicBezTo>
                      <a:pt x="0" y="18"/>
                      <a:pt x="0" y="19"/>
                      <a:pt x="0" y="19"/>
                    </a:cubicBezTo>
                    <a:cubicBezTo>
                      <a:pt x="0" y="19"/>
                      <a:pt x="1" y="19"/>
                      <a:pt x="1" y="19"/>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13"/>
              <p:cNvSpPr/>
              <p:nvPr/>
            </p:nvSpPr>
            <p:spPr>
              <a:xfrm>
                <a:off x="1966268" y="4186359"/>
                <a:ext cx="1544128" cy="139463"/>
              </a:xfrm>
              <a:custGeom>
                <a:avLst/>
                <a:gdLst/>
                <a:ahLst/>
                <a:cxnLst/>
                <a:rect l="l" t="t" r="r" b="b"/>
                <a:pathLst>
                  <a:path w="1135" h="103" extrusionOk="0">
                    <a:moveTo>
                      <a:pt x="1093" y="0"/>
                    </a:moveTo>
                    <a:cubicBezTo>
                      <a:pt x="1093" y="0"/>
                      <a:pt x="1093" y="0"/>
                      <a:pt x="1093" y="0"/>
                    </a:cubicBezTo>
                    <a:cubicBezTo>
                      <a:pt x="1093" y="0"/>
                      <a:pt x="1091" y="0"/>
                      <a:pt x="1089" y="0"/>
                    </a:cubicBezTo>
                    <a:cubicBezTo>
                      <a:pt x="1088" y="0"/>
                      <a:pt x="1088" y="0"/>
                      <a:pt x="1088" y="0"/>
                    </a:cubicBezTo>
                    <a:cubicBezTo>
                      <a:pt x="1085" y="0"/>
                      <a:pt x="1079" y="1"/>
                      <a:pt x="1072" y="2"/>
                    </a:cubicBezTo>
                    <a:cubicBezTo>
                      <a:pt x="1071" y="2"/>
                      <a:pt x="1069" y="2"/>
                      <a:pt x="1068" y="2"/>
                    </a:cubicBezTo>
                    <a:cubicBezTo>
                      <a:pt x="1066" y="2"/>
                      <a:pt x="1064" y="3"/>
                      <a:pt x="1062" y="3"/>
                    </a:cubicBezTo>
                    <a:cubicBezTo>
                      <a:pt x="1059" y="3"/>
                      <a:pt x="1056" y="3"/>
                      <a:pt x="1053" y="4"/>
                    </a:cubicBezTo>
                    <a:cubicBezTo>
                      <a:pt x="1051" y="4"/>
                      <a:pt x="1050" y="4"/>
                      <a:pt x="1048" y="4"/>
                    </a:cubicBezTo>
                    <a:cubicBezTo>
                      <a:pt x="1045" y="5"/>
                      <a:pt x="1042" y="5"/>
                      <a:pt x="1039" y="5"/>
                    </a:cubicBezTo>
                    <a:cubicBezTo>
                      <a:pt x="1037" y="5"/>
                      <a:pt x="1036" y="5"/>
                      <a:pt x="1034" y="6"/>
                    </a:cubicBezTo>
                    <a:cubicBezTo>
                      <a:pt x="1032" y="6"/>
                      <a:pt x="1030" y="6"/>
                      <a:pt x="1028" y="6"/>
                    </a:cubicBezTo>
                    <a:cubicBezTo>
                      <a:pt x="1015" y="7"/>
                      <a:pt x="1001" y="9"/>
                      <a:pt x="985" y="10"/>
                    </a:cubicBezTo>
                    <a:cubicBezTo>
                      <a:pt x="980" y="11"/>
                      <a:pt x="975" y="11"/>
                      <a:pt x="970" y="11"/>
                    </a:cubicBezTo>
                    <a:cubicBezTo>
                      <a:pt x="969" y="12"/>
                      <a:pt x="968" y="12"/>
                      <a:pt x="966" y="12"/>
                    </a:cubicBezTo>
                    <a:cubicBezTo>
                      <a:pt x="960" y="12"/>
                      <a:pt x="953" y="13"/>
                      <a:pt x="945" y="14"/>
                    </a:cubicBezTo>
                    <a:cubicBezTo>
                      <a:pt x="768" y="28"/>
                      <a:pt x="446" y="49"/>
                      <a:pt x="63" y="47"/>
                    </a:cubicBezTo>
                    <a:cubicBezTo>
                      <a:pt x="61" y="47"/>
                      <a:pt x="61" y="47"/>
                      <a:pt x="61" y="47"/>
                    </a:cubicBezTo>
                    <a:cubicBezTo>
                      <a:pt x="51" y="47"/>
                      <a:pt x="41" y="47"/>
                      <a:pt x="31" y="47"/>
                    </a:cubicBezTo>
                    <a:cubicBezTo>
                      <a:pt x="24" y="47"/>
                      <a:pt x="24" y="47"/>
                      <a:pt x="24" y="47"/>
                    </a:cubicBezTo>
                    <a:cubicBezTo>
                      <a:pt x="24" y="47"/>
                      <a:pt x="0" y="71"/>
                      <a:pt x="24" y="94"/>
                    </a:cubicBezTo>
                    <a:cubicBezTo>
                      <a:pt x="214" y="98"/>
                      <a:pt x="488" y="98"/>
                      <a:pt x="746" y="78"/>
                    </a:cubicBezTo>
                    <a:cubicBezTo>
                      <a:pt x="771" y="103"/>
                      <a:pt x="771" y="103"/>
                      <a:pt x="771" y="103"/>
                    </a:cubicBezTo>
                    <a:cubicBezTo>
                      <a:pt x="1093" y="93"/>
                      <a:pt x="1093" y="93"/>
                      <a:pt x="1093" y="93"/>
                    </a:cubicBezTo>
                    <a:cubicBezTo>
                      <a:pt x="1135" y="30"/>
                      <a:pt x="1093" y="0"/>
                      <a:pt x="1093" y="0"/>
                    </a:cubicBezTo>
                    <a:close/>
                    <a:moveTo>
                      <a:pt x="1089" y="80"/>
                    </a:moveTo>
                    <a:cubicBezTo>
                      <a:pt x="1089" y="80"/>
                      <a:pt x="1069" y="21"/>
                      <a:pt x="926" y="26"/>
                    </a:cubicBezTo>
                    <a:cubicBezTo>
                      <a:pt x="926" y="26"/>
                      <a:pt x="1032" y="19"/>
                      <a:pt x="1089" y="11"/>
                    </a:cubicBezTo>
                    <a:cubicBezTo>
                      <a:pt x="1089" y="11"/>
                      <a:pt x="1116" y="38"/>
                      <a:pt x="1089" y="8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13"/>
              <p:cNvSpPr/>
              <p:nvPr/>
            </p:nvSpPr>
            <p:spPr>
              <a:xfrm>
                <a:off x="3271522" y="3955575"/>
                <a:ext cx="212777" cy="245825"/>
              </a:xfrm>
              <a:custGeom>
                <a:avLst/>
                <a:gdLst/>
                <a:ahLst/>
                <a:cxnLst/>
                <a:rect l="l" t="t" r="r" b="b"/>
                <a:pathLst>
                  <a:path w="152" h="176" extrusionOk="0">
                    <a:moveTo>
                      <a:pt x="119" y="147"/>
                    </a:moveTo>
                    <a:cubicBezTo>
                      <a:pt x="119" y="147"/>
                      <a:pt x="126" y="81"/>
                      <a:pt x="96" y="18"/>
                    </a:cubicBezTo>
                    <a:cubicBezTo>
                      <a:pt x="0" y="65"/>
                      <a:pt x="6" y="174"/>
                      <a:pt x="6" y="176"/>
                    </a:cubicBezTo>
                    <a:cubicBezTo>
                      <a:pt x="11" y="176"/>
                      <a:pt x="16" y="176"/>
                      <a:pt x="21" y="175"/>
                    </a:cubicBezTo>
                    <a:cubicBezTo>
                      <a:pt x="37" y="174"/>
                      <a:pt x="51" y="172"/>
                      <a:pt x="64" y="171"/>
                    </a:cubicBezTo>
                    <a:cubicBezTo>
                      <a:pt x="66" y="171"/>
                      <a:pt x="68" y="171"/>
                      <a:pt x="70" y="171"/>
                    </a:cubicBezTo>
                    <a:cubicBezTo>
                      <a:pt x="72" y="170"/>
                      <a:pt x="73" y="170"/>
                      <a:pt x="75" y="170"/>
                    </a:cubicBezTo>
                    <a:cubicBezTo>
                      <a:pt x="78" y="170"/>
                      <a:pt x="81" y="170"/>
                      <a:pt x="84" y="169"/>
                    </a:cubicBezTo>
                    <a:cubicBezTo>
                      <a:pt x="86" y="169"/>
                      <a:pt x="87" y="169"/>
                      <a:pt x="89" y="169"/>
                    </a:cubicBezTo>
                    <a:cubicBezTo>
                      <a:pt x="92" y="168"/>
                      <a:pt x="95" y="168"/>
                      <a:pt x="98" y="168"/>
                    </a:cubicBezTo>
                    <a:cubicBezTo>
                      <a:pt x="100" y="168"/>
                      <a:pt x="102" y="167"/>
                      <a:pt x="104" y="167"/>
                    </a:cubicBezTo>
                    <a:cubicBezTo>
                      <a:pt x="105" y="167"/>
                      <a:pt x="107" y="167"/>
                      <a:pt x="108" y="167"/>
                    </a:cubicBezTo>
                    <a:cubicBezTo>
                      <a:pt x="115" y="166"/>
                      <a:pt x="121" y="165"/>
                      <a:pt x="124" y="165"/>
                    </a:cubicBezTo>
                    <a:cubicBezTo>
                      <a:pt x="124" y="165"/>
                      <a:pt x="124" y="165"/>
                      <a:pt x="125" y="165"/>
                    </a:cubicBezTo>
                    <a:cubicBezTo>
                      <a:pt x="127" y="165"/>
                      <a:pt x="129" y="165"/>
                      <a:pt x="129" y="165"/>
                    </a:cubicBezTo>
                    <a:cubicBezTo>
                      <a:pt x="147" y="105"/>
                      <a:pt x="152" y="49"/>
                      <a:pt x="150" y="0"/>
                    </a:cubicBezTo>
                    <a:cubicBezTo>
                      <a:pt x="146" y="1"/>
                      <a:pt x="142" y="2"/>
                      <a:pt x="138" y="3"/>
                    </a:cubicBezTo>
                    <a:cubicBezTo>
                      <a:pt x="139" y="43"/>
                      <a:pt x="134" y="91"/>
                      <a:pt x="119" y="14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13"/>
              <p:cNvSpPr/>
              <p:nvPr/>
            </p:nvSpPr>
            <p:spPr>
              <a:xfrm>
                <a:off x="1880985" y="3753924"/>
                <a:ext cx="1599310" cy="498655"/>
              </a:xfrm>
              <a:custGeom>
                <a:avLst/>
                <a:gdLst/>
                <a:ahLst/>
                <a:cxnLst/>
                <a:rect l="l" t="t" r="r" b="b"/>
                <a:pathLst>
                  <a:path w="1176" h="368" extrusionOk="0">
                    <a:moveTo>
                      <a:pt x="39" y="143"/>
                    </a:moveTo>
                    <a:cubicBezTo>
                      <a:pt x="25" y="142"/>
                      <a:pt x="12" y="142"/>
                      <a:pt x="0" y="143"/>
                    </a:cubicBezTo>
                    <a:cubicBezTo>
                      <a:pt x="5" y="197"/>
                      <a:pt x="40" y="270"/>
                      <a:pt x="126" y="366"/>
                    </a:cubicBezTo>
                    <a:cubicBezTo>
                      <a:pt x="509" y="368"/>
                      <a:pt x="831" y="347"/>
                      <a:pt x="1008" y="333"/>
                    </a:cubicBezTo>
                    <a:cubicBezTo>
                      <a:pt x="1008" y="333"/>
                      <a:pt x="1008" y="333"/>
                      <a:pt x="1008" y="333"/>
                    </a:cubicBezTo>
                    <a:cubicBezTo>
                      <a:pt x="1008" y="333"/>
                      <a:pt x="1008" y="333"/>
                      <a:pt x="1008" y="333"/>
                    </a:cubicBezTo>
                    <a:cubicBezTo>
                      <a:pt x="1008" y="333"/>
                      <a:pt x="999" y="206"/>
                      <a:pt x="1113" y="152"/>
                    </a:cubicBezTo>
                    <a:cubicBezTo>
                      <a:pt x="1088" y="112"/>
                      <a:pt x="1047" y="76"/>
                      <a:pt x="977" y="62"/>
                    </a:cubicBezTo>
                    <a:cubicBezTo>
                      <a:pt x="977" y="62"/>
                      <a:pt x="1053" y="61"/>
                      <a:pt x="1137" y="12"/>
                    </a:cubicBezTo>
                    <a:cubicBezTo>
                      <a:pt x="1137" y="12"/>
                      <a:pt x="1160" y="56"/>
                      <a:pt x="1165" y="135"/>
                    </a:cubicBezTo>
                    <a:cubicBezTo>
                      <a:pt x="1168" y="134"/>
                      <a:pt x="1172" y="134"/>
                      <a:pt x="1176" y="133"/>
                    </a:cubicBezTo>
                    <a:cubicBezTo>
                      <a:pt x="1176" y="133"/>
                      <a:pt x="1176" y="133"/>
                      <a:pt x="1176" y="133"/>
                    </a:cubicBezTo>
                    <a:cubicBezTo>
                      <a:pt x="1176" y="133"/>
                      <a:pt x="1176" y="133"/>
                      <a:pt x="1176" y="133"/>
                    </a:cubicBezTo>
                    <a:cubicBezTo>
                      <a:pt x="1171" y="73"/>
                      <a:pt x="1157" y="28"/>
                      <a:pt x="1150" y="8"/>
                    </a:cubicBezTo>
                    <a:cubicBezTo>
                      <a:pt x="1149" y="4"/>
                      <a:pt x="1146" y="2"/>
                      <a:pt x="1143" y="1"/>
                    </a:cubicBezTo>
                    <a:cubicBezTo>
                      <a:pt x="1141" y="0"/>
                      <a:pt x="1137" y="0"/>
                      <a:pt x="1134" y="2"/>
                    </a:cubicBezTo>
                    <a:cubicBezTo>
                      <a:pt x="980" y="83"/>
                      <a:pt x="849" y="56"/>
                      <a:pt x="759" y="12"/>
                    </a:cubicBezTo>
                    <a:cubicBezTo>
                      <a:pt x="759" y="12"/>
                      <a:pt x="759" y="12"/>
                      <a:pt x="759" y="12"/>
                    </a:cubicBezTo>
                    <a:cubicBezTo>
                      <a:pt x="747" y="24"/>
                      <a:pt x="735" y="34"/>
                      <a:pt x="723" y="44"/>
                    </a:cubicBezTo>
                    <a:cubicBezTo>
                      <a:pt x="541" y="192"/>
                      <a:pt x="357" y="160"/>
                      <a:pt x="39" y="143"/>
                    </a:cubicBezTo>
                    <a:close/>
                    <a:moveTo>
                      <a:pt x="386" y="278"/>
                    </a:moveTo>
                    <a:cubicBezTo>
                      <a:pt x="386" y="278"/>
                      <a:pt x="386" y="278"/>
                      <a:pt x="386" y="278"/>
                    </a:cubicBezTo>
                    <a:cubicBezTo>
                      <a:pt x="386" y="278"/>
                      <a:pt x="386" y="278"/>
                      <a:pt x="386" y="278"/>
                    </a:cubicBezTo>
                    <a:cubicBezTo>
                      <a:pt x="386" y="278"/>
                      <a:pt x="386" y="278"/>
                      <a:pt x="386" y="278"/>
                    </a:cubicBezTo>
                    <a:cubicBezTo>
                      <a:pt x="385" y="278"/>
                      <a:pt x="384" y="277"/>
                      <a:pt x="384" y="277"/>
                    </a:cubicBezTo>
                    <a:cubicBezTo>
                      <a:pt x="380" y="276"/>
                      <a:pt x="377" y="273"/>
                      <a:pt x="377" y="269"/>
                    </a:cubicBezTo>
                    <a:cubicBezTo>
                      <a:pt x="377" y="264"/>
                      <a:pt x="381" y="260"/>
                      <a:pt x="386" y="260"/>
                    </a:cubicBezTo>
                    <a:cubicBezTo>
                      <a:pt x="386" y="260"/>
                      <a:pt x="386" y="260"/>
                      <a:pt x="386" y="260"/>
                    </a:cubicBezTo>
                    <a:cubicBezTo>
                      <a:pt x="386" y="260"/>
                      <a:pt x="386" y="260"/>
                      <a:pt x="386" y="260"/>
                    </a:cubicBezTo>
                    <a:cubicBezTo>
                      <a:pt x="391" y="260"/>
                      <a:pt x="395" y="264"/>
                      <a:pt x="395" y="269"/>
                    </a:cubicBezTo>
                    <a:cubicBezTo>
                      <a:pt x="395" y="274"/>
                      <a:pt x="391" y="278"/>
                      <a:pt x="386" y="278"/>
                    </a:cubicBezTo>
                    <a:close/>
                    <a:moveTo>
                      <a:pt x="463" y="277"/>
                    </a:moveTo>
                    <a:cubicBezTo>
                      <a:pt x="463" y="277"/>
                      <a:pt x="462" y="278"/>
                      <a:pt x="462" y="278"/>
                    </a:cubicBezTo>
                    <a:cubicBezTo>
                      <a:pt x="462" y="278"/>
                      <a:pt x="462" y="278"/>
                      <a:pt x="461" y="278"/>
                    </a:cubicBezTo>
                    <a:cubicBezTo>
                      <a:pt x="461" y="278"/>
                      <a:pt x="461" y="278"/>
                      <a:pt x="461" y="278"/>
                    </a:cubicBezTo>
                    <a:cubicBezTo>
                      <a:pt x="461" y="278"/>
                      <a:pt x="461" y="278"/>
                      <a:pt x="461" y="278"/>
                    </a:cubicBezTo>
                    <a:cubicBezTo>
                      <a:pt x="456" y="278"/>
                      <a:pt x="452" y="274"/>
                      <a:pt x="452" y="269"/>
                    </a:cubicBezTo>
                    <a:cubicBezTo>
                      <a:pt x="452" y="264"/>
                      <a:pt x="456" y="260"/>
                      <a:pt x="461" y="260"/>
                    </a:cubicBezTo>
                    <a:cubicBezTo>
                      <a:pt x="461" y="260"/>
                      <a:pt x="461" y="260"/>
                      <a:pt x="461" y="260"/>
                    </a:cubicBezTo>
                    <a:cubicBezTo>
                      <a:pt x="461" y="260"/>
                      <a:pt x="461" y="260"/>
                      <a:pt x="461" y="260"/>
                    </a:cubicBezTo>
                    <a:cubicBezTo>
                      <a:pt x="464" y="260"/>
                      <a:pt x="467" y="261"/>
                      <a:pt x="468" y="263"/>
                    </a:cubicBezTo>
                    <a:cubicBezTo>
                      <a:pt x="469" y="264"/>
                      <a:pt x="470" y="266"/>
                      <a:pt x="470" y="269"/>
                    </a:cubicBezTo>
                    <a:cubicBezTo>
                      <a:pt x="470" y="271"/>
                      <a:pt x="469" y="273"/>
                      <a:pt x="468" y="274"/>
                    </a:cubicBezTo>
                    <a:cubicBezTo>
                      <a:pt x="467" y="276"/>
                      <a:pt x="465" y="277"/>
                      <a:pt x="463" y="277"/>
                    </a:cubicBezTo>
                    <a:close/>
                    <a:moveTo>
                      <a:pt x="541" y="276"/>
                    </a:moveTo>
                    <a:cubicBezTo>
                      <a:pt x="541" y="277"/>
                      <a:pt x="540" y="277"/>
                      <a:pt x="539" y="277"/>
                    </a:cubicBezTo>
                    <a:cubicBezTo>
                      <a:pt x="538" y="277"/>
                      <a:pt x="537" y="278"/>
                      <a:pt x="537" y="278"/>
                    </a:cubicBezTo>
                    <a:cubicBezTo>
                      <a:pt x="537" y="278"/>
                      <a:pt x="536" y="278"/>
                      <a:pt x="536" y="278"/>
                    </a:cubicBezTo>
                    <a:cubicBezTo>
                      <a:pt x="536" y="278"/>
                      <a:pt x="536" y="278"/>
                      <a:pt x="536" y="278"/>
                    </a:cubicBezTo>
                    <a:cubicBezTo>
                      <a:pt x="536" y="278"/>
                      <a:pt x="536" y="278"/>
                      <a:pt x="536" y="278"/>
                    </a:cubicBezTo>
                    <a:cubicBezTo>
                      <a:pt x="535" y="278"/>
                      <a:pt x="534" y="277"/>
                      <a:pt x="533" y="277"/>
                    </a:cubicBezTo>
                    <a:cubicBezTo>
                      <a:pt x="530" y="276"/>
                      <a:pt x="527" y="272"/>
                      <a:pt x="527" y="269"/>
                    </a:cubicBezTo>
                    <a:cubicBezTo>
                      <a:pt x="527" y="265"/>
                      <a:pt x="530" y="262"/>
                      <a:pt x="533" y="260"/>
                    </a:cubicBezTo>
                    <a:cubicBezTo>
                      <a:pt x="534" y="260"/>
                      <a:pt x="535" y="260"/>
                      <a:pt x="536" y="260"/>
                    </a:cubicBezTo>
                    <a:cubicBezTo>
                      <a:pt x="536" y="260"/>
                      <a:pt x="536" y="260"/>
                      <a:pt x="536" y="260"/>
                    </a:cubicBezTo>
                    <a:cubicBezTo>
                      <a:pt x="536" y="260"/>
                      <a:pt x="536" y="260"/>
                      <a:pt x="536" y="260"/>
                    </a:cubicBezTo>
                    <a:cubicBezTo>
                      <a:pt x="538" y="260"/>
                      <a:pt x="540" y="260"/>
                      <a:pt x="541" y="261"/>
                    </a:cubicBezTo>
                    <a:cubicBezTo>
                      <a:pt x="544" y="263"/>
                      <a:pt x="545" y="266"/>
                      <a:pt x="545" y="269"/>
                    </a:cubicBezTo>
                    <a:cubicBezTo>
                      <a:pt x="545" y="272"/>
                      <a:pt x="544" y="274"/>
                      <a:pt x="541" y="276"/>
                    </a:cubicBezTo>
                    <a:close/>
                    <a:moveTo>
                      <a:pt x="618" y="275"/>
                    </a:moveTo>
                    <a:cubicBezTo>
                      <a:pt x="616" y="277"/>
                      <a:pt x="614" y="278"/>
                      <a:pt x="611" y="278"/>
                    </a:cubicBezTo>
                    <a:cubicBezTo>
                      <a:pt x="611" y="278"/>
                      <a:pt x="611" y="278"/>
                      <a:pt x="611" y="278"/>
                    </a:cubicBezTo>
                    <a:cubicBezTo>
                      <a:pt x="611" y="278"/>
                      <a:pt x="611" y="278"/>
                      <a:pt x="611" y="278"/>
                    </a:cubicBezTo>
                    <a:cubicBezTo>
                      <a:pt x="611" y="278"/>
                      <a:pt x="611" y="278"/>
                      <a:pt x="611" y="278"/>
                    </a:cubicBezTo>
                    <a:cubicBezTo>
                      <a:pt x="610" y="278"/>
                      <a:pt x="610" y="277"/>
                      <a:pt x="609" y="277"/>
                    </a:cubicBezTo>
                    <a:cubicBezTo>
                      <a:pt x="608" y="277"/>
                      <a:pt x="606" y="276"/>
                      <a:pt x="605" y="275"/>
                    </a:cubicBezTo>
                    <a:cubicBezTo>
                      <a:pt x="603" y="273"/>
                      <a:pt x="602" y="271"/>
                      <a:pt x="602" y="269"/>
                    </a:cubicBezTo>
                    <a:cubicBezTo>
                      <a:pt x="602" y="266"/>
                      <a:pt x="603" y="264"/>
                      <a:pt x="605" y="262"/>
                    </a:cubicBezTo>
                    <a:cubicBezTo>
                      <a:pt x="607" y="261"/>
                      <a:pt x="609" y="260"/>
                      <a:pt x="611" y="260"/>
                    </a:cubicBezTo>
                    <a:cubicBezTo>
                      <a:pt x="611" y="260"/>
                      <a:pt x="611" y="260"/>
                      <a:pt x="611" y="260"/>
                    </a:cubicBezTo>
                    <a:cubicBezTo>
                      <a:pt x="611" y="260"/>
                      <a:pt x="611" y="260"/>
                      <a:pt x="611" y="260"/>
                    </a:cubicBezTo>
                    <a:cubicBezTo>
                      <a:pt x="614" y="260"/>
                      <a:pt x="616" y="261"/>
                      <a:pt x="618" y="262"/>
                    </a:cubicBezTo>
                    <a:cubicBezTo>
                      <a:pt x="619" y="264"/>
                      <a:pt x="620" y="266"/>
                      <a:pt x="620" y="269"/>
                    </a:cubicBezTo>
                    <a:cubicBezTo>
                      <a:pt x="620" y="271"/>
                      <a:pt x="619" y="273"/>
                      <a:pt x="618" y="275"/>
                    </a:cubicBezTo>
                    <a:close/>
                    <a:moveTo>
                      <a:pt x="690" y="277"/>
                    </a:moveTo>
                    <a:cubicBezTo>
                      <a:pt x="689" y="277"/>
                      <a:pt x="688" y="278"/>
                      <a:pt x="687" y="278"/>
                    </a:cubicBezTo>
                    <a:cubicBezTo>
                      <a:pt x="687" y="278"/>
                      <a:pt x="686" y="278"/>
                      <a:pt x="686" y="278"/>
                    </a:cubicBezTo>
                    <a:cubicBezTo>
                      <a:pt x="686" y="278"/>
                      <a:pt x="686" y="278"/>
                      <a:pt x="686" y="278"/>
                    </a:cubicBezTo>
                    <a:cubicBezTo>
                      <a:pt x="686" y="278"/>
                      <a:pt x="686" y="278"/>
                      <a:pt x="686" y="278"/>
                    </a:cubicBezTo>
                    <a:cubicBezTo>
                      <a:pt x="685" y="278"/>
                      <a:pt x="684" y="277"/>
                      <a:pt x="683" y="277"/>
                    </a:cubicBezTo>
                    <a:cubicBezTo>
                      <a:pt x="681" y="276"/>
                      <a:pt x="680" y="275"/>
                      <a:pt x="679" y="274"/>
                    </a:cubicBezTo>
                    <a:cubicBezTo>
                      <a:pt x="678" y="272"/>
                      <a:pt x="677" y="270"/>
                      <a:pt x="677" y="269"/>
                    </a:cubicBezTo>
                    <a:cubicBezTo>
                      <a:pt x="677" y="267"/>
                      <a:pt x="678" y="265"/>
                      <a:pt x="679" y="264"/>
                    </a:cubicBezTo>
                    <a:cubicBezTo>
                      <a:pt x="680" y="262"/>
                      <a:pt x="682" y="261"/>
                      <a:pt x="684" y="260"/>
                    </a:cubicBezTo>
                    <a:cubicBezTo>
                      <a:pt x="684" y="260"/>
                      <a:pt x="685" y="260"/>
                      <a:pt x="686" y="260"/>
                    </a:cubicBezTo>
                    <a:cubicBezTo>
                      <a:pt x="686" y="260"/>
                      <a:pt x="686" y="260"/>
                      <a:pt x="686" y="260"/>
                    </a:cubicBezTo>
                    <a:cubicBezTo>
                      <a:pt x="686" y="260"/>
                      <a:pt x="686" y="260"/>
                      <a:pt x="686" y="260"/>
                    </a:cubicBezTo>
                    <a:cubicBezTo>
                      <a:pt x="687" y="260"/>
                      <a:pt x="689" y="260"/>
                      <a:pt x="690" y="260"/>
                    </a:cubicBezTo>
                    <a:cubicBezTo>
                      <a:pt x="693" y="262"/>
                      <a:pt x="695" y="265"/>
                      <a:pt x="695" y="269"/>
                    </a:cubicBezTo>
                    <a:cubicBezTo>
                      <a:pt x="695" y="272"/>
                      <a:pt x="693" y="276"/>
                      <a:pt x="690" y="277"/>
                    </a:cubicBezTo>
                    <a:close/>
                    <a:moveTo>
                      <a:pt x="1041" y="183"/>
                    </a:moveTo>
                    <a:cubicBezTo>
                      <a:pt x="987" y="240"/>
                      <a:pt x="983" y="321"/>
                      <a:pt x="983" y="321"/>
                    </a:cubicBezTo>
                    <a:cubicBezTo>
                      <a:pt x="944" y="325"/>
                      <a:pt x="944" y="325"/>
                      <a:pt x="944" y="325"/>
                    </a:cubicBezTo>
                    <a:cubicBezTo>
                      <a:pt x="949" y="224"/>
                      <a:pt x="1041" y="183"/>
                      <a:pt x="1041" y="183"/>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13"/>
              <p:cNvSpPr/>
              <p:nvPr/>
            </p:nvSpPr>
            <p:spPr>
              <a:xfrm>
                <a:off x="3239495" y="3959606"/>
                <a:ext cx="154513" cy="245816"/>
              </a:xfrm>
              <a:custGeom>
                <a:avLst/>
                <a:gdLst/>
                <a:ahLst/>
                <a:cxnLst/>
                <a:rect l="l" t="t" r="r" b="b"/>
                <a:pathLst>
                  <a:path w="114" h="181" extrusionOk="0">
                    <a:moveTo>
                      <a:pt x="114" y="0"/>
                    </a:moveTo>
                    <a:cubicBezTo>
                      <a:pt x="114" y="0"/>
                      <a:pt x="114" y="0"/>
                      <a:pt x="114" y="0"/>
                    </a:cubicBezTo>
                    <a:cubicBezTo>
                      <a:pt x="0" y="54"/>
                      <a:pt x="9" y="181"/>
                      <a:pt x="9" y="181"/>
                    </a:cubicBezTo>
                    <a:cubicBezTo>
                      <a:pt x="9" y="181"/>
                      <a:pt x="9" y="181"/>
                      <a:pt x="9" y="181"/>
                    </a:cubicBezTo>
                    <a:cubicBezTo>
                      <a:pt x="9" y="181"/>
                      <a:pt x="0" y="54"/>
                      <a:pt x="114" y="0"/>
                    </a:cubicBezTo>
                    <a:close/>
                  </a:path>
                </a:pathLst>
              </a:custGeom>
              <a:solidFill>
                <a:srgbClr val="DB605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13"/>
              <p:cNvSpPr/>
              <p:nvPr/>
            </p:nvSpPr>
            <p:spPr>
              <a:xfrm>
                <a:off x="1873325" y="3696725"/>
                <a:ext cx="1039075" cy="317050"/>
              </a:xfrm>
              <a:custGeom>
                <a:avLst/>
                <a:gdLst/>
                <a:ahLst/>
                <a:cxnLst/>
                <a:rect l="l" t="t" r="r" b="b"/>
                <a:pathLst>
                  <a:path w="762" h="234" extrusionOk="0">
                    <a:moveTo>
                      <a:pt x="645" y="20"/>
                    </a:moveTo>
                    <a:cubicBezTo>
                      <a:pt x="648" y="26"/>
                      <a:pt x="651" y="32"/>
                      <a:pt x="653" y="37"/>
                    </a:cubicBezTo>
                    <a:cubicBezTo>
                      <a:pt x="654" y="38"/>
                      <a:pt x="654" y="39"/>
                      <a:pt x="655" y="40"/>
                    </a:cubicBezTo>
                    <a:cubicBezTo>
                      <a:pt x="660" y="40"/>
                      <a:pt x="665" y="43"/>
                      <a:pt x="669" y="47"/>
                    </a:cubicBezTo>
                    <a:cubicBezTo>
                      <a:pt x="670" y="49"/>
                      <a:pt x="671" y="50"/>
                      <a:pt x="672" y="52"/>
                    </a:cubicBezTo>
                    <a:cubicBezTo>
                      <a:pt x="672" y="53"/>
                      <a:pt x="672" y="55"/>
                      <a:pt x="672" y="56"/>
                    </a:cubicBezTo>
                    <a:cubicBezTo>
                      <a:pt x="673" y="62"/>
                      <a:pt x="671" y="68"/>
                      <a:pt x="667" y="72"/>
                    </a:cubicBezTo>
                    <a:cubicBezTo>
                      <a:pt x="665" y="74"/>
                      <a:pt x="663" y="75"/>
                      <a:pt x="660" y="76"/>
                    </a:cubicBezTo>
                    <a:cubicBezTo>
                      <a:pt x="652" y="79"/>
                      <a:pt x="643" y="76"/>
                      <a:pt x="639" y="69"/>
                    </a:cubicBezTo>
                    <a:cubicBezTo>
                      <a:pt x="638" y="68"/>
                      <a:pt x="637" y="67"/>
                      <a:pt x="637" y="65"/>
                    </a:cubicBezTo>
                    <a:cubicBezTo>
                      <a:pt x="636" y="64"/>
                      <a:pt x="636" y="62"/>
                      <a:pt x="635" y="60"/>
                    </a:cubicBezTo>
                    <a:cubicBezTo>
                      <a:pt x="635" y="60"/>
                      <a:pt x="635" y="60"/>
                      <a:pt x="635" y="60"/>
                    </a:cubicBezTo>
                    <a:cubicBezTo>
                      <a:pt x="635" y="59"/>
                      <a:pt x="635" y="58"/>
                      <a:pt x="635" y="57"/>
                    </a:cubicBezTo>
                    <a:cubicBezTo>
                      <a:pt x="636" y="54"/>
                      <a:pt x="637" y="51"/>
                      <a:pt x="638" y="49"/>
                    </a:cubicBezTo>
                    <a:cubicBezTo>
                      <a:pt x="639" y="48"/>
                      <a:pt x="640" y="47"/>
                      <a:pt x="641" y="46"/>
                    </a:cubicBezTo>
                    <a:cubicBezTo>
                      <a:pt x="639" y="42"/>
                      <a:pt x="638" y="39"/>
                      <a:pt x="636" y="35"/>
                    </a:cubicBezTo>
                    <a:cubicBezTo>
                      <a:pt x="635" y="33"/>
                      <a:pt x="634" y="31"/>
                      <a:pt x="632" y="29"/>
                    </a:cubicBezTo>
                    <a:cubicBezTo>
                      <a:pt x="632" y="28"/>
                      <a:pt x="632" y="28"/>
                      <a:pt x="631" y="27"/>
                    </a:cubicBezTo>
                    <a:cubicBezTo>
                      <a:pt x="631" y="27"/>
                      <a:pt x="631" y="27"/>
                      <a:pt x="631" y="27"/>
                    </a:cubicBezTo>
                    <a:cubicBezTo>
                      <a:pt x="607" y="40"/>
                      <a:pt x="582" y="51"/>
                      <a:pt x="558" y="60"/>
                    </a:cubicBezTo>
                    <a:cubicBezTo>
                      <a:pt x="558" y="60"/>
                      <a:pt x="558" y="60"/>
                      <a:pt x="558" y="60"/>
                    </a:cubicBezTo>
                    <a:cubicBezTo>
                      <a:pt x="560" y="68"/>
                      <a:pt x="562" y="75"/>
                      <a:pt x="563" y="81"/>
                    </a:cubicBezTo>
                    <a:cubicBezTo>
                      <a:pt x="563" y="81"/>
                      <a:pt x="563" y="81"/>
                      <a:pt x="563" y="81"/>
                    </a:cubicBezTo>
                    <a:cubicBezTo>
                      <a:pt x="563" y="81"/>
                      <a:pt x="563" y="81"/>
                      <a:pt x="563" y="81"/>
                    </a:cubicBezTo>
                    <a:cubicBezTo>
                      <a:pt x="564" y="81"/>
                      <a:pt x="565" y="81"/>
                      <a:pt x="566" y="82"/>
                    </a:cubicBezTo>
                    <a:cubicBezTo>
                      <a:pt x="568" y="82"/>
                      <a:pt x="569" y="84"/>
                      <a:pt x="571" y="85"/>
                    </a:cubicBezTo>
                    <a:cubicBezTo>
                      <a:pt x="574" y="88"/>
                      <a:pt x="576" y="92"/>
                      <a:pt x="577" y="96"/>
                    </a:cubicBezTo>
                    <a:cubicBezTo>
                      <a:pt x="577" y="98"/>
                      <a:pt x="577" y="101"/>
                      <a:pt x="576" y="103"/>
                    </a:cubicBezTo>
                    <a:cubicBezTo>
                      <a:pt x="575" y="110"/>
                      <a:pt x="569" y="116"/>
                      <a:pt x="561" y="117"/>
                    </a:cubicBezTo>
                    <a:cubicBezTo>
                      <a:pt x="559" y="117"/>
                      <a:pt x="557" y="117"/>
                      <a:pt x="555" y="117"/>
                    </a:cubicBezTo>
                    <a:cubicBezTo>
                      <a:pt x="554" y="117"/>
                      <a:pt x="552" y="116"/>
                      <a:pt x="551" y="116"/>
                    </a:cubicBezTo>
                    <a:cubicBezTo>
                      <a:pt x="551" y="116"/>
                      <a:pt x="551" y="116"/>
                      <a:pt x="550" y="116"/>
                    </a:cubicBezTo>
                    <a:cubicBezTo>
                      <a:pt x="545" y="113"/>
                      <a:pt x="541" y="108"/>
                      <a:pt x="540" y="102"/>
                    </a:cubicBezTo>
                    <a:cubicBezTo>
                      <a:pt x="539" y="94"/>
                      <a:pt x="542" y="87"/>
                      <a:pt x="548" y="83"/>
                    </a:cubicBezTo>
                    <a:cubicBezTo>
                      <a:pt x="547" y="78"/>
                      <a:pt x="546" y="72"/>
                      <a:pt x="544" y="65"/>
                    </a:cubicBezTo>
                    <a:cubicBezTo>
                      <a:pt x="514" y="76"/>
                      <a:pt x="484" y="83"/>
                      <a:pt x="455" y="89"/>
                    </a:cubicBezTo>
                    <a:cubicBezTo>
                      <a:pt x="456" y="93"/>
                      <a:pt x="457" y="97"/>
                      <a:pt x="458" y="101"/>
                    </a:cubicBezTo>
                    <a:cubicBezTo>
                      <a:pt x="458" y="103"/>
                      <a:pt x="458" y="104"/>
                      <a:pt x="458" y="106"/>
                    </a:cubicBezTo>
                    <a:cubicBezTo>
                      <a:pt x="459" y="106"/>
                      <a:pt x="460" y="106"/>
                      <a:pt x="461" y="106"/>
                    </a:cubicBezTo>
                    <a:cubicBezTo>
                      <a:pt x="467" y="109"/>
                      <a:pt x="471" y="115"/>
                      <a:pt x="472" y="121"/>
                    </a:cubicBezTo>
                    <a:cubicBezTo>
                      <a:pt x="472" y="124"/>
                      <a:pt x="472" y="126"/>
                      <a:pt x="471" y="129"/>
                    </a:cubicBezTo>
                    <a:cubicBezTo>
                      <a:pt x="470" y="130"/>
                      <a:pt x="470" y="132"/>
                      <a:pt x="469" y="133"/>
                    </a:cubicBezTo>
                    <a:cubicBezTo>
                      <a:pt x="467" y="137"/>
                      <a:pt x="463" y="140"/>
                      <a:pt x="459" y="141"/>
                    </a:cubicBezTo>
                    <a:cubicBezTo>
                      <a:pt x="458" y="141"/>
                      <a:pt x="456" y="142"/>
                      <a:pt x="455" y="142"/>
                    </a:cubicBezTo>
                    <a:cubicBezTo>
                      <a:pt x="452" y="142"/>
                      <a:pt x="450" y="142"/>
                      <a:pt x="448" y="141"/>
                    </a:cubicBezTo>
                    <a:cubicBezTo>
                      <a:pt x="446" y="141"/>
                      <a:pt x="445" y="140"/>
                      <a:pt x="444" y="140"/>
                    </a:cubicBezTo>
                    <a:cubicBezTo>
                      <a:pt x="443" y="139"/>
                      <a:pt x="441" y="138"/>
                      <a:pt x="440" y="137"/>
                    </a:cubicBezTo>
                    <a:cubicBezTo>
                      <a:pt x="437" y="134"/>
                      <a:pt x="435" y="130"/>
                      <a:pt x="434" y="125"/>
                    </a:cubicBezTo>
                    <a:cubicBezTo>
                      <a:pt x="434" y="123"/>
                      <a:pt x="434" y="122"/>
                      <a:pt x="435" y="120"/>
                    </a:cubicBezTo>
                    <a:cubicBezTo>
                      <a:pt x="435" y="117"/>
                      <a:pt x="436" y="115"/>
                      <a:pt x="438" y="113"/>
                    </a:cubicBezTo>
                    <a:cubicBezTo>
                      <a:pt x="439" y="110"/>
                      <a:pt x="441" y="109"/>
                      <a:pt x="443" y="107"/>
                    </a:cubicBezTo>
                    <a:cubicBezTo>
                      <a:pt x="443" y="104"/>
                      <a:pt x="442" y="99"/>
                      <a:pt x="441" y="95"/>
                    </a:cubicBezTo>
                    <a:cubicBezTo>
                      <a:pt x="441" y="94"/>
                      <a:pt x="440" y="93"/>
                      <a:pt x="440" y="91"/>
                    </a:cubicBezTo>
                    <a:cubicBezTo>
                      <a:pt x="436" y="92"/>
                      <a:pt x="432" y="92"/>
                      <a:pt x="428" y="93"/>
                    </a:cubicBezTo>
                    <a:cubicBezTo>
                      <a:pt x="409" y="96"/>
                      <a:pt x="389" y="98"/>
                      <a:pt x="370" y="99"/>
                    </a:cubicBezTo>
                    <a:cubicBezTo>
                      <a:pt x="362" y="100"/>
                      <a:pt x="355" y="100"/>
                      <a:pt x="347" y="101"/>
                    </a:cubicBezTo>
                    <a:cubicBezTo>
                      <a:pt x="347" y="102"/>
                      <a:pt x="347" y="103"/>
                      <a:pt x="348" y="104"/>
                    </a:cubicBezTo>
                    <a:cubicBezTo>
                      <a:pt x="349" y="110"/>
                      <a:pt x="350" y="116"/>
                      <a:pt x="350" y="121"/>
                    </a:cubicBezTo>
                    <a:cubicBezTo>
                      <a:pt x="350" y="121"/>
                      <a:pt x="350" y="121"/>
                      <a:pt x="350" y="121"/>
                    </a:cubicBezTo>
                    <a:cubicBezTo>
                      <a:pt x="350" y="121"/>
                      <a:pt x="350" y="121"/>
                      <a:pt x="350" y="121"/>
                    </a:cubicBezTo>
                    <a:cubicBezTo>
                      <a:pt x="352" y="122"/>
                      <a:pt x="354" y="123"/>
                      <a:pt x="355" y="124"/>
                    </a:cubicBezTo>
                    <a:cubicBezTo>
                      <a:pt x="359" y="128"/>
                      <a:pt x="362" y="133"/>
                      <a:pt x="362" y="139"/>
                    </a:cubicBezTo>
                    <a:cubicBezTo>
                      <a:pt x="362" y="149"/>
                      <a:pt x="354" y="157"/>
                      <a:pt x="343" y="157"/>
                    </a:cubicBezTo>
                    <a:cubicBezTo>
                      <a:pt x="343" y="157"/>
                      <a:pt x="343" y="157"/>
                      <a:pt x="343" y="157"/>
                    </a:cubicBezTo>
                    <a:cubicBezTo>
                      <a:pt x="343" y="157"/>
                      <a:pt x="343" y="157"/>
                      <a:pt x="343" y="157"/>
                    </a:cubicBezTo>
                    <a:cubicBezTo>
                      <a:pt x="341" y="157"/>
                      <a:pt x="338" y="157"/>
                      <a:pt x="336" y="156"/>
                    </a:cubicBezTo>
                    <a:cubicBezTo>
                      <a:pt x="336" y="156"/>
                      <a:pt x="336" y="156"/>
                      <a:pt x="336" y="156"/>
                    </a:cubicBezTo>
                    <a:cubicBezTo>
                      <a:pt x="329" y="153"/>
                      <a:pt x="325" y="146"/>
                      <a:pt x="325" y="139"/>
                    </a:cubicBezTo>
                    <a:cubicBezTo>
                      <a:pt x="325" y="131"/>
                      <a:pt x="329" y="125"/>
                      <a:pt x="335" y="122"/>
                    </a:cubicBezTo>
                    <a:cubicBezTo>
                      <a:pt x="335" y="116"/>
                      <a:pt x="334" y="109"/>
                      <a:pt x="332" y="102"/>
                    </a:cubicBezTo>
                    <a:cubicBezTo>
                      <a:pt x="305" y="103"/>
                      <a:pt x="278" y="103"/>
                      <a:pt x="252" y="102"/>
                    </a:cubicBezTo>
                    <a:cubicBezTo>
                      <a:pt x="243" y="102"/>
                      <a:pt x="234" y="102"/>
                      <a:pt x="226" y="102"/>
                    </a:cubicBezTo>
                    <a:cubicBezTo>
                      <a:pt x="226" y="105"/>
                      <a:pt x="227" y="107"/>
                      <a:pt x="227" y="110"/>
                    </a:cubicBezTo>
                    <a:cubicBezTo>
                      <a:pt x="227" y="111"/>
                      <a:pt x="227" y="111"/>
                      <a:pt x="228" y="111"/>
                    </a:cubicBezTo>
                    <a:cubicBezTo>
                      <a:pt x="228" y="114"/>
                      <a:pt x="228" y="117"/>
                      <a:pt x="228" y="119"/>
                    </a:cubicBezTo>
                    <a:cubicBezTo>
                      <a:pt x="230" y="120"/>
                      <a:pt x="232" y="121"/>
                      <a:pt x="233" y="122"/>
                    </a:cubicBezTo>
                    <a:cubicBezTo>
                      <a:pt x="234" y="123"/>
                      <a:pt x="236" y="125"/>
                      <a:pt x="237" y="126"/>
                    </a:cubicBezTo>
                    <a:cubicBezTo>
                      <a:pt x="239" y="129"/>
                      <a:pt x="240" y="133"/>
                      <a:pt x="240" y="137"/>
                    </a:cubicBezTo>
                    <a:cubicBezTo>
                      <a:pt x="240" y="142"/>
                      <a:pt x="238" y="146"/>
                      <a:pt x="234" y="150"/>
                    </a:cubicBezTo>
                    <a:cubicBezTo>
                      <a:pt x="233" y="151"/>
                      <a:pt x="231" y="153"/>
                      <a:pt x="228" y="154"/>
                    </a:cubicBezTo>
                    <a:cubicBezTo>
                      <a:pt x="226" y="155"/>
                      <a:pt x="224" y="155"/>
                      <a:pt x="221" y="155"/>
                    </a:cubicBezTo>
                    <a:cubicBezTo>
                      <a:pt x="221" y="155"/>
                      <a:pt x="221" y="155"/>
                      <a:pt x="221" y="155"/>
                    </a:cubicBezTo>
                    <a:cubicBezTo>
                      <a:pt x="221" y="155"/>
                      <a:pt x="221" y="155"/>
                      <a:pt x="221" y="155"/>
                    </a:cubicBezTo>
                    <a:cubicBezTo>
                      <a:pt x="221" y="155"/>
                      <a:pt x="221" y="155"/>
                      <a:pt x="220" y="155"/>
                    </a:cubicBezTo>
                    <a:cubicBezTo>
                      <a:pt x="219" y="155"/>
                      <a:pt x="217" y="155"/>
                      <a:pt x="215" y="154"/>
                    </a:cubicBezTo>
                    <a:cubicBezTo>
                      <a:pt x="208" y="152"/>
                      <a:pt x="202" y="145"/>
                      <a:pt x="202" y="137"/>
                    </a:cubicBezTo>
                    <a:cubicBezTo>
                      <a:pt x="202" y="131"/>
                      <a:pt x="205" y="126"/>
                      <a:pt x="209" y="122"/>
                    </a:cubicBezTo>
                    <a:cubicBezTo>
                      <a:pt x="210" y="121"/>
                      <a:pt x="212" y="120"/>
                      <a:pt x="213" y="120"/>
                    </a:cubicBezTo>
                    <a:cubicBezTo>
                      <a:pt x="213" y="120"/>
                      <a:pt x="213" y="120"/>
                      <a:pt x="213" y="120"/>
                    </a:cubicBezTo>
                    <a:cubicBezTo>
                      <a:pt x="213" y="120"/>
                      <a:pt x="213" y="120"/>
                      <a:pt x="213" y="120"/>
                    </a:cubicBezTo>
                    <a:cubicBezTo>
                      <a:pt x="213" y="119"/>
                      <a:pt x="213" y="118"/>
                      <a:pt x="213" y="117"/>
                    </a:cubicBezTo>
                    <a:cubicBezTo>
                      <a:pt x="213" y="112"/>
                      <a:pt x="212" y="106"/>
                      <a:pt x="210" y="101"/>
                    </a:cubicBezTo>
                    <a:cubicBezTo>
                      <a:pt x="210" y="101"/>
                      <a:pt x="210" y="101"/>
                      <a:pt x="209" y="101"/>
                    </a:cubicBezTo>
                    <a:cubicBezTo>
                      <a:pt x="203" y="101"/>
                      <a:pt x="197" y="101"/>
                      <a:pt x="190" y="101"/>
                    </a:cubicBezTo>
                    <a:cubicBezTo>
                      <a:pt x="157" y="100"/>
                      <a:pt x="125" y="99"/>
                      <a:pt x="93" y="98"/>
                    </a:cubicBezTo>
                    <a:cubicBezTo>
                      <a:pt x="93" y="98"/>
                      <a:pt x="92" y="98"/>
                      <a:pt x="92" y="98"/>
                    </a:cubicBezTo>
                    <a:cubicBezTo>
                      <a:pt x="70" y="98"/>
                      <a:pt x="48" y="99"/>
                      <a:pt x="27" y="100"/>
                    </a:cubicBezTo>
                    <a:cubicBezTo>
                      <a:pt x="26" y="100"/>
                      <a:pt x="26" y="100"/>
                      <a:pt x="26" y="100"/>
                    </a:cubicBezTo>
                    <a:cubicBezTo>
                      <a:pt x="10" y="122"/>
                      <a:pt x="0" y="150"/>
                      <a:pt x="3" y="185"/>
                    </a:cubicBezTo>
                    <a:cubicBezTo>
                      <a:pt x="15" y="184"/>
                      <a:pt x="28" y="184"/>
                      <a:pt x="42" y="185"/>
                    </a:cubicBezTo>
                    <a:cubicBezTo>
                      <a:pt x="360" y="202"/>
                      <a:pt x="544" y="234"/>
                      <a:pt x="726" y="86"/>
                    </a:cubicBezTo>
                    <a:cubicBezTo>
                      <a:pt x="738" y="76"/>
                      <a:pt x="750" y="66"/>
                      <a:pt x="762" y="54"/>
                    </a:cubicBezTo>
                    <a:cubicBezTo>
                      <a:pt x="727" y="37"/>
                      <a:pt x="698" y="17"/>
                      <a:pt x="677" y="0"/>
                    </a:cubicBezTo>
                    <a:cubicBezTo>
                      <a:pt x="673" y="3"/>
                      <a:pt x="669" y="5"/>
                      <a:pt x="665" y="8"/>
                    </a:cubicBezTo>
                    <a:cubicBezTo>
                      <a:pt x="658" y="12"/>
                      <a:pt x="651" y="16"/>
                      <a:pt x="645" y="2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13"/>
              <p:cNvSpPr/>
              <p:nvPr/>
            </p:nvSpPr>
            <p:spPr>
              <a:xfrm>
                <a:off x="1610075" y="3947575"/>
                <a:ext cx="445475" cy="303000"/>
              </a:xfrm>
              <a:custGeom>
                <a:avLst/>
                <a:gdLst/>
                <a:ahLst/>
                <a:cxnLst/>
                <a:rect l="l" t="t" r="r" b="b"/>
                <a:pathLst>
                  <a:path w="325" h="223" extrusionOk="0">
                    <a:moveTo>
                      <a:pt x="323" y="223"/>
                    </a:moveTo>
                    <a:cubicBezTo>
                      <a:pt x="325" y="223"/>
                      <a:pt x="325" y="223"/>
                      <a:pt x="325" y="223"/>
                    </a:cubicBezTo>
                    <a:cubicBezTo>
                      <a:pt x="239" y="127"/>
                      <a:pt x="204" y="54"/>
                      <a:pt x="199" y="0"/>
                    </a:cubicBezTo>
                    <a:cubicBezTo>
                      <a:pt x="0" y="12"/>
                      <a:pt x="43" y="207"/>
                      <a:pt x="46" y="217"/>
                    </a:cubicBezTo>
                    <a:cubicBezTo>
                      <a:pt x="46" y="217"/>
                      <a:pt x="46" y="217"/>
                      <a:pt x="46" y="217"/>
                    </a:cubicBezTo>
                    <a:cubicBezTo>
                      <a:pt x="46" y="217"/>
                      <a:pt x="46" y="217"/>
                      <a:pt x="46" y="217"/>
                    </a:cubicBezTo>
                    <a:cubicBezTo>
                      <a:pt x="130" y="220"/>
                      <a:pt x="213" y="222"/>
                      <a:pt x="293" y="223"/>
                    </a:cubicBezTo>
                    <a:cubicBezTo>
                      <a:pt x="303" y="223"/>
                      <a:pt x="313" y="223"/>
                      <a:pt x="323" y="223"/>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13"/>
              <p:cNvSpPr/>
              <p:nvPr/>
            </p:nvSpPr>
            <p:spPr>
              <a:xfrm>
                <a:off x="1559919" y="3832184"/>
                <a:ext cx="352169" cy="410361"/>
              </a:xfrm>
              <a:custGeom>
                <a:avLst/>
                <a:gdLst/>
                <a:ahLst/>
                <a:cxnLst/>
                <a:rect l="l" t="t" r="r" b="b"/>
                <a:pathLst>
                  <a:path w="259" h="302" extrusionOk="0">
                    <a:moveTo>
                      <a:pt x="236" y="85"/>
                    </a:moveTo>
                    <a:cubicBezTo>
                      <a:pt x="233" y="50"/>
                      <a:pt x="243" y="22"/>
                      <a:pt x="259" y="0"/>
                    </a:cubicBezTo>
                    <a:cubicBezTo>
                      <a:pt x="258" y="0"/>
                      <a:pt x="258" y="0"/>
                      <a:pt x="258" y="0"/>
                    </a:cubicBezTo>
                    <a:cubicBezTo>
                      <a:pt x="253" y="0"/>
                      <a:pt x="249" y="1"/>
                      <a:pt x="244" y="1"/>
                    </a:cubicBezTo>
                    <a:cubicBezTo>
                      <a:pt x="244" y="1"/>
                      <a:pt x="243" y="1"/>
                      <a:pt x="243" y="1"/>
                    </a:cubicBezTo>
                    <a:cubicBezTo>
                      <a:pt x="238" y="2"/>
                      <a:pt x="233" y="2"/>
                      <a:pt x="228" y="3"/>
                    </a:cubicBezTo>
                    <a:cubicBezTo>
                      <a:pt x="221" y="3"/>
                      <a:pt x="214" y="4"/>
                      <a:pt x="207" y="5"/>
                    </a:cubicBezTo>
                    <a:cubicBezTo>
                      <a:pt x="0" y="32"/>
                      <a:pt x="79" y="290"/>
                      <a:pt x="83" y="302"/>
                    </a:cubicBezTo>
                    <a:cubicBezTo>
                      <a:pt x="80" y="292"/>
                      <a:pt x="37" y="97"/>
                      <a:pt x="236" y="8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13"/>
              <p:cNvSpPr/>
              <p:nvPr/>
            </p:nvSpPr>
            <p:spPr>
              <a:xfrm>
                <a:off x="3209395" y="3769977"/>
                <a:ext cx="255850" cy="189629"/>
              </a:xfrm>
              <a:custGeom>
                <a:avLst/>
                <a:gdLst/>
                <a:ahLst/>
                <a:cxnLst/>
                <a:rect l="l" t="t" r="r" b="b"/>
                <a:pathLst>
                  <a:path w="188" h="140" extrusionOk="0">
                    <a:moveTo>
                      <a:pt x="160" y="0"/>
                    </a:moveTo>
                    <a:cubicBezTo>
                      <a:pt x="76" y="49"/>
                      <a:pt x="0" y="50"/>
                      <a:pt x="0" y="50"/>
                    </a:cubicBezTo>
                    <a:cubicBezTo>
                      <a:pt x="70" y="64"/>
                      <a:pt x="111" y="100"/>
                      <a:pt x="136" y="140"/>
                    </a:cubicBezTo>
                    <a:cubicBezTo>
                      <a:pt x="151" y="133"/>
                      <a:pt x="168" y="127"/>
                      <a:pt x="188" y="123"/>
                    </a:cubicBezTo>
                    <a:cubicBezTo>
                      <a:pt x="183" y="44"/>
                      <a:pt x="160" y="0"/>
                      <a:pt x="160"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13"/>
              <p:cNvSpPr/>
              <p:nvPr/>
            </p:nvSpPr>
            <p:spPr>
              <a:xfrm>
                <a:off x="3394008" y="3936530"/>
                <a:ext cx="71237" cy="23077"/>
              </a:xfrm>
              <a:custGeom>
                <a:avLst/>
                <a:gdLst/>
                <a:ahLst/>
                <a:cxnLst/>
                <a:rect l="l" t="t" r="r" b="b"/>
                <a:pathLst>
                  <a:path w="52" h="17" extrusionOk="0">
                    <a:moveTo>
                      <a:pt x="52" y="0"/>
                    </a:moveTo>
                    <a:cubicBezTo>
                      <a:pt x="52" y="0"/>
                      <a:pt x="52" y="0"/>
                      <a:pt x="52" y="0"/>
                    </a:cubicBezTo>
                    <a:cubicBezTo>
                      <a:pt x="32" y="4"/>
                      <a:pt x="15" y="10"/>
                      <a:pt x="0" y="17"/>
                    </a:cubicBezTo>
                    <a:cubicBezTo>
                      <a:pt x="0" y="17"/>
                      <a:pt x="0" y="17"/>
                      <a:pt x="0" y="17"/>
                    </a:cubicBezTo>
                    <a:cubicBezTo>
                      <a:pt x="15" y="10"/>
                      <a:pt x="32" y="4"/>
                      <a:pt x="52" y="0"/>
                    </a:cubicBezTo>
                    <a:close/>
                  </a:path>
                </a:pathLst>
              </a:custGeom>
              <a:solidFill>
                <a:srgbClr val="8C4A1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13"/>
              <p:cNvSpPr/>
              <p:nvPr/>
            </p:nvSpPr>
            <p:spPr>
              <a:xfrm>
                <a:off x="3225448" y="4201409"/>
                <a:ext cx="258859" cy="93310"/>
              </a:xfrm>
              <a:custGeom>
                <a:avLst/>
                <a:gdLst/>
                <a:ahLst/>
                <a:cxnLst/>
                <a:rect l="l" t="t" r="r" b="b"/>
                <a:pathLst>
                  <a:path w="190" h="69" extrusionOk="0">
                    <a:moveTo>
                      <a:pt x="0" y="15"/>
                    </a:moveTo>
                    <a:cubicBezTo>
                      <a:pt x="143" y="10"/>
                      <a:pt x="163" y="69"/>
                      <a:pt x="163" y="69"/>
                    </a:cubicBezTo>
                    <a:cubicBezTo>
                      <a:pt x="190" y="27"/>
                      <a:pt x="163" y="0"/>
                      <a:pt x="163" y="0"/>
                    </a:cubicBezTo>
                    <a:cubicBezTo>
                      <a:pt x="106" y="8"/>
                      <a:pt x="0" y="15"/>
                      <a:pt x="0" y="15"/>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13"/>
              <p:cNvSpPr/>
              <p:nvPr/>
            </p:nvSpPr>
            <p:spPr>
              <a:xfrm>
                <a:off x="2391681" y="4105089"/>
                <a:ext cx="27090" cy="26087"/>
              </a:xfrm>
              <a:custGeom>
                <a:avLst/>
                <a:gdLst/>
                <a:ahLst/>
                <a:cxnLst/>
                <a:rect l="l" t="t" r="r" b="b"/>
                <a:pathLst>
                  <a:path w="20" h="19" extrusionOk="0">
                    <a:moveTo>
                      <a:pt x="10" y="19"/>
                    </a:moveTo>
                    <a:cubicBezTo>
                      <a:pt x="5" y="19"/>
                      <a:pt x="0" y="15"/>
                      <a:pt x="0" y="10"/>
                    </a:cubicBezTo>
                    <a:cubicBezTo>
                      <a:pt x="0" y="4"/>
                      <a:pt x="5" y="0"/>
                      <a:pt x="10" y="0"/>
                    </a:cubicBezTo>
                    <a:cubicBezTo>
                      <a:pt x="16" y="0"/>
                      <a:pt x="20" y="4"/>
                      <a:pt x="20" y="10"/>
                    </a:cubicBezTo>
                    <a:cubicBezTo>
                      <a:pt x="20" y="15"/>
                      <a:pt x="16" y="19"/>
                      <a:pt x="10" y="19"/>
                    </a:cubicBezTo>
                    <a:close/>
                    <a:moveTo>
                      <a:pt x="10" y="1"/>
                    </a:moveTo>
                    <a:cubicBezTo>
                      <a:pt x="6" y="1"/>
                      <a:pt x="2" y="5"/>
                      <a:pt x="2" y="10"/>
                    </a:cubicBezTo>
                    <a:cubicBezTo>
                      <a:pt x="2" y="14"/>
                      <a:pt x="6" y="18"/>
                      <a:pt x="10" y="18"/>
                    </a:cubicBezTo>
                    <a:cubicBezTo>
                      <a:pt x="15" y="18"/>
                      <a:pt x="18" y="14"/>
                      <a:pt x="18" y="10"/>
                    </a:cubicBezTo>
                    <a:cubicBezTo>
                      <a:pt x="18" y="5"/>
                      <a:pt x="15" y="1"/>
                      <a:pt x="1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13"/>
              <p:cNvSpPr/>
              <p:nvPr/>
            </p:nvSpPr>
            <p:spPr>
              <a:xfrm>
                <a:off x="2494020" y="4105089"/>
                <a:ext cx="27090" cy="26087"/>
              </a:xfrm>
              <a:custGeom>
                <a:avLst/>
                <a:gdLst/>
                <a:ahLst/>
                <a:cxnLst/>
                <a:rect l="l" t="t" r="r" b="b"/>
                <a:pathLst>
                  <a:path w="20" h="19" extrusionOk="0">
                    <a:moveTo>
                      <a:pt x="10" y="19"/>
                    </a:moveTo>
                    <a:cubicBezTo>
                      <a:pt x="5" y="19"/>
                      <a:pt x="0" y="15"/>
                      <a:pt x="0" y="10"/>
                    </a:cubicBezTo>
                    <a:cubicBezTo>
                      <a:pt x="0" y="4"/>
                      <a:pt x="5" y="0"/>
                      <a:pt x="10" y="0"/>
                    </a:cubicBezTo>
                    <a:cubicBezTo>
                      <a:pt x="16" y="0"/>
                      <a:pt x="20" y="4"/>
                      <a:pt x="20" y="10"/>
                    </a:cubicBezTo>
                    <a:cubicBezTo>
                      <a:pt x="20" y="15"/>
                      <a:pt x="16" y="19"/>
                      <a:pt x="10" y="19"/>
                    </a:cubicBezTo>
                    <a:close/>
                    <a:moveTo>
                      <a:pt x="10" y="1"/>
                    </a:moveTo>
                    <a:cubicBezTo>
                      <a:pt x="6" y="1"/>
                      <a:pt x="2" y="5"/>
                      <a:pt x="2" y="10"/>
                    </a:cubicBezTo>
                    <a:cubicBezTo>
                      <a:pt x="2" y="14"/>
                      <a:pt x="6" y="18"/>
                      <a:pt x="10" y="18"/>
                    </a:cubicBezTo>
                    <a:cubicBezTo>
                      <a:pt x="15" y="18"/>
                      <a:pt x="18" y="14"/>
                      <a:pt x="18" y="10"/>
                    </a:cubicBezTo>
                    <a:cubicBezTo>
                      <a:pt x="18" y="5"/>
                      <a:pt x="15" y="1"/>
                      <a:pt x="1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13"/>
              <p:cNvSpPr/>
              <p:nvPr/>
            </p:nvSpPr>
            <p:spPr>
              <a:xfrm>
                <a:off x="2596360" y="4105089"/>
                <a:ext cx="27090" cy="26087"/>
              </a:xfrm>
              <a:custGeom>
                <a:avLst/>
                <a:gdLst/>
                <a:ahLst/>
                <a:cxnLst/>
                <a:rect l="l" t="t" r="r" b="b"/>
                <a:pathLst>
                  <a:path w="20" h="19" extrusionOk="0">
                    <a:moveTo>
                      <a:pt x="10" y="19"/>
                    </a:moveTo>
                    <a:cubicBezTo>
                      <a:pt x="5" y="19"/>
                      <a:pt x="0" y="15"/>
                      <a:pt x="0" y="10"/>
                    </a:cubicBezTo>
                    <a:cubicBezTo>
                      <a:pt x="0" y="4"/>
                      <a:pt x="5" y="0"/>
                      <a:pt x="10" y="0"/>
                    </a:cubicBezTo>
                    <a:cubicBezTo>
                      <a:pt x="16" y="0"/>
                      <a:pt x="20" y="4"/>
                      <a:pt x="20" y="10"/>
                    </a:cubicBezTo>
                    <a:cubicBezTo>
                      <a:pt x="20" y="15"/>
                      <a:pt x="16" y="19"/>
                      <a:pt x="10" y="19"/>
                    </a:cubicBezTo>
                    <a:close/>
                    <a:moveTo>
                      <a:pt x="10" y="1"/>
                    </a:moveTo>
                    <a:cubicBezTo>
                      <a:pt x="6" y="1"/>
                      <a:pt x="2" y="5"/>
                      <a:pt x="2" y="10"/>
                    </a:cubicBezTo>
                    <a:cubicBezTo>
                      <a:pt x="2" y="14"/>
                      <a:pt x="6" y="18"/>
                      <a:pt x="10" y="18"/>
                    </a:cubicBezTo>
                    <a:cubicBezTo>
                      <a:pt x="15" y="18"/>
                      <a:pt x="18" y="14"/>
                      <a:pt x="18" y="10"/>
                    </a:cubicBezTo>
                    <a:cubicBezTo>
                      <a:pt x="18" y="5"/>
                      <a:pt x="15" y="1"/>
                      <a:pt x="1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13"/>
              <p:cNvSpPr/>
              <p:nvPr/>
            </p:nvSpPr>
            <p:spPr>
              <a:xfrm>
                <a:off x="2697696" y="4105089"/>
                <a:ext cx="27090" cy="26087"/>
              </a:xfrm>
              <a:custGeom>
                <a:avLst/>
                <a:gdLst/>
                <a:ahLst/>
                <a:cxnLst/>
                <a:rect l="l" t="t" r="r" b="b"/>
                <a:pathLst>
                  <a:path w="20" h="19" extrusionOk="0">
                    <a:moveTo>
                      <a:pt x="10" y="19"/>
                    </a:moveTo>
                    <a:cubicBezTo>
                      <a:pt x="5" y="19"/>
                      <a:pt x="0" y="15"/>
                      <a:pt x="0" y="10"/>
                    </a:cubicBezTo>
                    <a:cubicBezTo>
                      <a:pt x="0" y="4"/>
                      <a:pt x="5" y="0"/>
                      <a:pt x="10" y="0"/>
                    </a:cubicBezTo>
                    <a:cubicBezTo>
                      <a:pt x="16" y="0"/>
                      <a:pt x="20" y="4"/>
                      <a:pt x="20" y="10"/>
                    </a:cubicBezTo>
                    <a:cubicBezTo>
                      <a:pt x="20" y="15"/>
                      <a:pt x="16" y="19"/>
                      <a:pt x="10" y="19"/>
                    </a:cubicBezTo>
                    <a:close/>
                    <a:moveTo>
                      <a:pt x="10" y="1"/>
                    </a:moveTo>
                    <a:cubicBezTo>
                      <a:pt x="6" y="1"/>
                      <a:pt x="2" y="5"/>
                      <a:pt x="2" y="10"/>
                    </a:cubicBezTo>
                    <a:cubicBezTo>
                      <a:pt x="2" y="14"/>
                      <a:pt x="6" y="18"/>
                      <a:pt x="10" y="18"/>
                    </a:cubicBezTo>
                    <a:cubicBezTo>
                      <a:pt x="15" y="18"/>
                      <a:pt x="18" y="14"/>
                      <a:pt x="18" y="10"/>
                    </a:cubicBezTo>
                    <a:cubicBezTo>
                      <a:pt x="18" y="5"/>
                      <a:pt x="15" y="1"/>
                      <a:pt x="1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13"/>
              <p:cNvSpPr/>
              <p:nvPr/>
            </p:nvSpPr>
            <p:spPr>
              <a:xfrm>
                <a:off x="2800036" y="4105089"/>
                <a:ext cx="27090" cy="26087"/>
              </a:xfrm>
              <a:custGeom>
                <a:avLst/>
                <a:gdLst/>
                <a:ahLst/>
                <a:cxnLst/>
                <a:rect l="l" t="t" r="r" b="b"/>
                <a:pathLst>
                  <a:path w="20" h="19" extrusionOk="0">
                    <a:moveTo>
                      <a:pt x="10" y="19"/>
                    </a:moveTo>
                    <a:cubicBezTo>
                      <a:pt x="5" y="19"/>
                      <a:pt x="0" y="15"/>
                      <a:pt x="0" y="10"/>
                    </a:cubicBezTo>
                    <a:cubicBezTo>
                      <a:pt x="0" y="4"/>
                      <a:pt x="5" y="0"/>
                      <a:pt x="10" y="0"/>
                    </a:cubicBezTo>
                    <a:cubicBezTo>
                      <a:pt x="16" y="0"/>
                      <a:pt x="20" y="4"/>
                      <a:pt x="20" y="10"/>
                    </a:cubicBezTo>
                    <a:cubicBezTo>
                      <a:pt x="20" y="15"/>
                      <a:pt x="16" y="19"/>
                      <a:pt x="10" y="19"/>
                    </a:cubicBezTo>
                    <a:close/>
                    <a:moveTo>
                      <a:pt x="10" y="1"/>
                    </a:moveTo>
                    <a:cubicBezTo>
                      <a:pt x="6" y="1"/>
                      <a:pt x="2" y="5"/>
                      <a:pt x="2" y="10"/>
                    </a:cubicBezTo>
                    <a:cubicBezTo>
                      <a:pt x="2" y="14"/>
                      <a:pt x="6" y="18"/>
                      <a:pt x="10" y="18"/>
                    </a:cubicBezTo>
                    <a:cubicBezTo>
                      <a:pt x="15" y="18"/>
                      <a:pt x="18" y="14"/>
                      <a:pt x="18" y="10"/>
                    </a:cubicBezTo>
                    <a:cubicBezTo>
                      <a:pt x="18" y="5"/>
                      <a:pt x="15" y="1"/>
                      <a:pt x="1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13"/>
              <p:cNvSpPr/>
              <p:nvPr/>
            </p:nvSpPr>
            <p:spPr>
              <a:xfrm>
                <a:off x="1648212" y="4242545"/>
                <a:ext cx="360196" cy="71237"/>
              </a:xfrm>
              <a:custGeom>
                <a:avLst/>
                <a:gdLst/>
                <a:ahLst/>
                <a:cxnLst/>
                <a:rect l="l" t="t" r="r" b="b"/>
                <a:pathLst>
                  <a:path w="265" h="53" extrusionOk="0">
                    <a:moveTo>
                      <a:pt x="258" y="6"/>
                    </a:moveTo>
                    <a:cubicBezTo>
                      <a:pt x="265" y="6"/>
                      <a:pt x="265" y="6"/>
                      <a:pt x="265" y="6"/>
                    </a:cubicBezTo>
                    <a:cubicBezTo>
                      <a:pt x="185" y="5"/>
                      <a:pt x="102" y="3"/>
                      <a:pt x="18" y="0"/>
                    </a:cubicBezTo>
                    <a:cubicBezTo>
                      <a:pt x="18" y="0"/>
                      <a:pt x="0" y="19"/>
                      <a:pt x="19" y="45"/>
                    </a:cubicBezTo>
                    <a:cubicBezTo>
                      <a:pt x="19" y="45"/>
                      <a:pt x="114" y="50"/>
                      <a:pt x="258" y="53"/>
                    </a:cubicBezTo>
                    <a:cubicBezTo>
                      <a:pt x="234" y="30"/>
                      <a:pt x="258" y="6"/>
                      <a:pt x="258" y="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13"/>
              <p:cNvSpPr/>
              <p:nvPr/>
            </p:nvSpPr>
            <p:spPr>
              <a:xfrm>
                <a:off x="2739836" y="3750914"/>
                <a:ext cx="52173" cy="53177"/>
              </a:xfrm>
              <a:custGeom>
                <a:avLst/>
                <a:gdLst/>
                <a:ahLst/>
                <a:cxnLst/>
                <a:rect l="l" t="t" r="r" b="b"/>
                <a:pathLst>
                  <a:path w="38" h="39" extrusionOk="0">
                    <a:moveTo>
                      <a:pt x="6" y="6"/>
                    </a:moveTo>
                    <a:cubicBezTo>
                      <a:pt x="5" y="7"/>
                      <a:pt x="4" y="8"/>
                      <a:pt x="3" y="9"/>
                    </a:cubicBezTo>
                    <a:cubicBezTo>
                      <a:pt x="2" y="11"/>
                      <a:pt x="1" y="14"/>
                      <a:pt x="0" y="17"/>
                    </a:cubicBezTo>
                    <a:cubicBezTo>
                      <a:pt x="0" y="18"/>
                      <a:pt x="0" y="19"/>
                      <a:pt x="0" y="20"/>
                    </a:cubicBezTo>
                    <a:cubicBezTo>
                      <a:pt x="0" y="20"/>
                      <a:pt x="0" y="20"/>
                      <a:pt x="0" y="20"/>
                    </a:cubicBezTo>
                    <a:cubicBezTo>
                      <a:pt x="1" y="22"/>
                      <a:pt x="1" y="24"/>
                      <a:pt x="2" y="25"/>
                    </a:cubicBezTo>
                    <a:cubicBezTo>
                      <a:pt x="2" y="27"/>
                      <a:pt x="3" y="28"/>
                      <a:pt x="4" y="29"/>
                    </a:cubicBezTo>
                    <a:cubicBezTo>
                      <a:pt x="8" y="36"/>
                      <a:pt x="17" y="39"/>
                      <a:pt x="25" y="36"/>
                    </a:cubicBezTo>
                    <a:cubicBezTo>
                      <a:pt x="28" y="35"/>
                      <a:pt x="30" y="34"/>
                      <a:pt x="32" y="32"/>
                    </a:cubicBezTo>
                    <a:cubicBezTo>
                      <a:pt x="36" y="28"/>
                      <a:pt x="38" y="22"/>
                      <a:pt x="37" y="16"/>
                    </a:cubicBezTo>
                    <a:cubicBezTo>
                      <a:pt x="37" y="15"/>
                      <a:pt x="37" y="13"/>
                      <a:pt x="37" y="12"/>
                    </a:cubicBezTo>
                    <a:cubicBezTo>
                      <a:pt x="36" y="10"/>
                      <a:pt x="35" y="9"/>
                      <a:pt x="34" y="7"/>
                    </a:cubicBezTo>
                    <a:cubicBezTo>
                      <a:pt x="30" y="3"/>
                      <a:pt x="25" y="0"/>
                      <a:pt x="20" y="0"/>
                    </a:cubicBezTo>
                    <a:cubicBezTo>
                      <a:pt x="24" y="9"/>
                      <a:pt x="26" y="16"/>
                      <a:pt x="26" y="16"/>
                    </a:cubicBezTo>
                    <a:cubicBezTo>
                      <a:pt x="27" y="20"/>
                      <a:pt x="25" y="25"/>
                      <a:pt x="21" y="26"/>
                    </a:cubicBezTo>
                    <a:cubicBezTo>
                      <a:pt x="21" y="26"/>
                      <a:pt x="20" y="26"/>
                      <a:pt x="19" y="26"/>
                    </a:cubicBezTo>
                    <a:cubicBezTo>
                      <a:pt x="16" y="26"/>
                      <a:pt x="13" y="24"/>
                      <a:pt x="12" y="21"/>
                    </a:cubicBezTo>
                    <a:cubicBezTo>
                      <a:pt x="12" y="21"/>
                      <a:pt x="10" y="14"/>
                      <a:pt x="6" y="6"/>
                    </a:cubicBezTo>
                    <a:cubicBezTo>
                      <a:pt x="6" y="6"/>
                      <a:pt x="6" y="6"/>
                      <a:pt x="6"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13"/>
              <p:cNvSpPr/>
              <p:nvPr/>
            </p:nvSpPr>
            <p:spPr>
              <a:xfrm>
                <a:off x="2609403" y="3806097"/>
                <a:ext cx="52173" cy="49163"/>
              </a:xfrm>
              <a:custGeom>
                <a:avLst/>
                <a:gdLst/>
                <a:ahLst/>
                <a:cxnLst/>
                <a:rect l="l" t="t" r="r" b="b"/>
                <a:pathLst>
                  <a:path w="38" h="36" extrusionOk="0">
                    <a:moveTo>
                      <a:pt x="1" y="21"/>
                    </a:moveTo>
                    <a:cubicBezTo>
                      <a:pt x="2" y="27"/>
                      <a:pt x="6" y="32"/>
                      <a:pt x="11" y="35"/>
                    </a:cubicBezTo>
                    <a:cubicBezTo>
                      <a:pt x="12" y="35"/>
                      <a:pt x="12" y="35"/>
                      <a:pt x="12" y="35"/>
                    </a:cubicBezTo>
                    <a:cubicBezTo>
                      <a:pt x="13" y="35"/>
                      <a:pt x="15" y="36"/>
                      <a:pt x="16" y="36"/>
                    </a:cubicBezTo>
                    <a:cubicBezTo>
                      <a:pt x="18" y="36"/>
                      <a:pt x="20" y="36"/>
                      <a:pt x="22" y="36"/>
                    </a:cubicBezTo>
                    <a:cubicBezTo>
                      <a:pt x="30" y="35"/>
                      <a:pt x="36" y="29"/>
                      <a:pt x="37" y="22"/>
                    </a:cubicBezTo>
                    <a:cubicBezTo>
                      <a:pt x="38" y="20"/>
                      <a:pt x="38" y="17"/>
                      <a:pt x="38" y="15"/>
                    </a:cubicBezTo>
                    <a:cubicBezTo>
                      <a:pt x="37" y="11"/>
                      <a:pt x="35" y="7"/>
                      <a:pt x="32" y="4"/>
                    </a:cubicBezTo>
                    <a:cubicBezTo>
                      <a:pt x="30" y="3"/>
                      <a:pt x="29" y="1"/>
                      <a:pt x="27" y="1"/>
                    </a:cubicBezTo>
                    <a:cubicBezTo>
                      <a:pt x="26" y="0"/>
                      <a:pt x="25" y="0"/>
                      <a:pt x="24" y="0"/>
                    </a:cubicBezTo>
                    <a:cubicBezTo>
                      <a:pt x="24" y="0"/>
                      <a:pt x="24" y="0"/>
                      <a:pt x="24" y="0"/>
                    </a:cubicBezTo>
                    <a:cubicBezTo>
                      <a:pt x="26" y="9"/>
                      <a:pt x="27" y="16"/>
                      <a:pt x="27" y="17"/>
                    </a:cubicBezTo>
                    <a:cubicBezTo>
                      <a:pt x="27" y="21"/>
                      <a:pt x="24" y="25"/>
                      <a:pt x="20" y="25"/>
                    </a:cubicBezTo>
                    <a:cubicBezTo>
                      <a:pt x="20" y="25"/>
                      <a:pt x="19" y="25"/>
                      <a:pt x="19" y="25"/>
                    </a:cubicBezTo>
                    <a:cubicBezTo>
                      <a:pt x="15" y="25"/>
                      <a:pt x="12" y="22"/>
                      <a:pt x="12" y="18"/>
                    </a:cubicBezTo>
                    <a:cubicBezTo>
                      <a:pt x="12" y="18"/>
                      <a:pt x="11" y="11"/>
                      <a:pt x="9" y="2"/>
                    </a:cubicBezTo>
                    <a:cubicBezTo>
                      <a:pt x="3" y="6"/>
                      <a:pt x="0" y="13"/>
                      <a:pt x="1" y="21"/>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13"/>
              <p:cNvSpPr/>
              <p:nvPr/>
            </p:nvSpPr>
            <p:spPr>
              <a:xfrm>
                <a:off x="2466930" y="3840210"/>
                <a:ext cx="51170" cy="49163"/>
              </a:xfrm>
              <a:custGeom>
                <a:avLst/>
                <a:gdLst/>
                <a:ahLst/>
                <a:cxnLst/>
                <a:rect l="l" t="t" r="r" b="b"/>
                <a:pathLst>
                  <a:path w="38" h="36" extrusionOk="0">
                    <a:moveTo>
                      <a:pt x="4" y="7"/>
                    </a:moveTo>
                    <a:cubicBezTo>
                      <a:pt x="2" y="9"/>
                      <a:pt x="1" y="11"/>
                      <a:pt x="1" y="14"/>
                    </a:cubicBezTo>
                    <a:cubicBezTo>
                      <a:pt x="0" y="16"/>
                      <a:pt x="0" y="17"/>
                      <a:pt x="0" y="19"/>
                    </a:cubicBezTo>
                    <a:cubicBezTo>
                      <a:pt x="1" y="24"/>
                      <a:pt x="3" y="28"/>
                      <a:pt x="6" y="31"/>
                    </a:cubicBezTo>
                    <a:cubicBezTo>
                      <a:pt x="7" y="32"/>
                      <a:pt x="9" y="33"/>
                      <a:pt x="10" y="34"/>
                    </a:cubicBezTo>
                    <a:cubicBezTo>
                      <a:pt x="11" y="34"/>
                      <a:pt x="12" y="35"/>
                      <a:pt x="14" y="35"/>
                    </a:cubicBezTo>
                    <a:cubicBezTo>
                      <a:pt x="16" y="36"/>
                      <a:pt x="18" y="36"/>
                      <a:pt x="21" y="36"/>
                    </a:cubicBezTo>
                    <a:cubicBezTo>
                      <a:pt x="22" y="36"/>
                      <a:pt x="24" y="35"/>
                      <a:pt x="25" y="35"/>
                    </a:cubicBezTo>
                    <a:cubicBezTo>
                      <a:pt x="29" y="34"/>
                      <a:pt x="33" y="31"/>
                      <a:pt x="35" y="27"/>
                    </a:cubicBezTo>
                    <a:cubicBezTo>
                      <a:pt x="36" y="26"/>
                      <a:pt x="36" y="24"/>
                      <a:pt x="37" y="23"/>
                    </a:cubicBezTo>
                    <a:cubicBezTo>
                      <a:pt x="38" y="20"/>
                      <a:pt x="38" y="18"/>
                      <a:pt x="38" y="15"/>
                    </a:cubicBezTo>
                    <a:cubicBezTo>
                      <a:pt x="37" y="9"/>
                      <a:pt x="33" y="3"/>
                      <a:pt x="27" y="0"/>
                    </a:cubicBezTo>
                    <a:cubicBezTo>
                      <a:pt x="26" y="0"/>
                      <a:pt x="25" y="0"/>
                      <a:pt x="24" y="0"/>
                    </a:cubicBezTo>
                    <a:cubicBezTo>
                      <a:pt x="26" y="9"/>
                      <a:pt x="26" y="16"/>
                      <a:pt x="26" y="17"/>
                    </a:cubicBezTo>
                    <a:cubicBezTo>
                      <a:pt x="27" y="21"/>
                      <a:pt x="23" y="25"/>
                      <a:pt x="19" y="25"/>
                    </a:cubicBezTo>
                    <a:cubicBezTo>
                      <a:pt x="19" y="25"/>
                      <a:pt x="19" y="25"/>
                      <a:pt x="19" y="25"/>
                    </a:cubicBezTo>
                    <a:cubicBezTo>
                      <a:pt x="15" y="25"/>
                      <a:pt x="12" y="22"/>
                      <a:pt x="11" y="18"/>
                    </a:cubicBezTo>
                    <a:cubicBezTo>
                      <a:pt x="11" y="17"/>
                      <a:pt x="11" y="11"/>
                      <a:pt x="9" y="1"/>
                    </a:cubicBezTo>
                    <a:cubicBezTo>
                      <a:pt x="7" y="3"/>
                      <a:pt x="5" y="4"/>
                      <a:pt x="4" y="7"/>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13"/>
              <p:cNvSpPr/>
              <p:nvPr/>
            </p:nvSpPr>
            <p:spPr>
              <a:xfrm>
                <a:off x="2318437" y="3860277"/>
                <a:ext cx="50167" cy="49163"/>
              </a:xfrm>
              <a:custGeom>
                <a:avLst/>
                <a:gdLst/>
                <a:ahLst/>
                <a:cxnLst/>
                <a:rect l="l" t="t" r="r" b="b"/>
                <a:pathLst>
                  <a:path w="37" h="36" extrusionOk="0">
                    <a:moveTo>
                      <a:pt x="0" y="18"/>
                    </a:moveTo>
                    <a:cubicBezTo>
                      <a:pt x="0" y="25"/>
                      <a:pt x="4" y="32"/>
                      <a:pt x="11" y="35"/>
                    </a:cubicBezTo>
                    <a:cubicBezTo>
                      <a:pt x="11" y="35"/>
                      <a:pt x="11" y="35"/>
                      <a:pt x="11" y="35"/>
                    </a:cubicBezTo>
                    <a:cubicBezTo>
                      <a:pt x="13" y="36"/>
                      <a:pt x="16" y="36"/>
                      <a:pt x="18" y="36"/>
                    </a:cubicBezTo>
                    <a:cubicBezTo>
                      <a:pt x="29" y="36"/>
                      <a:pt x="37" y="28"/>
                      <a:pt x="37" y="18"/>
                    </a:cubicBezTo>
                    <a:cubicBezTo>
                      <a:pt x="37" y="12"/>
                      <a:pt x="34" y="7"/>
                      <a:pt x="30" y="3"/>
                    </a:cubicBezTo>
                    <a:cubicBezTo>
                      <a:pt x="29" y="2"/>
                      <a:pt x="27" y="1"/>
                      <a:pt x="25" y="0"/>
                    </a:cubicBezTo>
                    <a:cubicBezTo>
                      <a:pt x="25" y="0"/>
                      <a:pt x="25" y="0"/>
                      <a:pt x="25" y="0"/>
                    </a:cubicBezTo>
                    <a:cubicBezTo>
                      <a:pt x="25" y="0"/>
                      <a:pt x="25" y="0"/>
                      <a:pt x="25" y="0"/>
                    </a:cubicBezTo>
                    <a:cubicBezTo>
                      <a:pt x="26" y="10"/>
                      <a:pt x="26" y="17"/>
                      <a:pt x="26" y="18"/>
                    </a:cubicBezTo>
                    <a:cubicBezTo>
                      <a:pt x="26" y="22"/>
                      <a:pt x="22" y="25"/>
                      <a:pt x="18" y="25"/>
                    </a:cubicBezTo>
                    <a:cubicBezTo>
                      <a:pt x="18" y="25"/>
                      <a:pt x="18" y="25"/>
                      <a:pt x="18" y="25"/>
                    </a:cubicBezTo>
                    <a:cubicBezTo>
                      <a:pt x="14" y="25"/>
                      <a:pt x="11" y="21"/>
                      <a:pt x="11" y="17"/>
                    </a:cubicBezTo>
                    <a:cubicBezTo>
                      <a:pt x="11" y="17"/>
                      <a:pt x="11" y="10"/>
                      <a:pt x="10" y="1"/>
                    </a:cubicBezTo>
                    <a:cubicBezTo>
                      <a:pt x="4" y="4"/>
                      <a:pt x="0" y="10"/>
                      <a:pt x="0" y="18"/>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13"/>
              <p:cNvSpPr/>
              <p:nvPr/>
            </p:nvSpPr>
            <p:spPr>
              <a:xfrm>
                <a:off x="2150881" y="3858270"/>
                <a:ext cx="52173" cy="48160"/>
              </a:xfrm>
              <a:custGeom>
                <a:avLst/>
                <a:gdLst/>
                <a:ahLst/>
                <a:cxnLst/>
                <a:rect l="l" t="t" r="r" b="b"/>
                <a:pathLst>
                  <a:path w="38" h="36" extrusionOk="0">
                    <a:moveTo>
                      <a:pt x="11" y="1"/>
                    </a:moveTo>
                    <a:cubicBezTo>
                      <a:pt x="10" y="1"/>
                      <a:pt x="8" y="2"/>
                      <a:pt x="7" y="3"/>
                    </a:cubicBezTo>
                    <a:cubicBezTo>
                      <a:pt x="3" y="7"/>
                      <a:pt x="0" y="12"/>
                      <a:pt x="0" y="18"/>
                    </a:cubicBezTo>
                    <a:cubicBezTo>
                      <a:pt x="0" y="26"/>
                      <a:pt x="6" y="33"/>
                      <a:pt x="13" y="35"/>
                    </a:cubicBezTo>
                    <a:cubicBezTo>
                      <a:pt x="15" y="36"/>
                      <a:pt x="17" y="36"/>
                      <a:pt x="18" y="36"/>
                    </a:cubicBezTo>
                    <a:cubicBezTo>
                      <a:pt x="19" y="36"/>
                      <a:pt x="19" y="36"/>
                      <a:pt x="19" y="36"/>
                    </a:cubicBezTo>
                    <a:cubicBezTo>
                      <a:pt x="22" y="36"/>
                      <a:pt x="24" y="36"/>
                      <a:pt x="26" y="35"/>
                    </a:cubicBezTo>
                    <a:cubicBezTo>
                      <a:pt x="29" y="34"/>
                      <a:pt x="31" y="32"/>
                      <a:pt x="32" y="31"/>
                    </a:cubicBezTo>
                    <a:cubicBezTo>
                      <a:pt x="36" y="27"/>
                      <a:pt x="38" y="23"/>
                      <a:pt x="38" y="18"/>
                    </a:cubicBezTo>
                    <a:cubicBezTo>
                      <a:pt x="38" y="14"/>
                      <a:pt x="37" y="10"/>
                      <a:pt x="35" y="7"/>
                    </a:cubicBezTo>
                    <a:cubicBezTo>
                      <a:pt x="34" y="6"/>
                      <a:pt x="32" y="4"/>
                      <a:pt x="31" y="3"/>
                    </a:cubicBezTo>
                    <a:cubicBezTo>
                      <a:pt x="30" y="2"/>
                      <a:pt x="28" y="1"/>
                      <a:pt x="26" y="0"/>
                    </a:cubicBezTo>
                    <a:cubicBezTo>
                      <a:pt x="27" y="10"/>
                      <a:pt x="27" y="18"/>
                      <a:pt x="27" y="18"/>
                    </a:cubicBezTo>
                    <a:cubicBezTo>
                      <a:pt x="26" y="22"/>
                      <a:pt x="23" y="25"/>
                      <a:pt x="19" y="25"/>
                    </a:cubicBezTo>
                    <a:cubicBezTo>
                      <a:pt x="19" y="25"/>
                      <a:pt x="19" y="25"/>
                      <a:pt x="19" y="25"/>
                    </a:cubicBezTo>
                    <a:cubicBezTo>
                      <a:pt x="14" y="25"/>
                      <a:pt x="11" y="21"/>
                      <a:pt x="12" y="17"/>
                    </a:cubicBezTo>
                    <a:cubicBezTo>
                      <a:pt x="12" y="17"/>
                      <a:pt x="12" y="10"/>
                      <a:pt x="11" y="1"/>
                    </a:cubicBezTo>
                    <a:cubicBezTo>
                      <a:pt x="11" y="1"/>
                      <a:pt x="11" y="1"/>
                      <a:pt x="11" y="1"/>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13"/>
              <p:cNvSpPr/>
              <p:nvPr/>
            </p:nvSpPr>
            <p:spPr>
              <a:xfrm>
                <a:off x="2783983" y="3772987"/>
                <a:ext cx="8027" cy="21070"/>
              </a:xfrm>
              <a:custGeom>
                <a:avLst/>
                <a:gdLst/>
                <a:ahLst/>
                <a:cxnLst/>
                <a:rect l="l" t="t" r="r" b="b"/>
                <a:pathLst>
                  <a:path w="6" h="16" extrusionOk="0">
                    <a:moveTo>
                      <a:pt x="0" y="16"/>
                    </a:moveTo>
                    <a:cubicBezTo>
                      <a:pt x="4" y="12"/>
                      <a:pt x="6" y="6"/>
                      <a:pt x="5" y="0"/>
                    </a:cubicBezTo>
                    <a:cubicBezTo>
                      <a:pt x="6" y="6"/>
                      <a:pt x="4" y="12"/>
                      <a:pt x="0" y="1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13"/>
              <p:cNvSpPr/>
              <p:nvPr/>
            </p:nvSpPr>
            <p:spPr>
              <a:xfrm>
                <a:off x="2766926" y="3750914"/>
                <a:ext cx="19064" cy="9030"/>
              </a:xfrm>
              <a:custGeom>
                <a:avLst/>
                <a:gdLst/>
                <a:ahLst/>
                <a:cxnLst/>
                <a:rect l="l" t="t" r="r" b="b"/>
                <a:pathLst>
                  <a:path w="14" h="7" extrusionOk="0">
                    <a:moveTo>
                      <a:pt x="14" y="7"/>
                    </a:moveTo>
                    <a:cubicBezTo>
                      <a:pt x="10" y="3"/>
                      <a:pt x="5" y="0"/>
                      <a:pt x="0" y="0"/>
                    </a:cubicBezTo>
                    <a:cubicBezTo>
                      <a:pt x="0" y="0"/>
                      <a:pt x="0" y="0"/>
                      <a:pt x="0" y="0"/>
                    </a:cubicBezTo>
                    <a:cubicBezTo>
                      <a:pt x="5" y="0"/>
                      <a:pt x="10" y="3"/>
                      <a:pt x="14" y="7"/>
                    </a:cubicBezTo>
                    <a:close/>
                  </a:path>
                </a:pathLst>
              </a:custGeom>
              <a:solidFill>
                <a:srgbClr val="BC722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13"/>
              <p:cNvSpPr/>
              <p:nvPr/>
            </p:nvSpPr>
            <p:spPr>
              <a:xfrm>
                <a:off x="2653550" y="3812117"/>
                <a:ext cx="8027" cy="24080"/>
              </a:xfrm>
              <a:custGeom>
                <a:avLst/>
                <a:gdLst/>
                <a:ahLst/>
                <a:cxnLst/>
                <a:rect l="l" t="t" r="r" b="b"/>
                <a:pathLst>
                  <a:path w="6" h="18" extrusionOk="0">
                    <a:moveTo>
                      <a:pt x="6" y="11"/>
                    </a:moveTo>
                    <a:cubicBezTo>
                      <a:pt x="6" y="13"/>
                      <a:pt x="6" y="16"/>
                      <a:pt x="5" y="18"/>
                    </a:cubicBezTo>
                    <a:cubicBezTo>
                      <a:pt x="6" y="16"/>
                      <a:pt x="6" y="13"/>
                      <a:pt x="6" y="11"/>
                    </a:cubicBezTo>
                    <a:cubicBezTo>
                      <a:pt x="5" y="7"/>
                      <a:pt x="3" y="3"/>
                      <a:pt x="0" y="0"/>
                    </a:cubicBezTo>
                    <a:cubicBezTo>
                      <a:pt x="3" y="3"/>
                      <a:pt x="5" y="7"/>
                      <a:pt x="6" y="11"/>
                    </a:cubicBezTo>
                    <a:close/>
                  </a:path>
                </a:pathLst>
              </a:custGeom>
              <a:solidFill>
                <a:srgbClr val="BC722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13"/>
              <p:cNvSpPr/>
              <p:nvPr/>
            </p:nvSpPr>
            <p:spPr>
              <a:xfrm>
                <a:off x="2625456" y="3854257"/>
                <a:ext cx="6020" cy="1004"/>
              </a:xfrm>
              <a:custGeom>
                <a:avLst/>
                <a:gdLst/>
                <a:ahLst/>
                <a:cxnLst/>
                <a:rect l="l" t="t" r="r" b="b"/>
                <a:pathLst>
                  <a:path w="4" h="1" extrusionOk="0">
                    <a:moveTo>
                      <a:pt x="4" y="1"/>
                    </a:moveTo>
                    <a:cubicBezTo>
                      <a:pt x="3" y="1"/>
                      <a:pt x="1" y="0"/>
                      <a:pt x="0" y="0"/>
                    </a:cubicBezTo>
                    <a:cubicBezTo>
                      <a:pt x="1" y="0"/>
                      <a:pt x="3" y="1"/>
                      <a:pt x="4" y="1"/>
                    </a:cubicBezTo>
                    <a:close/>
                  </a:path>
                </a:pathLst>
              </a:custGeom>
              <a:solidFill>
                <a:srgbClr val="BC722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13"/>
              <p:cNvSpPr/>
              <p:nvPr/>
            </p:nvSpPr>
            <p:spPr>
              <a:xfrm>
                <a:off x="2609403" y="3809107"/>
                <a:ext cx="15050" cy="45150"/>
              </a:xfrm>
              <a:custGeom>
                <a:avLst/>
                <a:gdLst/>
                <a:ahLst/>
                <a:cxnLst/>
                <a:rect l="l" t="t" r="r" b="b"/>
                <a:pathLst>
                  <a:path w="11" h="33" extrusionOk="0">
                    <a:moveTo>
                      <a:pt x="1" y="19"/>
                    </a:moveTo>
                    <a:cubicBezTo>
                      <a:pt x="2" y="25"/>
                      <a:pt x="6" y="30"/>
                      <a:pt x="11" y="33"/>
                    </a:cubicBezTo>
                    <a:cubicBezTo>
                      <a:pt x="6" y="30"/>
                      <a:pt x="2" y="25"/>
                      <a:pt x="1" y="19"/>
                    </a:cubicBezTo>
                    <a:cubicBezTo>
                      <a:pt x="0" y="11"/>
                      <a:pt x="3" y="4"/>
                      <a:pt x="9" y="0"/>
                    </a:cubicBezTo>
                    <a:cubicBezTo>
                      <a:pt x="9" y="0"/>
                      <a:pt x="9" y="0"/>
                      <a:pt x="9" y="0"/>
                    </a:cubicBezTo>
                    <a:cubicBezTo>
                      <a:pt x="3" y="4"/>
                      <a:pt x="0" y="11"/>
                      <a:pt x="1" y="19"/>
                    </a:cubicBezTo>
                    <a:close/>
                  </a:path>
                </a:pathLst>
              </a:custGeom>
              <a:solidFill>
                <a:srgbClr val="BC722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13"/>
              <p:cNvSpPr/>
              <p:nvPr/>
            </p:nvSpPr>
            <p:spPr>
              <a:xfrm>
                <a:off x="2501043" y="3877333"/>
                <a:ext cx="13044" cy="11037"/>
              </a:xfrm>
              <a:custGeom>
                <a:avLst/>
                <a:gdLst/>
                <a:ahLst/>
                <a:cxnLst/>
                <a:rect l="l" t="t" r="r" b="b"/>
                <a:pathLst>
                  <a:path w="10" h="8" extrusionOk="0">
                    <a:moveTo>
                      <a:pt x="0" y="8"/>
                    </a:moveTo>
                    <a:cubicBezTo>
                      <a:pt x="4" y="7"/>
                      <a:pt x="8" y="4"/>
                      <a:pt x="10" y="0"/>
                    </a:cubicBezTo>
                    <a:cubicBezTo>
                      <a:pt x="8" y="4"/>
                      <a:pt x="4" y="7"/>
                      <a:pt x="0" y="8"/>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13"/>
              <p:cNvSpPr/>
              <p:nvPr/>
            </p:nvSpPr>
            <p:spPr>
              <a:xfrm>
                <a:off x="2318437" y="3862284"/>
                <a:ext cx="15050" cy="46153"/>
              </a:xfrm>
              <a:custGeom>
                <a:avLst/>
                <a:gdLst/>
                <a:ahLst/>
                <a:cxnLst/>
                <a:rect l="l" t="t" r="r" b="b"/>
                <a:pathLst>
                  <a:path w="11" h="34" extrusionOk="0">
                    <a:moveTo>
                      <a:pt x="0" y="17"/>
                    </a:moveTo>
                    <a:cubicBezTo>
                      <a:pt x="0" y="24"/>
                      <a:pt x="4" y="31"/>
                      <a:pt x="11" y="34"/>
                    </a:cubicBezTo>
                    <a:cubicBezTo>
                      <a:pt x="4" y="31"/>
                      <a:pt x="0" y="24"/>
                      <a:pt x="0" y="17"/>
                    </a:cubicBezTo>
                    <a:cubicBezTo>
                      <a:pt x="0" y="9"/>
                      <a:pt x="4" y="3"/>
                      <a:pt x="10" y="0"/>
                    </a:cubicBezTo>
                    <a:cubicBezTo>
                      <a:pt x="10" y="0"/>
                      <a:pt x="10" y="0"/>
                      <a:pt x="10" y="0"/>
                    </a:cubicBezTo>
                    <a:cubicBezTo>
                      <a:pt x="4" y="3"/>
                      <a:pt x="0" y="9"/>
                      <a:pt x="0" y="17"/>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 name="Google Shape;500;p13"/>
              <p:cNvSpPr/>
              <p:nvPr/>
            </p:nvSpPr>
            <p:spPr>
              <a:xfrm>
                <a:off x="2333487" y="3908437"/>
                <a:ext cx="10033" cy="1004"/>
              </a:xfrm>
              <a:custGeom>
                <a:avLst/>
                <a:gdLst/>
                <a:ahLst/>
                <a:cxnLst/>
                <a:rect l="l" t="t" r="r" b="b"/>
                <a:pathLst>
                  <a:path w="7" h="1" extrusionOk="0">
                    <a:moveTo>
                      <a:pt x="7" y="1"/>
                    </a:moveTo>
                    <a:cubicBezTo>
                      <a:pt x="7" y="1"/>
                      <a:pt x="7" y="1"/>
                      <a:pt x="7" y="1"/>
                    </a:cubicBezTo>
                    <a:cubicBezTo>
                      <a:pt x="5" y="1"/>
                      <a:pt x="2" y="1"/>
                      <a:pt x="0" y="0"/>
                    </a:cubicBezTo>
                    <a:cubicBezTo>
                      <a:pt x="2" y="1"/>
                      <a:pt x="5" y="1"/>
                      <a:pt x="7" y="1"/>
                    </a:cubicBezTo>
                    <a:close/>
                  </a:path>
                </a:pathLst>
              </a:custGeom>
              <a:solidFill>
                <a:srgbClr val="BC722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501;p13"/>
              <p:cNvSpPr/>
              <p:nvPr/>
            </p:nvSpPr>
            <p:spPr>
              <a:xfrm>
                <a:off x="2150881" y="3862284"/>
                <a:ext cx="18060" cy="43143"/>
              </a:xfrm>
              <a:custGeom>
                <a:avLst/>
                <a:gdLst/>
                <a:ahLst/>
                <a:cxnLst/>
                <a:rect l="l" t="t" r="r" b="b"/>
                <a:pathLst>
                  <a:path w="13" h="32" extrusionOk="0">
                    <a:moveTo>
                      <a:pt x="0" y="15"/>
                    </a:moveTo>
                    <a:cubicBezTo>
                      <a:pt x="0" y="9"/>
                      <a:pt x="3" y="4"/>
                      <a:pt x="7" y="0"/>
                    </a:cubicBezTo>
                    <a:cubicBezTo>
                      <a:pt x="3" y="4"/>
                      <a:pt x="0" y="9"/>
                      <a:pt x="0" y="15"/>
                    </a:cubicBezTo>
                    <a:cubicBezTo>
                      <a:pt x="0" y="23"/>
                      <a:pt x="6" y="30"/>
                      <a:pt x="13" y="32"/>
                    </a:cubicBezTo>
                    <a:cubicBezTo>
                      <a:pt x="6" y="30"/>
                      <a:pt x="0" y="23"/>
                      <a:pt x="0" y="15"/>
                    </a:cubicBezTo>
                    <a:close/>
                  </a:path>
                </a:pathLst>
              </a:custGeom>
              <a:solidFill>
                <a:srgbClr val="BC722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13"/>
              <p:cNvSpPr/>
              <p:nvPr/>
            </p:nvSpPr>
            <p:spPr>
              <a:xfrm>
                <a:off x="2862242" y="3975659"/>
                <a:ext cx="132440" cy="193643"/>
              </a:xfrm>
              <a:custGeom>
                <a:avLst/>
                <a:gdLst/>
                <a:ahLst/>
                <a:cxnLst/>
                <a:rect l="l" t="t" r="r" b="b"/>
                <a:pathLst>
                  <a:path w="97" h="142" extrusionOk="0">
                    <a:moveTo>
                      <a:pt x="97" y="0"/>
                    </a:moveTo>
                    <a:cubicBezTo>
                      <a:pt x="97" y="0"/>
                      <a:pt x="5" y="41"/>
                      <a:pt x="0" y="142"/>
                    </a:cubicBezTo>
                    <a:cubicBezTo>
                      <a:pt x="39" y="138"/>
                      <a:pt x="39" y="138"/>
                      <a:pt x="39" y="138"/>
                    </a:cubicBezTo>
                    <a:cubicBezTo>
                      <a:pt x="39" y="138"/>
                      <a:pt x="44" y="57"/>
                      <a:pt x="97"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13"/>
              <p:cNvSpPr/>
              <p:nvPr/>
            </p:nvSpPr>
            <p:spPr>
              <a:xfrm>
                <a:off x="3239495" y="3959606"/>
                <a:ext cx="168560" cy="245816"/>
              </a:xfrm>
              <a:custGeom>
                <a:avLst/>
                <a:gdLst/>
                <a:ahLst/>
                <a:cxnLst/>
                <a:rect l="l" t="t" r="r" b="b"/>
                <a:pathLst>
                  <a:path w="124" h="181" extrusionOk="0">
                    <a:moveTo>
                      <a:pt x="34" y="178"/>
                    </a:moveTo>
                    <a:cubicBezTo>
                      <a:pt x="34" y="176"/>
                      <a:pt x="28" y="67"/>
                      <a:pt x="124" y="20"/>
                    </a:cubicBezTo>
                    <a:cubicBezTo>
                      <a:pt x="121" y="13"/>
                      <a:pt x="118" y="7"/>
                      <a:pt x="114" y="0"/>
                    </a:cubicBezTo>
                    <a:cubicBezTo>
                      <a:pt x="0" y="54"/>
                      <a:pt x="9" y="181"/>
                      <a:pt x="9" y="181"/>
                    </a:cubicBezTo>
                    <a:cubicBezTo>
                      <a:pt x="17" y="180"/>
                      <a:pt x="24" y="179"/>
                      <a:pt x="30" y="179"/>
                    </a:cubicBezTo>
                    <a:cubicBezTo>
                      <a:pt x="32" y="179"/>
                      <a:pt x="33" y="179"/>
                      <a:pt x="34" y="17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13"/>
              <p:cNvSpPr/>
              <p:nvPr/>
            </p:nvSpPr>
            <p:spPr>
              <a:xfrm>
                <a:off x="3164245" y="4001746"/>
                <a:ext cx="132440" cy="192639"/>
              </a:xfrm>
              <a:custGeom>
                <a:avLst/>
                <a:gdLst/>
                <a:ahLst/>
                <a:cxnLst/>
                <a:rect l="l" t="t" r="r" b="b"/>
                <a:pathLst>
                  <a:path w="97" h="142" extrusionOk="0">
                    <a:moveTo>
                      <a:pt x="97" y="0"/>
                    </a:moveTo>
                    <a:cubicBezTo>
                      <a:pt x="97" y="0"/>
                      <a:pt x="5" y="41"/>
                      <a:pt x="0" y="142"/>
                    </a:cubicBezTo>
                    <a:cubicBezTo>
                      <a:pt x="39" y="138"/>
                      <a:pt x="39" y="138"/>
                      <a:pt x="39" y="138"/>
                    </a:cubicBezTo>
                    <a:cubicBezTo>
                      <a:pt x="39" y="138"/>
                      <a:pt x="43" y="57"/>
                      <a:pt x="97"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13"/>
              <p:cNvSpPr/>
              <p:nvPr/>
            </p:nvSpPr>
            <p:spPr>
              <a:xfrm>
                <a:off x="1610075" y="3947575"/>
                <a:ext cx="440400" cy="303000"/>
              </a:xfrm>
              <a:custGeom>
                <a:avLst/>
                <a:gdLst/>
                <a:ahLst/>
                <a:cxnLst/>
                <a:rect l="l" t="t" r="r" b="b"/>
                <a:pathLst>
                  <a:path w="325" h="223" extrusionOk="0">
                    <a:moveTo>
                      <a:pt x="323" y="223"/>
                    </a:moveTo>
                    <a:cubicBezTo>
                      <a:pt x="325" y="223"/>
                      <a:pt x="325" y="223"/>
                      <a:pt x="325" y="223"/>
                    </a:cubicBezTo>
                    <a:cubicBezTo>
                      <a:pt x="239" y="127"/>
                      <a:pt x="204" y="54"/>
                      <a:pt x="199" y="0"/>
                    </a:cubicBezTo>
                    <a:cubicBezTo>
                      <a:pt x="0" y="12"/>
                      <a:pt x="43" y="207"/>
                      <a:pt x="46" y="217"/>
                    </a:cubicBezTo>
                    <a:cubicBezTo>
                      <a:pt x="46" y="217"/>
                      <a:pt x="46" y="217"/>
                      <a:pt x="46" y="217"/>
                    </a:cubicBezTo>
                    <a:cubicBezTo>
                      <a:pt x="46" y="217"/>
                      <a:pt x="46" y="217"/>
                      <a:pt x="46" y="217"/>
                    </a:cubicBezTo>
                    <a:cubicBezTo>
                      <a:pt x="130" y="220"/>
                      <a:pt x="213" y="222"/>
                      <a:pt x="293" y="223"/>
                    </a:cubicBezTo>
                    <a:cubicBezTo>
                      <a:pt x="303" y="223"/>
                      <a:pt x="313" y="223"/>
                      <a:pt x="323" y="223"/>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13"/>
              <p:cNvSpPr/>
              <p:nvPr/>
            </p:nvSpPr>
            <p:spPr>
              <a:xfrm>
                <a:off x="3205370" y="3769977"/>
                <a:ext cx="255850" cy="189629"/>
              </a:xfrm>
              <a:custGeom>
                <a:avLst/>
                <a:gdLst/>
                <a:ahLst/>
                <a:cxnLst/>
                <a:rect l="l" t="t" r="r" b="b"/>
                <a:pathLst>
                  <a:path w="188" h="140" extrusionOk="0">
                    <a:moveTo>
                      <a:pt x="160" y="0"/>
                    </a:moveTo>
                    <a:cubicBezTo>
                      <a:pt x="76" y="49"/>
                      <a:pt x="0" y="50"/>
                      <a:pt x="0" y="50"/>
                    </a:cubicBezTo>
                    <a:cubicBezTo>
                      <a:pt x="70" y="64"/>
                      <a:pt x="111" y="100"/>
                      <a:pt x="136" y="140"/>
                    </a:cubicBezTo>
                    <a:cubicBezTo>
                      <a:pt x="151" y="133"/>
                      <a:pt x="168" y="127"/>
                      <a:pt x="188" y="123"/>
                    </a:cubicBezTo>
                    <a:cubicBezTo>
                      <a:pt x="183" y="44"/>
                      <a:pt x="160" y="0"/>
                      <a:pt x="160" y="0"/>
                    </a:cubicBezTo>
                    <a:close/>
                  </a:path>
                </a:pathLst>
              </a:custGeom>
              <a:solidFill>
                <a:srgbClr val="F4F4F4">
                  <a:alpha val="100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13"/>
              <p:cNvSpPr/>
              <p:nvPr/>
            </p:nvSpPr>
            <p:spPr>
              <a:xfrm>
                <a:off x="3164245" y="3999234"/>
                <a:ext cx="132440" cy="192639"/>
              </a:xfrm>
              <a:custGeom>
                <a:avLst/>
                <a:gdLst/>
                <a:ahLst/>
                <a:cxnLst/>
                <a:rect l="l" t="t" r="r" b="b"/>
                <a:pathLst>
                  <a:path w="97" h="142" extrusionOk="0">
                    <a:moveTo>
                      <a:pt x="97" y="0"/>
                    </a:moveTo>
                    <a:cubicBezTo>
                      <a:pt x="97" y="0"/>
                      <a:pt x="5" y="41"/>
                      <a:pt x="0" y="142"/>
                    </a:cubicBezTo>
                    <a:cubicBezTo>
                      <a:pt x="39" y="138"/>
                      <a:pt x="39" y="138"/>
                      <a:pt x="39" y="138"/>
                    </a:cubicBezTo>
                    <a:cubicBezTo>
                      <a:pt x="39" y="138"/>
                      <a:pt x="43" y="57"/>
                      <a:pt x="97" y="0"/>
                    </a:cubicBezTo>
                    <a:close/>
                  </a:path>
                </a:pathLst>
              </a:custGeom>
              <a:solidFill>
                <a:srgbClr val="F4F4F4">
                  <a:alpha val="251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13"/>
              <p:cNvSpPr/>
              <p:nvPr/>
            </p:nvSpPr>
            <p:spPr>
              <a:xfrm>
                <a:off x="2150881" y="3858270"/>
                <a:ext cx="52173" cy="48160"/>
              </a:xfrm>
              <a:custGeom>
                <a:avLst/>
                <a:gdLst/>
                <a:ahLst/>
                <a:cxnLst/>
                <a:rect l="l" t="t" r="r" b="b"/>
                <a:pathLst>
                  <a:path w="38" h="36" extrusionOk="0">
                    <a:moveTo>
                      <a:pt x="26" y="0"/>
                    </a:moveTo>
                    <a:cubicBezTo>
                      <a:pt x="26" y="0"/>
                      <a:pt x="26" y="0"/>
                      <a:pt x="26" y="0"/>
                    </a:cubicBezTo>
                    <a:cubicBezTo>
                      <a:pt x="33" y="3"/>
                      <a:pt x="38" y="10"/>
                      <a:pt x="38" y="18"/>
                    </a:cubicBezTo>
                    <a:cubicBezTo>
                      <a:pt x="38" y="28"/>
                      <a:pt x="30" y="36"/>
                      <a:pt x="19" y="36"/>
                    </a:cubicBezTo>
                    <a:cubicBezTo>
                      <a:pt x="9" y="36"/>
                      <a:pt x="0" y="28"/>
                      <a:pt x="0" y="18"/>
                    </a:cubicBezTo>
                    <a:cubicBezTo>
                      <a:pt x="0" y="10"/>
                      <a:pt x="5" y="3"/>
                      <a:pt x="11" y="1"/>
                    </a:cubicBez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13"/>
              <p:cNvSpPr/>
              <p:nvPr/>
            </p:nvSpPr>
            <p:spPr>
              <a:xfrm>
                <a:off x="2318437" y="3860277"/>
                <a:ext cx="50167" cy="49163"/>
              </a:xfrm>
              <a:custGeom>
                <a:avLst/>
                <a:gdLst/>
                <a:ahLst/>
                <a:cxnLst/>
                <a:rect l="l" t="t" r="r" b="b"/>
                <a:pathLst>
                  <a:path w="37" h="36" extrusionOk="0">
                    <a:moveTo>
                      <a:pt x="25" y="0"/>
                    </a:moveTo>
                    <a:cubicBezTo>
                      <a:pt x="32" y="3"/>
                      <a:pt x="37" y="10"/>
                      <a:pt x="37" y="18"/>
                    </a:cubicBezTo>
                    <a:cubicBezTo>
                      <a:pt x="37" y="28"/>
                      <a:pt x="29" y="36"/>
                      <a:pt x="18" y="36"/>
                    </a:cubicBezTo>
                    <a:cubicBezTo>
                      <a:pt x="8" y="36"/>
                      <a:pt x="0" y="28"/>
                      <a:pt x="0" y="18"/>
                    </a:cubicBezTo>
                    <a:cubicBezTo>
                      <a:pt x="0" y="10"/>
                      <a:pt x="4" y="4"/>
                      <a:pt x="10" y="1"/>
                    </a:cubicBez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13"/>
              <p:cNvSpPr/>
              <p:nvPr/>
            </p:nvSpPr>
            <p:spPr>
              <a:xfrm>
                <a:off x="2466930" y="3840210"/>
                <a:ext cx="53177" cy="50166"/>
              </a:xfrm>
              <a:custGeom>
                <a:avLst/>
                <a:gdLst/>
                <a:ahLst/>
                <a:cxnLst/>
                <a:rect l="l" t="t" r="r" b="b"/>
                <a:pathLst>
                  <a:path w="39" h="37" extrusionOk="0">
                    <a:moveTo>
                      <a:pt x="24" y="0"/>
                    </a:moveTo>
                    <a:cubicBezTo>
                      <a:pt x="31" y="2"/>
                      <a:pt x="37" y="8"/>
                      <a:pt x="38" y="15"/>
                    </a:cubicBezTo>
                    <a:cubicBezTo>
                      <a:pt x="39" y="25"/>
                      <a:pt x="31" y="35"/>
                      <a:pt x="21" y="36"/>
                    </a:cubicBezTo>
                    <a:cubicBezTo>
                      <a:pt x="11" y="37"/>
                      <a:pt x="2" y="30"/>
                      <a:pt x="0" y="19"/>
                    </a:cubicBezTo>
                    <a:cubicBezTo>
                      <a:pt x="0" y="12"/>
                      <a:pt x="3" y="5"/>
                      <a:pt x="9" y="1"/>
                    </a:cubicBez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13"/>
              <p:cNvSpPr/>
              <p:nvPr/>
            </p:nvSpPr>
            <p:spPr>
              <a:xfrm>
                <a:off x="2609403" y="3806097"/>
                <a:ext cx="53177" cy="52173"/>
              </a:xfrm>
              <a:custGeom>
                <a:avLst/>
                <a:gdLst/>
                <a:ahLst/>
                <a:cxnLst/>
                <a:rect l="l" t="t" r="r" b="b"/>
                <a:pathLst>
                  <a:path w="39" h="38" extrusionOk="0">
                    <a:moveTo>
                      <a:pt x="24" y="0"/>
                    </a:moveTo>
                    <a:cubicBezTo>
                      <a:pt x="31" y="2"/>
                      <a:pt x="36" y="7"/>
                      <a:pt x="38" y="15"/>
                    </a:cubicBezTo>
                    <a:cubicBezTo>
                      <a:pt x="39" y="25"/>
                      <a:pt x="32" y="35"/>
                      <a:pt x="22" y="36"/>
                    </a:cubicBezTo>
                    <a:cubicBezTo>
                      <a:pt x="12" y="38"/>
                      <a:pt x="2" y="31"/>
                      <a:pt x="1" y="21"/>
                    </a:cubicBezTo>
                    <a:cubicBezTo>
                      <a:pt x="0" y="13"/>
                      <a:pt x="3" y="6"/>
                      <a:pt x="9" y="2"/>
                    </a:cubicBez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13"/>
              <p:cNvSpPr/>
              <p:nvPr/>
            </p:nvSpPr>
            <p:spPr>
              <a:xfrm>
                <a:off x="2738833" y="3750914"/>
                <a:ext cx="56187" cy="54180"/>
              </a:xfrm>
              <a:custGeom>
                <a:avLst/>
                <a:gdLst/>
                <a:ahLst/>
                <a:cxnLst/>
                <a:rect l="l" t="t" r="r" b="b"/>
                <a:pathLst>
                  <a:path w="41" h="40" extrusionOk="0">
                    <a:moveTo>
                      <a:pt x="21" y="0"/>
                    </a:moveTo>
                    <a:cubicBezTo>
                      <a:pt x="21" y="0"/>
                      <a:pt x="21" y="0"/>
                      <a:pt x="21" y="0"/>
                    </a:cubicBezTo>
                    <a:cubicBezTo>
                      <a:pt x="28" y="0"/>
                      <a:pt x="35" y="5"/>
                      <a:pt x="38" y="12"/>
                    </a:cubicBezTo>
                    <a:cubicBezTo>
                      <a:pt x="41" y="22"/>
                      <a:pt x="36" y="33"/>
                      <a:pt x="26" y="36"/>
                    </a:cubicBezTo>
                    <a:cubicBezTo>
                      <a:pt x="17" y="40"/>
                      <a:pt x="6" y="35"/>
                      <a:pt x="3" y="25"/>
                    </a:cubicBezTo>
                    <a:cubicBezTo>
                      <a:pt x="0" y="18"/>
                      <a:pt x="2" y="11"/>
                      <a:pt x="7" y="6"/>
                    </a:cubicBez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13"/>
              <p:cNvSpPr/>
              <p:nvPr/>
            </p:nvSpPr>
            <p:spPr>
              <a:xfrm>
                <a:off x="3465245" y="3934523"/>
                <a:ext cx="16053" cy="32107"/>
              </a:xfrm>
              <a:custGeom>
                <a:avLst/>
                <a:gdLst/>
                <a:ahLst/>
                <a:cxnLst/>
                <a:rect l="l" t="t" r="r" b="b"/>
                <a:pathLst>
                  <a:path w="12" h="24" extrusionOk="0">
                    <a:moveTo>
                      <a:pt x="0" y="24"/>
                    </a:moveTo>
                    <a:cubicBezTo>
                      <a:pt x="4" y="23"/>
                      <a:pt x="8" y="22"/>
                      <a:pt x="12" y="21"/>
                    </a:cubicBezTo>
                    <a:cubicBezTo>
                      <a:pt x="12" y="14"/>
                      <a:pt x="11" y="7"/>
                      <a:pt x="11" y="0"/>
                    </a:cubicBezTo>
                    <a:cubicBezTo>
                      <a:pt x="7" y="1"/>
                      <a:pt x="3" y="1"/>
                      <a:pt x="0" y="2"/>
                    </a:cubicBezTo>
                    <a:cubicBezTo>
                      <a:pt x="0" y="9"/>
                      <a:pt x="0" y="16"/>
                      <a:pt x="0" y="2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514;p13"/>
              <p:cNvSpPr/>
              <p:nvPr/>
            </p:nvSpPr>
            <p:spPr>
              <a:xfrm>
                <a:off x="3381675" y="3934525"/>
                <a:ext cx="86800" cy="235975"/>
              </a:xfrm>
              <a:custGeom>
                <a:avLst/>
                <a:gdLst/>
                <a:ahLst/>
                <a:cxnLst/>
                <a:rect l="l" t="t" r="r" b="b"/>
                <a:pathLst>
                  <a:path w="3472" h="9439" extrusionOk="0">
                    <a:moveTo>
                      <a:pt x="402" y="1607"/>
                    </a:moveTo>
                    <a:lnTo>
                      <a:pt x="1808" y="6742"/>
                    </a:lnTo>
                    <a:lnTo>
                      <a:pt x="2009" y="9382"/>
                    </a:lnTo>
                    <a:lnTo>
                      <a:pt x="2554" y="9439"/>
                    </a:lnTo>
                    <a:lnTo>
                      <a:pt x="3386" y="5021"/>
                    </a:lnTo>
                    <a:lnTo>
                      <a:pt x="3472" y="0"/>
                    </a:lnTo>
                    <a:lnTo>
                      <a:pt x="1033" y="832"/>
                    </a:lnTo>
                    <a:lnTo>
                      <a:pt x="0" y="1435"/>
                    </a:lnTo>
                    <a:close/>
                  </a:path>
                </a:pathLst>
              </a:custGeom>
              <a:solidFill>
                <a:schemeClr val="dk2"/>
              </a:solidFill>
              <a:ln>
                <a:noFill/>
              </a:ln>
            </p:spPr>
          </p:sp>
          <p:sp>
            <p:nvSpPr>
              <p:cNvPr id="515" name="Google Shape;515;p13"/>
              <p:cNvSpPr/>
              <p:nvPr/>
            </p:nvSpPr>
            <p:spPr>
              <a:xfrm>
                <a:off x="3408054" y="3966630"/>
                <a:ext cx="58193" cy="195649"/>
              </a:xfrm>
              <a:custGeom>
                <a:avLst/>
                <a:gdLst/>
                <a:ahLst/>
                <a:cxnLst/>
                <a:rect l="l" t="t" r="r" b="b"/>
                <a:pathLst>
                  <a:path w="43" h="144" extrusionOk="0">
                    <a:moveTo>
                      <a:pt x="23" y="144"/>
                    </a:moveTo>
                    <a:cubicBezTo>
                      <a:pt x="38" y="88"/>
                      <a:pt x="43" y="40"/>
                      <a:pt x="42" y="0"/>
                    </a:cubicBezTo>
                    <a:cubicBezTo>
                      <a:pt x="26" y="4"/>
                      <a:pt x="12" y="9"/>
                      <a:pt x="0" y="15"/>
                    </a:cubicBezTo>
                    <a:cubicBezTo>
                      <a:pt x="30" y="78"/>
                      <a:pt x="23" y="144"/>
                      <a:pt x="23" y="14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516;p13"/>
              <p:cNvSpPr/>
              <p:nvPr/>
            </p:nvSpPr>
            <p:spPr>
              <a:xfrm>
                <a:off x="3394008" y="3936530"/>
                <a:ext cx="71237" cy="50166"/>
              </a:xfrm>
              <a:custGeom>
                <a:avLst/>
                <a:gdLst/>
                <a:ahLst/>
                <a:cxnLst/>
                <a:rect l="l" t="t" r="r" b="b"/>
                <a:pathLst>
                  <a:path w="52" h="37" extrusionOk="0">
                    <a:moveTo>
                      <a:pt x="10" y="37"/>
                    </a:moveTo>
                    <a:cubicBezTo>
                      <a:pt x="22" y="31"/>
                      <a:pt x="36" y="26"/>
                      <a:pt x="52" y="22"/>
                    </a:cubicBezTo>
                    <a:cubicBezTo>
                      <a:pt x="52" y="14"/>
                      <a:pt x="52" y="7"/>
                      <a:pt x="52" y="0"/>
                    </a:cubicBezTo>
                    <a:cubicBezTo>
                      <a:pt x="32" y="4"/>
                      <a:pt x="15" y="10"/>
                      <a:pt x="0" y="17"/>
                    </a:cubicBezTo>
                    <a:cubicBezTo>
                      <a:pt x="4" y="24"/>
                      <a:pt x="7" y="30"/>
                      <a:pt x="10" y="3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517;p13"/>
              <p:cNvSpPr/>
              <p:nvPr/>
            </p:nvSpPr>
            <p:spPr>
              <a:xfrm>
                <a:off x="1610085" y="3657605"/>
                <a:ext cx="1898302" cy="685274"/>
              </a:xfrm>
              <a:custGeom>
                <a:avLst/>
                <a:gdLst/>
                <a:ahLst/>
                <a:cxnLst/>
                <a:rect l="l" t="t" r="r" b="b"/>
                <a:pathLst>
                  <a:path w="1396" h="505" extrusionOk="0">
                    <a:moveTo>
                      <a:pt x="1358" y="389"/>
                    </a:moveTo>
                    <a:cubicBezTo>
                      <a:pt x="1374" y="337"/>
                      <a:pt x="1381" y="282"/>
                      <a:pt x="1379" y="225"/>
                    </a:cubicBezTo>
                    <a:cubicBezTo>
                      <a:pt x="1378" y="218"/>
                      <a:pt x="1378" y="211"/>
                      <a:pt x="1377" y="204"/>
                    </a:cubicBezTo>
                    <a:cubicBezTo>
                      <a:pt x="1372" y="145"/>
                      <a:pt x="1359" y="99"/>
                      <a:pt x="1351" y="78"/>
                    </a:cubicBezTo>
                    <a:cubicBezTo>
                      <a:pt x="1350" y="74"/>
                      <a:pt x="1347" y="71"/>
                      <a:pt x="1343" y="70"/>
                    </a:cubicBezTo>
                    <a:cubicBezTo>
                      <a:pt x="1340" y="68"/>
                      <a:pt x="1336" y="69"/>
                      <a:pt x="1332" y="70"/>
                    </a:cubicBezTo>
                    <a:cubicBezTo>
                      <a:pt x="1175" y="153"/>
                      <a:pt x="1043" y="121"/>
                      <a:pt x="960" y="81"/>
                    </a:cubicBezTo>
                    <a:cubicBezTo>
                      <a:pt x="959" y="81"/>
                      <a:pt x="959" y="81"/>
                      <a:pt x="959" y="81"/>
                    </a:cubicBezTo>
                    <a:cubicBezTo>
                      <a:pt x="930" y="66"/>
                      <a:pt x="901" y="48"/>
                      <a:pt x="875" y="27"/>
                    </a:cubicBezTo>
                    <a:cubicBezTo>
                      <a:pt x="869" y="23"/>
                      <a:pt x="864" y="19"/>
                      <a:pt x="859" y="14"/>
                    </a:cubicBezTo>
                    <a:cubicBezTo>
                      <a:pt x="851" y="7"/>
                      <a:pt x="841" y="2"/>
                      <a:pt x="830" y="1"/>
                    </a:cubicBezTo>
                    <a:cubicBezTo>
                      <a:pt x="820" y="0"/>
                      <a:pt x="810" y="2"/>
                      <a:pt x="801" y="6"/>
                    </a:cubicBezTo>
                    <a:cubicBezTo>
                      <a:pt x="789" y="1"/>
                      <a:pt x="776" y="0"/>
                      <a:pt x="764" y="5"/>
                    </a:cubicBezTo>
                    <a:cubicBezTo>
                      <a:pt x="761" y="6"/>
                      <a:pt x="759" y="8"/>
                      <a:pt x="758" y="10"/>
                    </a:cubicBezTo>
                    <a:cubicBezTo>
                      <a:pt x="757" y="13"/>
                      <a:pt x="757" y="15"/>
                      <a:pt x="758" y="18"/>
                    </a:cubicBezTo>
                    <a:cubicBezTo>
                      <a:pt x="760" y="23"/>
                      <a:pt x="766" y="26"/>
                      <a:pt x="771" y="24"/>
                    </a:cubicBezTo>
                    <a:cubicBezTo>
                      <a:pt x="774" y="23"/>
                      <a:pt x="777" y="22"/>
                      <a:pt x="780" y="22"/>
                    </a:cubicBezTo>
                    <a:cubicBezTo>
                      <a:pt x="785" y="21"/>
                      <a:pt x="790" y="22"/>
                      <a:pt x="795" y="25"/>
                    </a:cubicBezTo>
                    <a:cubicBezTo>
                      <a:pt x="805" y="30"/>
                      <a:pt x="815" y="41"/>
                      <a:pt x="825" y="57"/>
                    </a:cubicBezTo>
                    <a:cubicBezTo>
                      <a:pt x="803" y="68"/>
                      <a:pt x="780" y="79"/>
                      <a:pt x="756" y="88"/>
                    </a:cubicBezTo>
                    <a:cubicBezTo>
                      <a:pt x="749" y="67"/>
                      <a:pt x="740" y="52"/>
                      <a:pt x="728" y="43"/>
                    </a:cubicBezTo>
                    <a:cubicBezTo>
                      <a:pt x="727" y="42"/>
                      <a:pt x="726" y="42"/>
                      <a:pt x="725" y="41"/>
                    </a:cubicBezTo>
                    <a:cubicBezTo>
                      <a:pt x="725" y="41"/>
                      <a:pt x="725" y="41"/>
                      <a:pt x="724" y="41"/>
                    </a:cubicBezTo>
                    <a:cubicBezTo>
                      <a:pt x="714" y="34"/>
                      <a:pt x="702" y="31"/>
                      <a:pt x="689" y="33"/>
                    </a:cubicBezTo>
                    <a:cubicBezTo>
                      <a:pt x="686" y="34"/>
                      <a:pt x="684" y="35"/>
                      <a:pt x="682" y="37"/>
                    </a:cubicBezTo>
                    <a:cubicBezTo>
                      <a:pt x="680" y="39"/>
                      <a:pt x="680" y="42"/>
                      <a:pt x="680" y="45"/>
                    </a:cubicBezTo>
                    <a:cubicBezTo>
                      <a:pt x="681" y="47"/>
                      <a:pt x="682" y="50"/>
                      <a:pt x="684" y="51"/>
                    </a:cubicBezTo>
                    <a:cubicBezTo>
                      <a:pt x="685" y="52"/>
                      <a:pt x="686" y="52"/>
                      <a:pt x="687" y="53"/>
                    </a:cubicBezTo>
                    <a:cubicBezTo>
                      <a:pt x="668" y="59"/>
                      <a:pt x="647" y="64"/>
                      <a:pt x="625" y="70"/>
                    </a:cubicBezTo>
                    <a:cubicBezTo>
                      <a:pt x="615" y="61"/>
                      <a:pt x="602" y="57"/>
                      <a:pt x="588" y="59"/>
                    </a:cubicBezTo>
                    <a:cubicBezTo>
                      <a:pt x="582" y="60"/>
                      <a:pt x="578" y="65"/>
                      <a:pt x="579" y="70"/>
                    </a:cubicBezTo>
                    <a:cubicBezTo>
                      <a:pt x="579" y="76"/>
                      <a:pt x="584" y="80"/>
                      <a:pt x="590" y="79"/>
                    </a:cubicBezTo>
                    <a:cubicBezTo>
                      <a:pt x="594" y="78"/>
                      <a:pt x="598" y="79"/>
                      <a:pt x="602" y="80"/>
                    </a:cubicBezTo>
                    <a:cubicBezTo>
                      <a:pt x="606" y="81"/>
                      <a:pt x="610" y="83"/>
                      <a:pt x="614" y="86"/>
                    </a:cubicBezTo>
                    <a:cubicBezTo>
                      <a:pt x="622" y="93"/>
                      <a:pt x="629" y="104"/>
                      <a:pt x="633" y="120"/>
                    </a:cubicBezTo>
                    <a:cubicBezTo>
                      <a:pt x="605" y="124"/>
                      <a:pt x="576" y="127"/>
                      <a:pt x="545" y="129"/>
                    </a:cubicBezTo>
                    <a:cubicBezTo>
                      <a:pt x="542" y="114"/>
                      <a:pt x="536" y="103"/>
                      <a:pt x="527" y="94"/>
                    </a:cubicBezTo>
                    <a:cubicBezTo>
                      <a:pt x="526" y="93"/>
                      <a:pt x="525" y="92"/>
                      <a:pt x="523" y="90"/>
                    </a:cubicBezTo>
                    <a:cubicBezTo>
                      <a:pt x="514" y="82"/>
                      <a:pt x="502" y="78"/>
                      <a:pt x="488" y="78"/>
                    </a:cubicBezTo>
                    <a:cubicBezTo>
                      <a:pt x="482" y="78"/>
                      <a:pt x="478" y="82"/>
                      <a:pt x="478" y="88"/>
                    </a:cubicBezTo>
                    <a:cubicBezTo>
                      <a:pt x="478" y="93"/>
                      <a:pt x="482" y="98"/>
                      <a:pt x="488" y="98"/>
                    </a:cubicBezTo>
                    <a:cubicBezTo>
                      <a:pt x="491" y="98"/>
                      <a:pt x="493" y="98"/>
                      <a:pt x="496" y="99"/>
                    </a:cubicBezTo>
                    <a:cubicBezTo>
                      <a:pt x="503" y="100"/>
                      <a:pt x="508" y="103"/>
                      <a:pt x="513" y="108"/>
                    </a:cubicBezTo>
                    <a:cubicBezTo>
                      <a:pt x="518" y="113"/>
                      <a:pt x="522" y="121"/>
                      <a:pt x="525" y="130"/>
                    </a:cubicBezTo>
                    <a:cubicBezTo>
                      <a:pt x="495" y="131"/>
                      <a:pt x="462" y="131"/>
                      <a:pt x="424" y="130"/>
                    </a:cubicBezTo>
                    <a:cubicBezTo>
                      <a:pt x="421" y="120"/>
                      <a:pt x="417" y="112"/>
                      <a:pt x="412" y="106"/>
                    </a:cubicBezTo>
                    <a:cubicBezTo>
                      <a:pt x="412" y="106"/>
                      <a:pt x="411" y="105"/>
                      <a:pt x="411" y="105"/>
                    </a:cubicBezTo>
                    <a:cubicBezTo>
                      <a:pt x="403" y="96"/>
                      <a:pt x="392" y="92"/>
                      <a:pt x="380" y="92"/>
                    </a:cubicBezTo>
                    <a:cubicBezTo>
                      <a:pt x="374" y="92"/>
                      <a:pt x="370" y="96"/>
                      <a:pt x="370" y="102"/>
                    </a:cubicBezTo>
                    <a:cubicBezTo>
                      <a:pt x="370" y="105"/>
                      <a:pt x="371" y="107"/>
                      <a:pt x="373" y="109"/>
                    </a:cubicBezTo>
                    <a:cubicBezTo>
                      <a:pt x="355" y="111"/>
                      <a:pt x="338" y="113"/>
                      <a:pt x="320" y="115"/>
                    </a:cubicBezTo>
                    <a:cubicBezTo>
                      <a:pt x="288" y="118"/>
                      <a:pt x="255" y="122"/>
                      <a:pt x="222" y="125"/>
                    </a:cubicBezTo>
                    <a:cubicBezTo>
                      <a:pt x="212" y="127"/>
                      <a:pt x="201" y="128"/>
                      <a:pt x="191" y="129"/>
                    </a:cubicBezTo>
                    <a:cubicBezTo>
                      <a:pt x="188" y="129"/>
                      <a:pt x="188" y="129"/>
                      <a:pt x="188" y="129"/>
                    </a:cubicBezTo>
                    <a:cubicBezTo>
                      <a:pt x="182" y="130"/>
                      <a:pt x="176" y="131"/>
                      <a:pt x="170" y="132"/>
                    </a:cubicBezTo>
                    <a:cubicBezTo>
                      <a:pt x="117" y="138"/>
                      <a:pt x="78" y="161"/>
                      <a:pt x="54" y="198"/>
                    </a:cubicBezTo>
                    <a:cubicBezTo>
                      <a:pt x="0" y="283"/>
                      <a:pt x="39" y="418"/>
                      <a:pt x="43" y="431"/>
                    </a:cubicBezTo>
                    <a:cubicBezTo>
                      <a:pt x="40" y="435"/>
                      <a:pt x="28" y="454"/>
                      <a:pt x="45" y="477"/>
                    </a:cubicBezTo>
                    <a:cubicBezTo>
                      <a:pt x="45" y="478"/>
                      <a:pt x="46" y="478"/>
                      <a:pt x="47" y="478"/>
                    </a:cubicBezTo>
                    <a:cubicBezTo>
                      <a:pt x="52" y="479"/>
                      <a:pt x="558" y="505"/>
                      <a:pt x="1007" y="470"/>
                    </a:cubicBezTo>
                    <a:cubicBezTo>
                      <a:pt x="1031" y="495"/>
                      <a:pt x="1031" y="495"/>
                      <a:pt x="1031" y="495"/>
                    </a:cubicBezTo>
                    <a:cubicBezTo>
                      <a:pt x="1032" y="495"/>
                      <a:pt x="1032" y="496"/>
                      <a:pt x="1033" y="496"/>
                    </a:cubicBezTo>
                    <a:cubicBezTo>
                      <a:pt x="1033" y="496"/>
                      <a:pt x="1033" y="496"/>
                      <a:pt x="1033" y="496"/>
                    </a:cubicBezTo>
                    <a:cubicBezTo>
                      <a:pt x="1355" y="485"/>
                      <a:pt x="1355" y="485"/>
                      <a:pt x="1355" y="485"/>
                    </a:cubicBezTo>
                    <a:cubicBezTo>
                      <a:pt x="1356" y="485"/>
                      <a:pt x="1357" y="485"/>
                      <a:pt x="1357" y="484"/>
                    </a:cubicBezTo>
                    <a:cubicBezTo>
                      <a:pt x="1396" y="426"/>
                      <a:pt x="1365" y="395"/>
                      <a:pt x="1358" y="389"/>
                    </a:cubicBezTo>
                    <a:close/>
                    <a:moveTo>
                      <a:pt x="1353" y="387"/>
                    </a:moveTo>
                    <a:cubicBezTo>
                      <a:pt x="1344" y="388"/>
                      <a:pt x="1301" y="393"/>
                      <a:pt x="1232" y="399"/>
                    </a:cubicBezTo>
                    <a:cubicBezTo>
                      <a:pt x="1225" y="400"/>
                      <a:pt x="1218" y="400"/>
                      <a:pt x="1210" y="401"/>
                    </a:cubicBezTo>
                    <a:cubicBezTo>
                      <a:pt x="1210" y="391"/>
                      <a:pt x="1210" y="355"/>
                      <a:pt x="1226" y="316"/>
                    </a:cubicBezTo>
                    <a:cubicBezTo>
                      <a:pt x="1251" y="256"/>
                      <a:pt x="1300" y="220"/>
                      <a:pt x="1372" y="207"/>
                    </a:cubicBezTo>
                    <a:cubicBezTo>
                      <a:pt x="1373" y="213"/>
                      <a:pt x="1373" y="220"/>
                      <a:pt x="1374" y="225"/>
                    </a:cubicBezTo>
                    <a:cubicBezTo>
                      <a:pt x="1376" y="281"/>
                      <a:pt x="1369" y="336"/>
                      <a:pt x="1353" y="387"/>
                    </a:cubicBezTo>
                    <a:close/>
                    <a:moveTo>
                      <a:pt x="1334" y="75"/>
                    </a:moveTo>
                    <a:cubicBezTo>
                      <a:pt x="1337" y="74"/>
                      <a:pt x="1339" y="74"/>
                      <a:pt x="1342" y="74"/>
                    </a:cubicBezTo>
                    <a:cubicBezTo>
                      <a:pt x="1344" y="75"/>
                      <a:pt x="1346" y="77"/>
                      <a:pt x="1346" y="79"/>
                    </a:cubicBezTo>
                    <a:cubicBezTo>
                      <a:pt x="1354" y="101"/>
                      <a:pt x="1367" y="144"/>
                      <a:pt x="1372" y="202"/>
                    </a:cubicBezTo>
                    <a:cubicBezTo>
                      <a:pt x="1206" y="231"/>
                      <a:pt x="1204" y="380"/>
                      <a:pt x="1205" y="401"/>
                    </a:cubicBezTo>
                    <a:cubicBezTo>
                      <a:pt x="986" y="419"/>
                      <a:pt x="547" y="447"/>
                      <a:pt x="48" y="429"/>
                    </a:cubicBezTo>
                    <a:cubicBezTo>
                      <a:pt x="47" y="426"/>
                      <a:pt x="46" y="421"/>
                      <a:pt x="44" y="413"/>
                    </a:cubicBezTo>
                    <a:cubicBezTo>
                      <a:pt x="39" y="381"/>
                      <a:pt x="36" y="315"/>
                      <a:pt x="75" y="268"/>
                    </a:cubicBezTo>
                    <a:cubicBezTo>
                      <a:pt x="108" y="229"/>
                      <a:pt x="163" y="211"/>
                      <a:pt x="238" y="215"/>
                    </a:cubicBezTo>
                    <a:cubicBezTo>
                      <a:pt x="276" y="217"/>
                      <a:pt x="312" y="219"/>
                      <a:pt x="347" y="221"/>
                    </a:cubicBezTo>
                    <a:cubicBezTo>
                      <a:pt x="475" y="229"/>
                      <a:pt x="577" y="235"/>
                      <a:pt x="669" y="223"/>
                    </a:cubicBezTo>
                    <a:cubicBezTo>
                      <a:pt x="769" y="210"/>
                      <a:pt x="847" y="177"/>
                      <a:pt x="923" y="116"/>
                    </a:cubicBezTo>
                    <a:cubicBezTo>
                      <a:pt x="934" y="107"/>
                      <a:pt x="946" y="96"/>
                      <a:pt x="957" y="85"/>
                    </a:cubicBezTo>
                    <a:cubicBezTo>
                      <a:pt x="957" y="85"/>
                      <a:pt x="957" y="85"/>
                      <a:pt x="957" y="85"/>
                    </a:cubicBezTo>
                    <a:cubicBezTo>
                      <a:pt x="957" y="85"/>
                      <a:pt x="957" y="85"/>
                      <a:pt x="958" y="86"/>
                    </a:cubicBezTo>
                    <a:cubicBezTo>
                      <a:pt x="1042" y="127"/>
                      <a:pt x="1175" y="158"/>
                      <a:pt x="1334" y="75"/>
                    </a:cubicBezTo>
                    <a:close/>
                    <a:moveTo>
                      <a:pt x="829" y="6"/>
                    </a:moveTo>
                    <a:cubicBezTo>
                      <a:pt x="839" y="7"/>
                      <a:pt x="848" y="11"/>
                      <a:pt x="856" y="18"/>
                    </a:cubicBezTo>
                    <a:cubicBezTo>
                      <a:pt x="860" y="22"/>
                      <a:pt x="865" y="26"/>
                      <a:pt x="870" y="30"/>
                    </a:cubicBezTo>
                    <a:cubicBezTo>
                      <a:pt x="861" y="36"/>
                      <a:pt x="852" y="42"/>
                      <a:pt x="842" y="47"/>
                    </a:cubicBezTo>
                    <a:cubicBezTo>
                      <a:pt x="832" y="29"/>
                      <a:pt x="820" y="16"/>
                      <a:pt x="807" y="9"/>
                    </a:cubicBezTo>
                    <a:cubicBezTo>
                      <a:pt x="814" y="6"/>
                      <a:pt x="822" y="5"/>
                      <a:pt x="829" y="6"/>
                    </a:cubicBezTo>
                    <a:close/>
                    <a:moveTo>
                      <a:pt x="797" y="20"/>
                    </a:moveTo>
                    <a:cubicBezTo>
                      <a:pt x="791" y="17"/>
                      <a:pt x="785" y="16"/>
                      <a:pt x="779" y="17"/>
                    </a:cubicBezTo>
                    <a:cubicBezTo>
                      <a:pt x="776" y="17"/>
                      <a:pt x="772" y="18"/>
                      <a:pt x="769" y="19"/>
                    </a:cubicBezTo>
                    <a:cubicBezTo>
                      <a:pt x="766" y="20"/>
                      <a:pt x="763" y="19"/>
                      <a:pt x="763" y="16"/>
                    </a:cubicBezTo>
                    <a:cubicBezTo>
                      <a:pt x="762" y="14"/>
                      <a:pt x="763" y="11"/>
                      <a:pt x="765" y="10"/>
                    </a:cubicBezTo>
                    <a:cubicBezTo>
                      <a:pt x="777" y="5"/>
                      <a:pt x="789" y="6"/>
                      <a:pt x="800" y="11"/>
                    </a:cubicBezTo>
                    <a:cubicBezTo>
                      <a:pt x="801" y="11"/>
                      <a:pt x="801" y="11"/>
                      <a:pt x="801" y="11"/>
                    </a:cubicBezTo>
                    <a:cubicBezTo>
                      <a:pt x="818" y="19"/>
                      <a:pt x="831" y="37"/>
                      <a:pt x="838" y="50"/>
                    </a:cubicBezTo>
                    <a:cubicBezTo>
                      <a:pt x="842" y="56"/>
                      <a:pt x="845" y="63"/>
                      <a:pt x="848" y="70"/>
                    </a:cubicBezTo>
                    <a:cubicBezTo>
                      <a:pt x="852" y="79"/>
                      <a:pt x="854" y="85"/>
                      <a:pt x="855" y="86"/>
                    </a:cubicBezTo>
                    <a:cubicBezTo>
                      <a:pt x="855" y="87"/>
                      <a:pt x="855" y="89"/>
                      <a:pt x="854" y="90"/>
                    </a:cubicBezTo>
                    <a:cubicBezTo>
                      <a:pt x="854" y="91"/>
                      <a:pt x="853" y="92"/>
                      <a:pt x="852" y="92"/>
                    </a:cubicBezTo>
                    <a:cubicBezTo>
                      <a:pt x="849" y="93"/>
                      <a:pt x="846" y="92"/>
                      <a:pt x="845" y="89"/>
                    </a:cubicBezTo>
                    <a:cubicBezTo>
                      <a:pt x="844" y="84"/>
                      <a:pt x="841" y="79"/>
                      <a:pt x="839" y="74"/>
                    </a:cubicBezTo>
                    <a:cubicBezTo>
                      <a:pt x="836" y="67"/>
                      <a:pt x="833" y="61"/>
                      <a:pt x="830" y="55"/>
                    </a:cubicBezTo>
                    <a:cubicBezTo>
                      <a:pt x="830" y="55"/>
                      <a:pt x="829" y="55"/>
                      <a:pt x="829" y="55"/>
                    </a:cubicBezTo>
                    <a:cubicBezTo>
                      <a:pt x="819" y="37"/>
                      <a:pt x="808" y="26"/>
                      <a:pt x="797" y="20"/>
                    </a:cubicBezTo>
                    <a:close/>
                    <a:moveTo>
                      <a:pt x="686" y="40"/>
                    </a:moveTo>
                    <a:cubicBezTo>
                      <a:pt x="687" y="39"/>
                      <a:pt x="688" y="38"/>
                      <a:pt x="689" y="38"/>
                    </a:cubicBezTo>
                    <a:cubicBezTo>
                      <a:pt x="701" y="36"/>
                      <a:pt x="712" y="39"/>
                      <a:pt x="722" y="45"/>
                    </a:cubicBezTo>
                    <a:cubicBezTo>
                      <a:pt x="722" y="45"/>
                      <a:pt x="722" y="45"/>
                      <a:pt x="722" y="45"/>
                    </a:cubicBezTo>
                    <a:cubicBezTo>
                      <a:pt x="723" y="46"/>
                      <a:pt x="724" y="46"/>
                      <a:pt x="725" y="47"/>
                    </a:cubicBezTo>
                    <a:cubicBezTo>
                      <a:pt x="736" y="56"/>
                      <a:pt x="745" y="71"/>
                      <a:pt x="751" y="90"/>
                    </a:cubicBezTo>
                    <a:cubicBezTo>
                      <a:pt x="753" y="97"/>
                      <a:pt x="755" y="104"/>
                      <a:pt x="756" y="110"/>
                    </a:cubicBezTo>
                    <a:cubicBezTo>
                      <a:pt x="756" y="110"/>
                      <a:pt x="756" y="110"/>
                      <a:pt x="756" y="110"/>
                    </a:cubicBezTo>
                    <a:cubicBezTo>
                      <a:pt x="758" y="119"/>
                      <a:pt x="759" y="125"/>
                      <a:pt x="759" y="127"/>
                    </a:cubicBezTo>
                    <a:cubicBezTo>
                      <a:pt x="759" y="130"/>
                      <a:pt x="757" y="132"/>
                      <a:pt x="755" y="133"/>
                    </a:cubicBezTo>
                    <a:cubicBezTo>
                      <a:pt x="755" y="133"/>
                      <a:pt x="754" y="133"/>
                      <a:pt x="754" y="133"/>
                    </a:cubicBezTo>
                    <a:cubicBezTo>
                      <a:pt x="752" y="133"/>
                      <a:pt x="750" y="131"/>
                      <a:pt x="749" y="128"/>
                    </a:cubicBezTo>
                    <a:cubicBezTo>
                      <a:pt x="749" y="128"/>
                      <a:pt x="749" y="121"/>
                      <a:pt x="747" y="111"/>
                    </a:cubicBezTo>
                    <a:cubicBezTo>
                      <a:pt x="745" y="105"/>
                      <a:pt x="744" y="99"/>
                      <a:pt x="742" y="94"/>
                    </a:cubicBezTo>
                    <a:cubicBezTo>
                      <a:pt x="736" y="76"/>
                      <a:pt x="728" y="62"/>
                      <a:pt x="719" y="55"/>
                    </a:cubicBezTo>
                    <a:cubicBezTo>
                      <a:pt x="713" y="51"/>
                      <a:pt x="708" y="49"/>
                      <a:pt x="702" y="48"/>
                    </a:cubicBezTo>
                    <a:cubicBezTo>
                      <a:pt x="701" y="48"/>
                      <a:pt x="699" y="48"/>
                      <a:pt x="697" y="48"/>
                    </a:cubicBezTo>
                    <a:cubicBezTo>
                      <a:pt x="695" y="48"/>
                      <a:pt x="693" y="48"/>
                      <a:pt x="691" y="48"/>
                    </a:cubicBezTo>
                    <a:cubicBezTo>
                      <a:pt x="690" y="48"/>
                      <a:pt x="688" y="48"/>
                      <a:pt x="687" y="47"/>
                    </a:cubicBezTo>
                    <a:cubicBezTo>
                      <a:pt x="686" y="46"/>
                      <a:pt x="685" y="45"/>
                      <a:pt x="685" y="44"/>
                    </a:cubicBezTo>
                    <a:cubicBezTo>
                      <a:pt x="685" y="43"/>
                      <a:pt x="685" y="41"/>
                      <a:pt x="686" y="40"/>
                    </a:cubicBezTo>
                    <a:close/>
                    <a:moveTo>
                      <a:pt x="653" y="116"/>
                    </a:moveTo>
                    <a:cubicBezTo>
                      <a:pt x="648" y="98"/>
                      <a:pt x="640" y="83"/>
                      <a:pt x="630" y="74"/>
                    </a:cubicBezTo>
                    <a:cubicBezTo>
                      <a:pt x="656" y="67"/>
                      <a:pt x="679" y="61"/>
                      <a:pt x="702" y="53"/>
                    </a:cubicBezTo>
                    <a:cubicBezTo>
                      <a:pt x="707" y="54"/>
                      <a:pt x="711" y="56"/>
                      <a:pt x="715" y="59"/>
                    </a:cubicBezTo>
                    <a:cubicBezTo>
                      <a:pt x="724" y="66"/>
                      <a:pt x="731" y="78"/>
                      <a:pt x="737" y="94"/>
                    </a:cubicBezTo>
                    <a:cubicBezTo>
                      <a:pt x="710" y="103"/>
                      <a:pt x="682" y="111"/>
                      <a:pt x="653" y="116"/>
                    </a:cubicBezTo>
                    <a:close/>
                    <a:moveTo>
                      <a:pt x="617" y="82"/>
                    </a:moveTo>
                    <a:cubicBezTo>
                      <a:pt x="613" y="79"/>
                      <a:pt x="608" y="76"/>
                      <a:pt x="603" y="75"/>
                    </a:cubicBezTo>
                    <a:cubicBezTo>
                      <a:pt x="600" y="74"/>
                      <a:pt x="597" y="74"/>
                      <a:pt x="594" y="74"/>
                    </a:cubicBezTo>
                    <a:cubicBezTo>
                      <a:pt x="593" y="74"/>
                      <a:pt x="591" y="74"/>
                      <a:pt x="589" y="74"/>
                    </a:cubicBezTo>
                    <a:cubicBezTo>
                      <a:pt x="587" y="74"/>
                      <a:pt x="584" y="72"/>
                      <a:pt x="584" y="70"/>
                    </a:cubicBezTo>
                    <a:cubicBezTo>
                      <a:pt x="584" y="67"/>
                      <a:pt x="586" y="64"/>
                      <a:pt x="588" y="64"/>
                    </a:cubicBezTo>
                    <a:cubicBezTo>
                      <a:pt x="602" y="63"/>
                      <a:pt x="613" y="66"/>
                      <a:pt x="623" y="74"/>
                    </a:cubicBezTo>
                    <a:cubicBezTo>
                      <a:pt x="623" y="74"/>
                      <a:pt x="624" y="74"/>
                      <a:pt x="624" y="74"/>
                    </a:cubicBezTo>
                    <a:cubicBezTo>
                      <a:pt x="624" y="75"/>
                      <a:pt x="624" y="75"/>
                      <a:pt x="624" y="75"/>
                    </a:cubicBezTo>
                    <a:cubicBezTo>
                      <a:pt x="635" y="84"/>
                      <a:pt x="643" y="98"/>
                      <a:pt x="648" y="118"/>
                    </a:cubicBezTo>
                    <a:cubicBezTo>
                      <a:pt x="650" y="124"/>
                      <a:pt x="651" y="129"/>
                      <a:pt x="652" y="135"/>
                    </a:cubicBezTo>
                    <a:cubicBezTo>
                      <a:pt x="653" y="144"/>
                      <a:pt x="654" y="150"/>
                      <a:pt x="654" y="152"/>
                    </a:cubicBezTo>
                    <a:cubicBezTo>
                      <a:pt x="654" y="153"/>
                      <a:pt x="654" y="155"/>
                      <a:pt x="653" y="156"/>
                    </a:cubicBezTo>
                    <a:cubicBezTo>
                      <a:pt x="652" y="157"/>
                      <a:pt x="651" y="157"/>
                      <a:pt x="649" y="157"/>
                    </a:cubicBezTo>
                    <a:cubicBezTo>
                      <a:pt x="646" y="157"/>
                      <a:pt x="644" y="155"/>
                      <a:pt x="644" y="153"/>
                    </a:cubicBezTo>
                    <a:cubicBezTo>
                      <a:pt x="644" y="152"/>
                      <a:pt x="644" y="152"/>
                      <a:pt x="644" y="152"/>
                    </a:cubicBezTo>
                    <a:cubicBezTo>
                      <a:pt x="644" y="147"/>
                      <a:pt x="643" y="141"/>
                      <a:pt x="642" y="136"/>
                    </a:cubicBezTo>
                    <a:cubicBezTo>
                      <a:pt x="641" y="130"/>
                      <a:pt x="640" y="124"/>
                      <a:pt x="638" y="119"/>
                    </a:cubicBezTo>
                    <a:cubicBezTo>
                      <a:pt x="633" y="102"/>
                      <a:pt x="626" y="90"/>
                      <a:pt x="617" y="82"/>
                    </a:cubicBezTo>
                    <a:close/>
                    <a:moveTo>
                      <a:pt x="497" y="94"/>
                    </a:moveTo>
                    <a:cubicBezTo>
                      <a:pt x="494" y="93"/>
                      <a:pt x="491" y="93"/>
                      <a:pt x="488" y="93"/>
                    </a:cubicBezTo>
                    <a:cubicBezTo>
                      <a:pt x="485" y="93"/>
                      <a:pt x="483" y="90"/>
                      <a:pt x="483" y="88"/>
                    </a:cubicBezTo>
                    <a:cubicBezTo>
                      <a:pt x="483" y="85"/>
                      <a:pt x="485" y="83"/>
                      <a:pt x="488" y="83"/>
                    </a:cubicBezTo>
                    <a:cubicBezTo>
                      <a:pt x="500" y="83"/>
                      <a:pt x="511" y="87"/>
                      <a:pt x="520" y="94"/>
                    </a:cubicBezTo>
                    <a:cubicBezTo>
                      <a:pt x="521" y="95"/>
                      <a:pt x="523" y="96"/>
                      <a:pt x="524" y="98"/>
                    </a:cubicBezTo>
                    <a:cubicBezTo>
                      <a:pt x="531" y="106"/>
                      <a:pt x="537" y="117"/>
                      <a:pt x="540" y="130"/>
                    </a:cubicBezTo>
                    <a:cubicBezTo>
                      <a:pt x="542" y="137"/>
                      <a:pt x="543" y="144"/>
                      <a:pt x="544" y="151"/>
                    </a:cubicBezTo>
                    <a:cubicBezTo>
                      <a:pt x="544" y="151"/>
                      <a:pt x="544" y="151"/>
                      <a:pt x="544" y="151"/>
                    </a:cubicBezTo>
                    <a:cubicBezTo>
                      <a:pt x="545" y="161"/>
                      <a:pt x="544" y="168"/>
                      <a:pt x="544" y="168"/>
                    </a:cubicBezTo>
                    <a:cubicBezTo>
                      <a:pt x="544" y="171"/>
                      <a:pt x="542" y="173"/>
                      <a:pt x="539" y="173"/>
                    </a:cubicBezTo>
                    <a:cubicBezTo>
                      <a:pt x="539" y="173"/>
                      <a:pt x="539" y="173"/>
                      <a:pt x="539" y="173"/>
                    </a:cubicBezTo>
                    <a:cubicBezTo>
                      <a:pt x="538" y="173"/>
                      <a:pt x="536" y="172"/>
                      <a:pt x="536" y="171"/>
                    </a:cubicBezTo>
                    <a:cubicBezTo>
                      <a:pt x="535" y="170"/>
                      <a:pt x="534" y="169"/>
                      <a:pt x="534" y="167"/>
                    </a:cubicBezTo>
                    <a:cubicBezTo>
                      <a:pt x="534" y="165"/>
                      <a:pt x="535" y="159"/>
                      <a:pt x="534" y="151"/>
                    </a:cubicBezTo>
                    <a:cubicBezTo>
                      <a:pt x="533" y="143"/>
                      <a:pt x="532" y="136"/>
                      <a:pt x="530" y="130"/>
                    </a:cubicBezTo>
                    <a:cubicBezTo>
                      <a:pt x="527" y="119"/>
                      <a:pt x="522" y="111"/>
                      <a:pt x="517" y="104"/>
                    </a:cubicBezTo>
                    <a:cubicBezTo>
                      <a:pt x="511" y="99"/>
                      <a:pt x="505" y="95"/>
                      <a:pt x="497" y="94"/>
                    </a:cubicBezTo>
                    <a:close/>
                    <a:moveTo>
                      <a:pt x="380" y="97"/>
                    </a:moveTo>
                    <a:cubicBezTo>
                      <a:pt x="391" y="97"/>
                      <a:pt x="400" y="101"/>
                      <a:pt x="407" y="108"/>
                    </a:cubicBezTo>
                    <a:cubicBezTo>
                      <a:pt x="408" y="108"/>
                      <a:pt x="408" y="109"/>
                      <a:pt x="408" y="109"/>
                    </a:cubicBezTo>
                    <a:cubicBezTo>
                      <a:pt x="413" y="115"/>
                      <a:pt x="417" y="122"/>
                      <a:pt x="419" y="131"/>
                    </a:cubicBezTo>
                    <a:cubicBezTo>
                      <a:pt x="420" y="137"/>
                      <a:pt x="421" y="142"/>
                      <a:pt x="422" y="149"/>
                    </a:cubicBezTo>
                    <a:cubicBezTo>
                      <a:pt x="422" y="154"/>
                      <a:pt x="422" y="160"/>
                      <a:pt x="422" y="166"/>
                    </a:cubicBezTo>
                    <a:cubicBezTo>
                      <a:pt x="422" y="169"/>
                      <a:pt x="420" y="171"/>
                      <a:pt x="417" y="171"/>
                    </a:cubicBezTo>
                    <a:cubicBezTo>
                      <a:pt x="417" y="173"/>
                      <a:pt x="417" y="173"/>
                      <a:pt x="417" y="173"/>
                    </a:cubicBezTo>
                    <a:cubicBezTo>
                      <a:pt x="417" y="170"/>
                      <a:pt x="417" y="170"/>
                      <a:pt x="417" y="170"/>
                    </a:cubicBezTo>
                    <a:cubicBezTo>
                      <a:pt x="414" y="170"/>
                      <a:pt x="412" y="168"/>
                      <a:pt x="412" y="165"/>
                    </a:cubicBezTo>
                    <a:cubicBezTo>
                      <a:pt x="412" y="162"/>
                      <a:pt x="413" y="156"/>
                      <a:pt x="412" y="148"/>
                    </a:cubicBezTo>
                    <a:cubicBezTo>
                      <a:pt x="411" y="141"/>
                      <a:pt x="410" y="135"/>
                      <a:pt x="408" y="129"/>
                    </a:cubicBezTo>
                    <a:cubicBezTo>
                      <a:pt x="406" y="124"/>
                      <a:pt x="404" y="119"/>
                      <a:pt x="400" y="115"/>
                    </a:cubicBezTo>
                    <a:cubicBezTo>
                      <a:pt x="397" y="112"/>
                      <a:pt x="393" y="109"/>
                      <a:pt x="388" y="108"/>
                    </a:cubicBezTo>
                    <a:cubicBezTo>
                      <a:pt x="388" y="108"/>
                      <a:pt x="387" y="107"/>
                      <a:pt x="387" y="107"/>
                    </a:cubicBezTo>
                    <a:cubicBezTo>
                      <a:pt x="387" y="107"/>
                      <a:pt x="387" y="107"/>
                      <a:pt x="387" y="107"/>
                    </a:cubicBezTo>
                    <a:cubicBezTo>
                      <a:pt x="385" y="107"/>
                      <a:pt x="382" y="107"/>
                      <a:pt x="380" y="107"/>
                    </a:cubicBezTo>
                    <a:cubicBezTo>
                      <a:pt x="377" y="107"/>
                      <a:pt x="375" y="104"/>
                      <a:pt x="375" y="102"/>
                    </a:cubicBezTo>
                    <a:cubicBezTo>
                      <a:pt x="375" y="99"/>
                      <a:pt x="377" y="97"/>
                      <a:pt x="380" y="97"/>
                    </a:cubicBezTo>
                    <a:close/>
                    <a:moveTo>
                      <a:pt x="321" y="120"/>
                    </a:moveTo>
                    <a:cubicBezTo>
                      <a:pt x="343" y="117"/>
                      <a:pt x="365" y="115"/>
                      <a:pt x="386" y="113"/>
                    </a:cubicBezTo>
                    <a:cubicBezTo>
                      <a:pt x="390" y="114"/>
                      <a:pt x="394" y="116"/>
                      <a:pt x="396" y="119"/>
                    </a:cubicBezTo>
                    <a:cubicBezTo>
                      <a:pt x="399" y="121"/>
                      <a:pt x="401" y="125"/>
                      <a:pt x="403" y="129"/>
                    </a:cubicBezTo>
                    <a:cubicBezTo>
                      <a:pt x="393" y="129"/>
                      <a:pt x="384" y="129"/>
                      <a:pt x="375" y="128"/>
                    </a:cubicBezTo>
                    <a:cubicBezTo>
                      <a:pt x="333" y="127"/>
                      <a:pt x="293" y="126"/>
                      <a:pt x="254" y="127"/>
                    </a:cubicBezTo>
                    <a:cubicBezTo>
                      <a:pt x="277" y="124"/>
                      <a:pt x="299" y="122"/>
                      <a:pt x="321" y="120"/>
                    </a:cubicBezTo>
                    <a:close/>
                    <a:moveTo>
                      <a:pt x="58" y="201"/>
                    </a:moveTo>
                    <a:cubicBezTo>
                      <a:pt x="81" y="165"/>
                      <a:pt x="119" y="143"/>
                      <a:pt x="170" y="137"/>
                    </a:cubicBezTo>
                    <a:cubicBezTo>
                      <a:pt x="177" y="136"/>
                      <a:pt x="183" y="135"/>
                      <a:pt x="189" y="134"/>
                    </a:cubicBezTo>
                    <a:cubicBezTo>
                      <a:pt x="191" y="134"/>
                      <a:pt x="191" y="134"/>
                      <a:pt x="191" y="134"/>
                    </a:cubicBezTo>
                    <a:cubicBezTo>
                      <a:pt x="202" y="133"/>
                      <a:pt x="212" y="132"/>
                      <a:pt x="223" y="130"/>
                    </a:cubicBezTo>
                    <a:cubicBezTo>
                      <a:pt x="226" y="130"/>
                      <a:pt x="229" y="130"/>
                      <a:pt x="232" y="129"/>
                    </a:cubicBezTo>
                    <a:cubicBezTo>
                      <a:pt x="277" y="127"/>
                      <a:pt x="325" y="129"/>
                      <a:pt x="374" y="130"/>
                    </a:cubicBezTo>
                    <a:cubicBezTo>
                      <a:pt x="384" y="130"/>
                      <a:pt x="394" y="131"/>
                      <a:pt x="403" y="131"/>
                    </a:cubicBezTo>
                    <a:cubicBezTo>
                      <a:pt x="403" y="131"/>
                      <a:pt x="403" y="131"/>
                      <a:pt x="403" y="131"/>
                    </a:cubicBezTo>
                    <a:cubicBezTo>
                      <a:pt x="405" y="136"/>
                      <a:pt x="406" y="142"/>
                      <a:pt x="407" y="149"/>
                    </a:cubicBezTo>
                    <a:cubicBezTo>
                      <a:pt x="408" y="156"/>
                      <a:pt x="407" y="162"/>
                      <a:pt x="407" y="165"/>
                    </a:cubicBezTo>
                    <a:cubicBezTo>
                      <a:pt x="407" y="170"/>
                      <a:pt x="411" y="175"/>
                      <a:pt x="417" y="176"/>
                    </a:cubicBezTo>
                    <a:cubicBezTo>
                      <a:pt x="417" y="176"/>
                      <a:pt x="417" y="176"/>
                      <a:pt x="417" y="176"/>
                    </a:cubicBezTo>
                    <a:cubicBezTo>
                      <a:pt x="422" y="176"/>
                      <a:pt x="427" y="172"/>
                      <a:pt x="427" y="166"/>
                    </a:cubicBezTo>
                    <a:cubicBezTo>
                      <a:pt x="428" y="161"/>
                      <a:pt x="427" y="154"/>
                      <a:pt x="427" y="148"/>
                    </a:cubicBezTo>
                    <a:cubicBezTo>
                      <a:pt x="427" y="148"/>
                      <a:pt x="427" y="148"/>
                      <a:pt x="427" y="148"/>
                    </a:cubicBezTo>
                    <a:cubicBezTo>
                      <a:pt x="427" y="142"/>
                      <a:pt x="426" y="137"/>
                      <a:pt x="424" y="132"/>
                    </a:cubicBezTo>
                    <a:cubicBezTo>
                      <a:pt x="443" y="132"/>
                      <a:pt x="460" y="132"/>
                      <a:pt x="476" y="132"/>
                    </a:cubicBezTo>
                    <a:cubicBezTo>
                      <a:pt x="493" y="132"/>
                      <a:pt x="510" y="132"/>
                      <a:pt x="525" y="131"/>
                    </a:cubicBezTo>
                    <a:cubicBezTo>
                      <a:pt x="527" y="137"/>
                      <a:pt x="528" y="144"/>
                      <a:pt x="529" y="151"/>
                    </a:cubicBezTo>
                    <a:cubicBezTo>
                      <a:pt x="530" y="159"/>
                      <a:pt x="529" y="165"/>
                      <a:pt x="529" y="167"/>
                    </a:cubicBezTo>
                    <a:cubicBezTo>
                      <a:pt x="529" y="170"/>
                      <a:pt x="530" y="172"/>
                      <a:pt x="532" y="174"/>
                    </a:cubicBezTo>
                    <a:cubicBezTo>
                      <a:pt x="534" y="176"/>
                      <a:pt x="536" y="178"/>
                      <a:pt x="539" y="178"/>
                    </a:cubicBezTo>
                    <a:cubicBezTo>
                      <a:pt x="539" y="178"/>
                      <a:pt x="539" y="178"/>
                      <a:pt x="539" y="178"/>
                    </a:cubicBezTo>
                    <a:cubicBezTo>
                      <a:pt x="545" y="178"/>
                      <a:pt x="549" y="174"/>
                      <a:pt x="549" y="168"/>
                    </a:cubicBezTo>
                    <a:cubicBezTo>
                      <a:pt x="549" y="167"/>
                      <a:pt x="550" y="160"/>
                      <a:pt x="549" y="150"/>
                    </a:cubicBezTo>
                    <a:cubicBezTo>
                      <a:pt x="548" y="144"/>
                      <a:pt x="547" y="137"/>
                      <a:pt x="546" y="131"/>
                    </a:cubicBezTo>
                    <a:cubicBezTo>
                      <a:pt x="577" y="129"/>
                      <a:pt x="606" y="126"/>
                      <a:pt x="633" y="121"/>
                    </a:cubicBezTo>
                    <a:cubicBezTo>
                      <a:pt x="635" y="126"/>
                      <a:pt x="636" y="131"/>
                      <a:pt x="637" y="137"/>
                    </a:cubicBezTo>
                    <a:cubicBezTo>
                      <a:pt x="638" y="142"/>
                      <a:pt x="639" y="147"/>
                      <a:pt x="639" y="152"/>
                    </a:cubicBezTo>
                    <a:cubicBezTo>
                      <a:pt x="639" y="153"/>
                      <a:pt x="639" y="153"/>
                      <a:pt x="639" y="153"/>
                    </a:cubicBezTo>
                    <a:cubicBezTo>
                      <a:pt x="639" y="153"/>
                      <a:pt x="639" y="153"/>
                      <a:pt x="639" y="153"/>
                    </a:cubicBezTo>
                    <a:cubicBezTo>
                      <a:pt x="639" y="158"/>
                      <a:pt x="644" y="162"/>
                      <a:pt x="649" y="162"/>
                    </a:cubicBezTo>
                    <a:cubicBezTo>
                      <a:pt x="649" y="162"/>
                      <a:pt x="649" y="162"/>
                      <a:pt x="649" y="162"/>
                    </a:cubicBezTo>
                    <a:cubicBezTo>
                      <a:pt x="652" y="162"/>
                      <a:pt x="655" y="161"/>
                      <a:pt x="656" y="159"/>
                    </a:cubicBezTo>
                    <a:cubicBezTo>
                      <a:pt x="658" y="157"/>
                      <a:pt x="659" y="154"/>
                      <a:pt x="659" y="152"/>
                    </a:cubicBezTo>
                    <a:cubicBezTo>
                      <a:pt x="659" y="150"/>
                      <a:pt x="658" y="143"/>
                      <a:pt x="657" y="134"/>
                    </a:cubicBezTo>
                    <a:cubicBezTo>
                      <a:pt x="657" y="134"/>
                      <a:pt x="657" y="134"/>
                      <a:pt x="657" y="134"/>
                    </a:cubicBezTo>
                    <a:cubicBezTo>
                      <a:pt x="656" y="128"/>
                      <a:pt x="655" y="123"/>
                      <a:pt x="653" y="118"/>
                    </a:cubicBezTo>
                    <a:cubicBezTo>
                      <a:pt x="683" y="112"/>
                      <a:pt x="711" y="105"/>
                      <a:pt x="737" y="96"/>
                    </a:cubicBezTo>
                    <a:cubicBezTo>
                      <a:pt x="739" y="101"/>
                      <a:pt x="740" y="107"/>
                      <a:pt x="742" y="113"/>
                    </a:cubicBezTo>
                    <a:cubicBezTo>
                      <a:pt x="744" y="122"/>
                      <a:pt x="744" y="128"/>
                      <a:pt x="744" y="129"/>
                    </a:cubicBezTo>
                    <a:cubicBezTo>
                      <a:pt x="745" y="134"/>
                      <a:pt x="749" y="138"/>
                      <a:pt x="754" y="138"/>
                    </a:cubicBezTo>
                    <a:cubicBezTo>
                      <a:pt x="755" y="138"/>
                      <a:pt x="755" y="138"/>
                      <a:pt x="755" y="138"/>
                    </a:cubicBezTo>
                    <a:cubicBezTo>
                      <a:pt x="761" y="137"/>
                      <a:pt x="765" y="132"/>
                      <a:pt x="764" y="127"/>
                    </a:cubicBezTo>
                    <a:cubicBezTo>
                      <a:pt x="764" y="125"/>
                      <a:pt x="763" y="118"/>
                      <a:pt x="761" y="109"/>
                    </a:cubicBezTo>
                    <a:cubicBezTo>
                      <a:pt x="760" y="103"/>
                      <a:pt x="758" y="96"/>
                      <a:pt x="756" y="89"/>
                    </a:cubicBezTo>
                    <a:cubicBezTo>
                      <a:pt x="780" y="80"/>
                      <a:pt x="804" y="70"/>
                      <a:pt x="826" y="58"/>
                    </a:cubicBezTo>
                    <a:cubicBezTo>
                      <a:pt x="829" y="64"/>
                      <a:pt x="832" y="69"/>
                      <a:pt x="834" y="76"/>
                    </a:cubicBezTo>
                    <a:cubicBezTo>
                      <a:pt x="837" y="81"/>
                      <a:pt x="839" y="86"/>
                      <a:pt x="840" y="91"/>
                    </a:cubicBezTo>
                    <a:cubicBezTo>
                      <a:pt x="842" y="95"/>
                      <a:pt x="846" y="98"/>
                      <a:pt x="850" y="98"/>
                    </a:cubicBezTo>
                    <a:cubicBezTo>
                      <a:pt x="851" y="98"/>
                      <a:pt x="852" y="98"/>
                      <a:pt x="853" y="97"/>
                    </a:cubicBezTo>
                    <a:cubicBezTo>
                      <a:pt x="856" y="96"/>
                      <a:pt x="858" y="95"/>
                      <a:pt x="859" y="92"/>
                    </a:cubicBezTo>
                    <a:cubicBezTo>
                      <a:pt x="860" y="90"/>
                      <a:pt x="860" y="87"/>
                      <a:pt x="860" y="85"/>
                    </a:cubicBezTo>
                    <a:cubicBezTo>
                      <a:pt x="859" y="84"/>
                      <a:pt x="857" y="77"/>
                      <a:pt x="853" y="68"/>
                    </a:cubicBezTo>
                    <a:cubicBezTo>
                      <a:pt x="853" y="68"/>
                      <a:pt x="853" y="68"/>
                      <a:pt x="853" y="68"/>
                    </a:cubicBezTo>
                    <a:cubicBezTo>
                      <a:pt x="850" y="61"/>
                      <a:pt x="847" y="54"/>
                      <a:pt x="843" y="48"/>
                    </a:cubicBezTo>
                    <a:cubicBezTo>
                      <a:pt x="853" y="43"/>
                      <a:pt x="862" y="37"/>
                      <a:pt x="871" y="31"/>
                    </a:cubicBezTo>
                    <a:cubicBezTo>
                      <a:pt x="898" y="52"/>
                      <a:pt x="926" y="70"/>
                      <a:pt x="956" y="85"/>
                    </a:cubicBezTo>
                    <a:cubicBezTo>
                      <a:pt x="944" y="95"/>
                      <a:pt x="933" y="105"/>
                      <a:pt x="922" y="115"/>
                    </a:cubicBezTo>
                    <a:cubicBezTo>
                      <a:pt x="762" y="245"/>
                      <a:pt x="597" y="235"/>
                      <a:pt x="347" y="220"/>
                    </a:cubicBezTo>
                    <a:cubicBezTo>
                      <a:pt x="312" y="217"/>
                      <a:pt x="276" y="215"/>
                      <a:pt x="238" y="213"/>
                    </a:cubicBezTo>
                    <a:cubicBezTo>
                      <a:pt x="162" y="209"/>
                      <a:pt x="107" y="228"/>
                      <a:pt x="74" y="267"/>
                    </a:cubicBezTo>
                    <a:cubicBezTo>
                      <a:pt x="40" y="308"/>
                      <a:pt x="37" y="363"/>
                      <a:pt x="40" y="398"/>
                    </a:cubicBezTo>
                    <a:cubicBezTo>
                      <a:pt x="30" y="350"/>
                      <a:pt x="19" y="262"/>
                      <a:pt x="58" y="201"/>
                    </a:cubicBezTo>
                    <a:close/>
                    <a:moveTo>
                      <a:pt x="1354" y="480"/>
                    </a:moveTo>
                    <a:cubicBezTo>
                      <a:pt x="1034" y="491"/>
                      <a:pt x="1034" y="491"/>
                      <a:pt x="1034" y="491"/>
                    </a:cubicBezTo>
                    <a:cubicBezTo>
                      <a:pt x="1009" y="466"/>
                      <a:pt x="1009" y="466"/>
                      <a:pt x="1009" y="466"/>
                    </a:cubicBezTo>
                    <a:cubicBezTo>
                      <a:pt x="1009" y="466"/>
                      <a:pt x="1008" y="465"/>
                      <a:pt x="1007" y="465"/>
                    </a:cubicBezTo>
                    <a:cubicBezTo>
                      <a:pt x="570" y="499"/>
                      <a:pt x="76" y="475"/>
                      <a:pt x="48" y="473"/>
                    </a:cubicBezTo>
                    <a:cubicBezTo>
                      <a:pt x="34" y="453"/>
                      <a:pt x="44" y="437"/>
                      <a:pt x="47" y="434"/>
                    </a:cubicBezTo>
                    <a:cubicBezTo>
                      <a:pt x="163" y="438"/>
                      <a:pt x="276" y="440"/>
                      <a:pt x="384" y="440"/>
                    </a:cubicBezTo>
                    <a:cubicBezTo>
                      <a:pt x="741" y="440"/>
                      <a:pt x="1040" y="420"/>
                      <a:pt x="1208" y="406"/>
                    </a:cubicBezTo>
                    <a:cubicBezTo>
                      <a:pt x="1216" y="405"/>
                      <a:pt x="1225" y="405"/>
                      <a:pt x="1233" y="404"/>
                    </a:cubicBezTo>
                    <a:cubicBezTo>
                      <a:pt x="1304" y="398"/>
                      <a:pt x="1347" y="393"/>
                      <a:pt x="1354" y="392"/>
                    </a:cubicBezTo>
                    <a:cubicBezTo>
                      <a:pt x="1359" y="396"/>
                      <a:pt x="1390" y="425"/>
                      <a:pt x="1354" y="48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18" name="Google Shape;518;p13"/>
            <p:cNvGrpSpPr/>
            <p:nvPr/>
          </p:nvGrpSpPr>
          <p:grpSpPr>
            <a:xfrm>
              <a:off x="1712319" y="3810005"/>
              <a:ext cx="1950477" cy="685274"/>
              <a:chOff x="1559919" y="3657605"/>
              <a:chExt cx="1950477" cy="685274"/>
            </a:xfrm>
          </p:grpSpPr>
          <p:sp>
            <p:nvSpPr>
              <p:cNvPr id="519" name="Google Shape;519;p13"/>
              <p:cNvSpPr/>
              <p:nvPr/>
            </p:nvSpPr>
            <p:spPr>
              <a:xfrm>
                <a:off x="2364375" y="4081575"/>
                <a:ext cx="475200" cy="711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20" name="Google Shape;520;p13"/>
              <p:cNvSpPr/>
              <p:nvPr/>
            </p:nvSpPr>
            <p:spPr>
              <a:xfrm>
                <a:off x="2642513" y="3661618"/>
                <a:ext cx="134446" cy="124413"/>
              </a:xfrm>
              <a:custGeom>
                <a:avLst/>
                <a:gdLst/>
                <a:ahLst/>
                <a:cxnLst/>
                <a:rect l="l" t="t" r="r" b="b"/>
                <a:pathLst>
                  <a:path w="99" h="92" extrusionOk="0">
                    <a:moveTo>
                      <a:pt x="37" y="20"/>
                    </a:moveTo>
                    <a:cubicBezTo>
                      <a:pt x="50" y="26"/>
                      <a:pt x="61" y="40"/>
                      <a:pt x="68" y="53"/>
                    </a:cubicBezTo>
                    <a:cubicBezTo>
                      <a:pt x="68" y="53"/>
                      <a:pt x="68" y="53"/>
                      <a:pt x="68" y="53"/>
                    </a:cubicBezTo>
                    <a:cubicBezTo>
                      <a:pt x="69" y="54"/>
                      <a:pt x="69" y="54"/>
                      <a:pt x="69" y="55"/>
                    </a:cubicBezTo>
                    <a:cubicBezTo>
                      <a:pt x="71" y="57"/>
                      <a:pt x="72" y="59"/>
                      <a:pt x="73" y="61"/>
                    </a:cubicBezTo>
                    <a:cubicBezTo>
                      <a:pt x="75" y="65"/>
                      <a:pt x="76" y="68"/>
                      <a:pt x="78" y="72"/>
                    </a:cubicBezTo>
                    <a:cubicBezTo>
                      <a:pt x="82" y="80"/>
                      <a:pt x="84" y="87"/>
                      <a:pt x="84" y="87"/>
                    </a:cubicBezTo>
                    <a:cubicBezTo>
                      <a:pt x="85" y="90"/>
                      <a:pt x="88" y="92"/>
                      <a:pt x="91" y="92"/>
                    </a:cubicBezTo>
                    <a:cubicBezTo>
                      <a:pt x="92" y="92"/>
                      <a:pt x="93" y="92"/>
                      <a:pt x="93" y="92"/>
                    </a:cubicBezTo>
                    <a:cubicBezTo>
                      <a:pt x="97" y="91"/>
                      <a:pt x="99" y="86"/>
                      <a:pt x="98" y="82"/>
                    </a:cubicBezTo>
                    <a:cubicBezTo>
                      <a:pt x="98" y="82"/>
                      <a:pt x="96" y="75"/>
                      <a:pt x="92" y="66"/>
                    </a:cubicBezTo>
                    <a:cubicBezTo>
                      <a:pt x="92" y="66"/>
                      <a:pt x="92" y="66"/>
                      <a:pt x="92" y="66"/>
                    </a:cubicBezTo>
                    <a:cubicBezTo>
                      <a:pt x="91" y="65"/>
                      <a:pt x="91" y="64"/>
                      <a:pt x="90" y="63"/>
                    </a:cubicBezTo>
                    <a:cubicBezTo>
                      <a:pt x="88" y="58"/>
                      <a:pt x="85" y="52"/>
                      <a:pt x="82" y="46"/>
                    </a:cubicBezTo>
                    <a:cubicBezTo>
                      <a:pt x="72" y="30"/>
                      <a:pt x="60" y="14"/>
                      <a:pt x="43" y="6"/>
                    </a:cubicBezTo>
                    <a:cubicBezTo>
                      <a:pt x="43" y="6"/>
                      <a:pt x="42" y="6"/>
                      <a:pt x="42" y="5"/>
                    </a:cubicBezTo>
                    <a:cubicBezTo>
                      <a:pt x="30" y="0"/>
                      <a:pt x="18" y="0"/>
                      <a:pt x="6" y="4"/>
                    </a:cubicBezTo>
                    <a:cubicBezTo>
                      <a:pt x="2" y="6"/>
                      <a:pt x="0" y="10"/>
                      <a:pt x="1" y="14"/>
                    </a:cubicBezTo>
                    <a:cubicBezTo>
                      <a:pt x="3" y="18"/>
                      <a:pt x="7" y="20"/>
                      <a:pt x="11" y="18"/>
                    </a:cubicBezTo>
                    <a:cubicBezTo>
                      <a:pt x="14" y="17"/>
                      <a:pt x="17" y="16"/>
                      <a:pt x="20" y="16"/>
                    </a:cubicBezTo>
                    <a:cubicBezTo>
                      <a:pt x="26" y="16"/>
                      <a:pt x="31" y="17"/>
                      <a:pt x="37" y="2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521;p13"/>
              <p:cNvSpPr/>
              <p:nvPr/>
            </p:nvSpPr>
            <p:spPr>
              <a:xfrm>
                <a:off x="2699703" y="3659611"/>
                <a:ext cx="97323" cy="64213"/>
              </a:xfrm>
              <a:custGeom>
                <a:avLst/>
                <a:gdLst/>
                <a:ahLst/>
                <a:cxnLst/>
                <a:rect l="l" t="t" r="r" b="b"/>
                <a:pathLst>
                  <a:path w="72" h="47" extrusionOk="0">
                    <a:moveTo>
                      <a:pt x="40" y="47"/>
                    </a:moveTo>
                    <a:cubicBezTo>
                      <a:pt x="46" y="43"/>
                      <a:pt x="53" y="39"/>
                      <a:pt x="60" y="35"/>
                    </a:cubicBezTo>
                    <a:cubicBezTo>
                      <a:pt x="64" y="32"/>
                      <a:pt x="68" y="30"/>
                      <a:pt x="72" y="27"/>
                    </a:cubicBezTo>
                    <a:cubicBezTo>
                      <a:pt x="72" y="27"/>
                      <a:pt x="72" y="27"/>
                      <a:pt x="72" y="27"/>
                    </a:cubicBezTo>
                    <a:cubicBezTo>
                      <a:pt x="72" y="27"/>
                      <a:pt x="72" y="27"/>
                      <a:pt x="72" y="27"/>
                    </a:cubicBezTo>
                    <a:cubicBezTo>
                      <a:pt x="66" y="23"/>
                      <a:pt x="61" y="18"/>
                      <a:pt x="56" y="14"/>
                    </a:cubicBezTo>
                    <a:cubicBezTo>
                      <a:pt x="48" y="7"/>
                      <a:pt x="39" y="3"/>
                      <a:pt x="29" y="2"/>
                    </a:cubicBezTo>
                    <a:cubicBezTo>
                      <a:pt x="19" y="0"/>
                      <a:pt x="9" y="2"/>
                      <a:pt x="0" y="6"/>
                    </a:cubicBezTo>
                    <a:cubicBezTo>
                      <a:pt x="0" y="7"/>
                      <a:pt x="1" y="7"/>
                      <a:pt x="1" y="7"/>
                    </a:cubicBezTo>
                    <a:cubicBezTo>
                      <a:pt x="18" y="15"/>
                      <a:pt x="30" y="31"/>
                      <a:pt x="40" y="47"/>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522;p13"/>
              <p:cNvSpPr/>
              <p:nvPr/>
            </p:nvSpPr>
            <p:spPr>
              <a:xfrm>
                <a:off x="2593350" y="3682687"/>
                <a:ext cx="141470" cy="95317"/>
              </a:xfrm>
              <a:custGeom>
                <a:avLst/>
                <a:gdLst/>
                <a:ahLst/>
                <a:cxnLst/>
                <a:rect l="l" t="t" r="r" b="b"/>
                <a:pathLst>
                  <a:path w="104" h="70" extrusionOk="0">
                    <a:moveTo>
                      <a:pt x="31" y="70"/>
                    </a:moveTo>
                    <a:cubicBezTo>
                      <a:pt x="31" y="70"/>
                      <a:pt x="31" y="70"/>
                      <a:pt x="31" y="70"/>
                    </a:cubicBezTo>
                    <a:cubicBezTo>
                      <a:pt x="55" y="61"/>
                      <a:pt x="80" y="50"/>
                      <a:pt x="104" y="37"/>
                    </a:cubicBezTo>
                    <a:cubicBezTo>
                      <a:pt x="97" y="24"/>
                      <a:pt x="86" y="10"/>
                      <a:pt x="73" y="4"/>
                    </a:cubicBezTo>
                    <a:cubicBezTo>
                      <a:pt x="67" y="1"/>
                      <a:pt x="62" y="0"/>
                      <a:pt x="56" y="0"/>
                    </a:cubicBezTo>
                    <a:cubicBezTo>
                      <a:pt x="56" y="0"/>
                      <a:pt x="56" y="0"/>
                      <a:pt x="56" y="0"/>
                    </a:cubicBezTo>
                    <a:cubicBezTo>
                      <a:pt x="38" y="9"/>
                      <a:pt x="20" y="17"/>
                      <a:pt x="0" y="24"/>
                    </a:cubicBezTo>
                    <a:cubicBezTo>
                      <a:pt x="1" y="25"/>
                      <a:pt x="2" y="25"/>
                      <a:pt x="3" y="26"/>
                    </a:cubicBezTo>
                    <a:cubicBezTo>
                      <a:pt x="17" y="37"/>
                      <a:pt x="25" y="54"/>
                      <a:pt x="31" y="7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523;p13"/>
              <p:cNvSpPr/>
              <p:nvPr/>
            </p:nvSpPr>
            <p:spPr>
              <a:xfrm>
                <a:off x="2537163" y="3703758"/>
                <a:ext cx="109363" cy="136453"/>
              </a:xfrm>
              <a:custGeom>
                <a:avLst/>
                <a:gdLst/>
                <a:ahLst/>
                <a:cxnLst/>
                <a:rect l="l" t="t" r="r" b="b"/>
                <a:pathLst>
                  <a:path w="80" h="101" extrusionOk="0">
                    <a:moveTo>
                      <a:pt x="58" y="60"/>
                    </a:moveTo>
                    <a:cubicBezTo>
                      <a:pt x="58" y="60"/>
                      <a:pt x="58" y="60"/>
                      <a:pt x="58" y="60"/>
                    </a:cubicBezTo>
                    <a:cubicBezTo>
                      <a:pt x="58" y="60"/>
                      <a:pt x="58" y="60"/>
                      <a:pt x="58" y="60"/>
                    </a:cubicBezTo>
                    <a:cubicBezTo>
                      <a:pt x="60" y="67"/>
                      <a:pt x="61" y="73"/>
                      <a:pt x="62" y="78"/>
                    </a:cubicBezTo>
                    <a:cubicBezTo>
                      <a:pt x="62" y="78"/>
                      <a:pt x="62" y="78"/>
                      <a:pt x="62" y="78"/>
                    </a:cubicBezTo>
                    <a:cubicBezTo>
                      <a:pt x="64" y="87"/>
                      <a:pt x="65" y="94"/>
                      <a:pt x="65" y="94"/>
                    </a:cubicBezTo>
                    <a:cubicBezTo>
                      <a:pt x="65" y="98"/>
                      <a:pt x="68" y="101"/>
                      <a:pt x="72" y="101"/>
                    </a:cubicBezTo>
                    <a:cubicBezTo>
                      <a:pt x="72" y="101"/>
                      <a:pt x="73" y="101"/>
                      <a:pt x="73" y="101"/>
                    </a:cubicBezTo>
                    <a:cubicBezTo>
                      <a:pt x="77" y="101"/>
                      <a:pt x="80" y="97"/>
                      <a:pt x="80" y="93"/>
                    </a:cubicBezTo>
                    <a:cubicBezTo>
                      <a:pt x="80" y="92"/>
                      <a:pt x="79" y="85"/>
                      <a:pt x="77" y="76"/>
                    </a:cubicBezTo>
                    <a:cubicBezTo>
                      <a:pt x="77" y="76"/>
                      <a:pt x="77" y="76"/>
                      <a:pt x="77" y="76"/>
                    </a:cubicBezTo>
                    <a:cubicBezTo>
                      <a:pt x="76" y="70"/>
                      <a:pt x="74" y="63"/>
                      <a:pt x="72" y="55"/>
                    </a:cubicBezTo>
                    <a:cubicBezTo>
                      <a:pt x="72" y="55"/>
                      <a:pt x="72" y="55"/>
                      <a:pt x="72" y="55"/>
                    </a:cubicBezTo>
                    <a:cubicBezTo>
                      <a:pt x="72" y="55"/>
                      <a:pt x="72" y="55"/>
                      <a:pt x="72" y="55"/>
                    </a:cubicBezTo>
                    <a:cubicBezTo>
                      <a:pt x="66" y="39"/>
                      <a:pt x="58" y="22"/>
                      <a:pt x="44" y="11"/>
                    </a:cubicBezTo>
                    <a:cubicBezTo>
                      <a:pt x="43" y="10"/>
                      <a:pt x="42" y="10"/>
                      <a:pt x="41" y="9"/>
                    </a:cubicBezTo>
                    <a:cubicBezTo>
                      <a:pt x="41" y="9"/>
                      <a:pt x="41" y="9"/>
                      <a:pt x="41" y="9"/>
                    </a:cubicBezTo>
                    <a:cubicBezTo>
                      <a:pt x="31" y="2"/>
                      <a:pt x="20" y="0"/>
                      <a:pt x="7" y="2"/>
                    </a:cubicBezTo>
                    <a:cubicBezTo>
                      <a:pt x="3" y="2"/>
                      <a:pt x="0" y="6"/>
                      <a:pt x="1" y="10"/>
                    </a:cubicBezTo>
                    <a:cubicBezTo>
                      <a:pt x="1" y="14"/>
                      <a:pt x="5" y="17"/>
                      <a:pt x="9" y="17"/>
                    </a:cubicBezTo>
                    <a:cubicBezTo>
                      <a:pt x="13" y="16"/>
                      <a:pt x="17" y="16"/>
                      <a:pt x="20" y="16"/>
                    </a:cubicBezTo>
                    <a:cubicBezTo>
                      <a:pt x="25" y="17"/>
                      <a:pt x="30" y="19"/>
                      <a:pt x="35" y="23"/>
                    </a:cubicBezTo>
                    <a:cubicBezTo>
                      <a:pt x="46" y="31"/>
                      <a:pt x="53" y="46"/>
                      <a:pt x="58" y="6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524;p13"/>
              <p:cNvSpPr/>
              <p:nvPr/>
            </p:nvSpPr>
            <p:spPr>
              <a:xfrm>
                <a:off x="2459907" y="3724827"/>
                <a:ext cx="156520" cy="92306"/>
              </a:xfrm>
              <a:custGeom>
                <a:avLst/>
                <a:gdLst/>
                <a:ahLst/>
                <a:cxnLst/>
                <a:rect l="l" t="t" r="r" b="b"/>
                <a:pathLst>
                  <a:path w="115" h="68" extrusionOk="0">
                    <a:moveTo>
                      <a:pt x="26" y="68"/>
                    </a:moveTo>
                    <a:cubicBezTo>
                      <a:pt x="55" y="62"/>
                      <a:pt x="85" y="55"/>
                      <a:pt x="115" y="44"/>
                    </a:cubicBezTo>
                    <a:cubicBezTo>
                      <a:pt x="110" y="30"/>
                      <a:pt x="103" y="15"/>
                      <a:pt x="92" y="7"/>
                    </a:cubicBezTo>
                    <a:cubicBezTo>
                      <a:pt x="87" y="3"/>
                      <a:pt x="82" y="1"/>
                      <a:pt x="77" y="0"/>
                    </a:cubicBezTo>
                    <a:cubicBezTo>
                      <a:pt x="77" y="0"/>
                      <a:pt x="77" y="0"/>
                      <a:pt x="77" y="0"/>
                    </a:cubicBezTo>
                    <a:cubicBezTo>
                      <a:pt x="52" y="9"/>
                      <a:pt x="26" y="16"/>
                      <a:pt x="0" y="22"/>
                    </a:cubicBezTo>
                    <a:cubicBezTo>
                      <a:pt x="0" y="22"/>
                      <a:pt x="0" y="23"/>
                      <a:pt x="1" y="23"/>
                    </a:cubicBezTo>
                    <a:cubicBezTo>
                      <a:pt x="14" y="34"/>
                      <a:pt x="21" y="52"/>
                      <a:pt x="26" y="68"/>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525;p13"/>
              <p:cNvSpPr/>
              <p:nvPr/>
            </p:nvSpPr>
            <p:spPr>
              <a:xfrm>
                <a:off x="2399707" y="3738874"/>
                <a:ext cx="103343" cy="135450"/>
              </a:xfrm>
              <a:custGeom>
                <a:avLst/>
                <a:gdLst/>
                <a:ahLst/>
                <a:cxnLst/>
                <a:rect l="l" t="t" r="r" b="b"/>
                <a:pathLst>
                  <a:path w="76" h="100" extrusionOk="0">
                    <a:moveTo>
                      <a:pt x="55" y="60"/>
                    </a:moveTo>
                    <a:cubicBezTo>
                      <a:pt x="55" y="60"/>
                      <a:pt x="55" y="60"/>
                      <a:pt x="55" y="60"/>
                    </a:cubicBezTo>
                    <a:cubicBezTo>
                      <a:pt x="55" y="60"/>
                      <a:pt x="55" y="60"/>
                      <a:pt x="55" y="60"/>
                    </a:cubicBezTo>
                    <a:cubicBezTo>
                      <a:pt x="55" y="62"/>
                      <a:pt x="56" y="63"/>
                      <a:pt x="56" y="64"/>
                    </a:cubicBezTo>
                    <a:cubicBezTo>
                      <a:pt x="57" y="68"/>
                      <a:pt x="58" y="73"/>
                      <a:pt x="58" y="76"/>
                    </a:cubicBezTo>
                    <a:cubicBezTo>
                      <a:pt x="58" y="76"/>
                      <a:pt x="58" y="76"/>
                      <a:pt x="58" y="76"/>
                    </a:cubicBezTo>
                    <a:cubicBezTo>
                      <a:pt x="60" y="86"/>
                      <a:pt x="60" y="92"/>
                      <a:pt x="60" y="93"/>
                    </a:cubicBezTo>
                    <a:cubicBezTo>
                      <a:pt x="61" y="97"/>
                      <a:pt x="64" y="100"/>
                      <a:pt x="68" y="100"/>
                    </a:cubicBezTo>
                    <a:cubicBezTo>
                      <a:pt x="68" y="100"/>
                      <a:pt x="68" y="100"/>
                      <a:pt x="68" y="100"/>
                    </a:cubicBezTo>
                    <a:cubicBezTo>
                      <a:pt x="72" y="100"/>
                      <a:pt x="76" y="96"/>
                      <a:pt x="75" y="92"/>
                    </a:cubicBezTo>
                    <a:cubicBezTo>
                      <a:pt x="75" y="91"/>
                      <a:pt x="75" y="84"/>
                      <a:pt x="73" y="75"/>
                    </a:cubicBezTo>
                    <a:cubicBezTo>
                      <a:pt x="73" y="75"/>
                      <a:pt x="73" y="75"/>
                      <a:pt x="73" y="75"/>
                    </a:cubicBezTo>
                    <a:cubicBezTo>
                      <a:pt x="73" y="73"/>
                      <a:pt x="73" y="72"/>
                      <a:pt x="73" y="70"/>
                    </a:cubicBezTo>
                    <a:cubicBezTo>
                      <a:pt x="72" y="66"/>
                      <a:pt x="71" y="62"/>
                      <a:pt x="70" y="58"/>
                    </a:cubicBezTo>
                    <a:cubicBezTo>
                      <a:pt x="65" y="42"/>
                      <a:pt x="58" y="24"/>
                      <a:pt x="45" y="13"/>
                    </a:cubicBezTo>
                    <a:cubicBezTo>
                      <a:pt x="44" y="13"/>
                      <a:pt x="44" y="12"/>
                      <a:pt x="44" y="12"/>
                    </a:cubicBezTo>
                    <a:cubicBezTo>
                      <a:pt x="44" y="12"/>
                      <a:pt x="44" y="12"/>
                      <a:pt x="44" y="12"/>
                    </a:cubicBezTo>
                    <a:cubicBezTo>
                      <a:pt x="34" y="4"/>
                      <a:pt x="21" y="0"/>
                      <a:pt x="7" y="2"/>
                    </a:cubicBezTo>
                    <a:cubicBezTo>
                      <a:pt x="3" y="2"/>
                      <a:pt x="0" y="6"/>
                      <a:pt x="0" y="10"/>
                    </a:cubicBezTo>
                    <a:cubicBezTo>
                      <a:pt x="1" y="14"/>
                      <a:pt x="5" y="17"/>
                      <a:pt x="9" y="16"/>
                    </a:cubicBezTo>
                    <a:cubicBezTo>
                      <a:pt x="13" y="16"/>
                      <a:pt x="18" y="16"/>
                      <a:pt x="22" y="17"/>
                    </a:cubicBezTo>
                    <a:cubicBezTo>
                      <a:pt x="26" y="18"/>
                      <a:pt x="31" y="21"/>
                      <a:pt x="35" y="24"/>
                    </a:cubicBezTo>
                    <a:cubicBezTo>
                      <a:pt x="45" y="33"/>
                      <a:pt x="51" y="47"/>
                      <a:pt x="55" y="6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526;p13"/>
              <p:cNvSpPr/>
              <p:nvPr/>
            </p:nvSpPr>
            <p:spPr>
              <a:xfrm>
                <a:off x="2319441" y="3761951"/>
                <a:ext cx="155517" cy="71237"/>
              </a:xfrm>
              <a:custGeom>
                <a:avLst/>
                <a:gdLst/>
                <a:ahLst/>
                <a:cxnLst/>
                <a:rect l="l" t="t" r="r" b="b"/>
                <a:pathLst>
                  <a:path w="114" h="53" extrusionOk="0">
                    <a:moveTo>
                      <a:pt x="21" y="53"/>
                    </a:moveTo>
                    <a:cubicBezTo>
                      <a:pt x="29" y="52"/>
                      <a:pt x="36" y="52"/>
                      <a:pt x="44" y="51"/>
                    </a:cubicBezTo>
                    <a:cubicBezTo>
                      <a:pt x="63" y="50"/>
                      <a:pt x="83" y="48"/>
                      <a:pt x="102" y="45"/>
                    </a:cubicBezTo>
                    <a:cubicBezTo>
                      <a:pt x="106" y="44"/>
                      <a:pt x="110" y="44"/>
                      <a:pt x="114" y="43"/>
                    </a:cubicBezTo>
                    <a:cubicBezTo>
                      <a:pt x="110" y="30"/>
                      <a:pt x="104" y="16"/>
                      <a:pt x="94" y="7"/>
                    </a:cubicBezTo>
                    <a:cubicBezTo>
                      <a:pt x="90" y="4"/>
                      <a:pt x="85" y="1"/>
                      <a:pt x="81" y="0"/>
                    </a:cubicBezTo>
                    <a:cubicBezTo>
                      <a:pt x="81" y="0"/>
                      <a:pt x="81" y="0"/>
                      <a:pt x="81" y="0"/>
                    </a:cubicBezTo>
                    <a:cubicBezTo>
                      <a:pt x="54" y="6"/>
                      <a:pt x="27" y="11"/>
                      <a:pt x="0" y="15"/>
                    </a:cubicBezTo>
                    <a:cubicBezTo>
                      <a:pt x="1" y="16"/>
                      <a:pt x="2" y="18"/>
                      <a:pt x="4" y="19"/>
                    </a:cubicBezTo>
                    <a:cubicBezTo>
                      <a:pt x="13" y="28"/>
                      <a:pt x="18" y="41"/>
                      <a:pt x="21" y="53"/>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527;p13"/>
              <p:cNvSpPr/>
              <p:nvPr/>
            </p:nvSpPr>
            <p:spPr>
              <a:xfrm>
                <a:off x="2167937" y="3787034"/>
                <a:ext cx="160533" cy="49163"/>
              </a:xfrm>
              <a:custGeom>
                <a:avLst/>
                <a:gdLst/>
                <a:ahLst/>
                <a:cxnLst/>
                <a:rect l="l" t="t" r="r" b="b"/>
                <a:pathLst>
                  <a:path w="118" h="36" extrusionOk="0">
                    <a:moveTo>
                      <a:pt x="12" y="35"/>
                    </a:moveTo>
                    <a:cubicBezTo>
                      <a:pt x="12" y="35"/>
                      <a:pt x="12" y="35"/>
                      <a:pt x="12" y="35"/>
                    </a:cubicBezTo>
                    <a:cubicBezTo>
                      <a:pt x="20" y="35"/>
                      <a:pt x="29" y="35"/>
                      <a:pt x="38" y="35"/>
                    </a:cubicBezTo>
                    <a:cubicBezTo>
                      <a:pt x="64" y="36"/>
                      <a:pt x="91" y="36"/>
                      <a:pt x="118" y="35"/>
                    </a:cubicBezTo>
                    <a:cubicBezTo>
                      <a:pt x="115" y="26"/>
                      <a:pt x="111" y="17"/>
                      <a:pt x="105" y="10"/>
                    </a:cubicBezTo>
                    <a:cubicBezTo>
                      <a:pt x="100" y="5"/>
                      <a:pt x="94" y="2"/>
                      <a:pt x="87" y="0"/>
                    </a:cubicBezTo>
                    <a:cubicBezTo>
                      <a:pt x="58" y="4"/>
                      <a:pt x="29" y="8"/>
                      <a:pt x="0" y="11"/>
                    </a:cubicBezTo>
                    <a:cubicBezTo>
                      <a:pt x="6" y="18"/>
                      <a:pt x="9" y="26"/>
                      <a:pt x="12" y="3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528;p13"/>
              <p:cNvSpPr/>
              <p:nvPr/>
            </p:nvSpPr>
            <p:spPr>
              <a:xfrm>
                <a:off x="2115764" y="3785027"/>
                <a:ext cx="72240" cy="107356"/>
              </a:xfrm>
              <a:custGeom>
                <a:avLst/>
                <a:gdLst/>
                <a:ahLst/>
                <a:cxnLst/>
                <a:rect l="l" t="t" r="r" b="b"/>
                <a:pathLst>
                  <a:path w="53" h="79" extrusionOk="0">
                    <a:moveTo>
                      <a:pt x="34" y="36"/>
                    </a:moveTo>
                    <a:cubicBezTo>
                      <a:pt x="34" y="36"/>
                      <a:pt x="34" y="36"/>
                      <a:pt x="34" y="36"/>
                    </a:cubicBezTo>
                    <a:cubicBezTo>
                      <a:pt x="34" y="36"/>
                      <a:pt x="34" y="36"/>
                      <a:pt x="34" y="36"/>
                    </a:cubicBezTo>
                    <a:cubicBezTo>
                      <a:pt x="36" y="41"/>
                      <a:pt x="37" y="47"/>
                      <a:pt x="37" y="52"/>
                    </a:cubicBezTo>
                    <a:cubicBezTo>
                      <a:pt x="37" y="53"/>
                      <a:pt x="37" y="54"/>
                      <a:pt x="37" y="55"/>
                    </a:cubicBezTo>
                    <a:cubicBezTo>
                      <a:pt x="38" y="64"/>
                      <a:pt x="38" y="71"/>
                      <a:pt x="38" y="71"/>
                    </a:cubicBezTo>
                    <a:cubicBezTo>
                      <a:pt x="37" y="75"/>
                      <a:pt x="40" y="79"/>
                      <a:pt x="45" y="79"/>
                    </a:cubicBezTo>
                    <a:cubicBezTo>
                      <a:pt x="45" y="79"/>
                      <a:pt x="45" y="79"/>
                      <a:pt x="45" y="79"/>
                    </a:cubicBezTo>
                    <a:cubicBezTo>
                      <a:pt x="49" y="79"/>
                      <a:pt x="52" y="76"/>
                      <a:pt x="53" y="72"/>
                    </a:cubicBezTo>
                    <a:cubicBezTo>
                      <a:pt x="53" y="72"/>
                      <a:pt x="53" y="64"/>
                      <a:pt x="52" y="54"/>
                    </a:cubicBezTo>
                    <a:cubicBezTo>
                      <a:pt x="52" y="52"/>
                      <a:pt x="52" y="49"/>
                      <a:pt x="52" y="46"/>
                    </a:cubicBezTo>
                    <a:cubicBezTo>
                      <a:pt x="51" y="46"/>
                      <a:pt x="51" y="46"/>
                      <a:pt x="51" y="45"/>
                    </a:cubicBezTo>
                    <a:cubicBezTo>
                      <a:pt x="51" y="42"/>
                      <a:pt x="50" y="40"/>
                      <a:pt x="50" y="37"/>
                    </a:cubicBezTo>
                    <a:cubicBezTo>
                      <a:pt x="47" y="28"/>
                      <a:pt x="44" y="20"/>
                      <a:pt x="38" y="13"/>
                    </a:cubicBezTo>
                    <a:cubicBezTo>
                      <a:pt x="38" y="13"/>
                      <a:pt x="38" y="13"/>
                      <a:pt x="37" y="13"/>
                    </a:cubicBezTo>
                    <a:cubicBezTo>
                      <a:pt x="30" y="4"/>
                      <a:pt x="20" y="0"/>
                      <a:pt x="8" y="0"/>
                    </a:cubicBezTo>
                    <a:cubicBezTo>
                      <a:pt x="3" y="0"/>
                      <a:pt x="0" y="4"/>
                      <a:pt x="0" y="8"/>
                    </a:cubicBezTo>
                    <a:cubicBezTo>
                      <a:pt x="0" y="12"/>
                      <a:pt x="3" y="15"/>
                      <a:pt x="8" y="15"/>
                    </a:cubicBezTo>
                    <a:cubicBezTo>
                      <a:pt x="10" y="15"/>
                      <a:pt x="12" y="15"/>
                      <a:pt x="15" y="16"/>
                    </a:cubicBezTo>
                    <a:cubicBezTo>
                      <a:pt x="19" y="17"/>
                      <a:pt x="23" y="19"/>
                      <a:pt x="26" y="23"/>
                    </a:cubicBezTo>
                    <a:cubicBezTo>
                      <a:pt x="30" y="27"/>
                      <a:pt x="32" y="31"/>
                      <a:pt x="34" y="3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529;p13"/>
              <p:cNvSpPr/>
              <p:nvPr/>
            </p:nvSpPr>
            <p:spPr>
              <a:xfrm>
                <a:off x="2263254" y="3765964"/>
                <a:ext cx="90300" cy="128426"/>
              </a:xfrm>
              <a:custGeom>
                <a:avLst/>
                <a:gdLst/>
                <a:ahLst/>
                <a:cxnLst/>
                <a:rect l="l" t="t" r="r" b="b"/>
                <a:pathLst>
                  <a:path w="67" h="95" extrusionOk="0">
                    <a:moveTo>
                      <a:pt x="48" y="51"/>
                    </a:moveTo>
                    <a:cubicBezTo>
                      <a:pt x="48" y="51"/>
                      <a:pt x="48" y="51"/>
                      <a:pt x="48" y="51"/>
                    </a:cubicBezTo>
                    <a:cubicBezTo>
                      <a:pt x="48" y="51"/>
                      <a:pt x="48" y="51"/>
                      <a:pt x="48" y="51"/>
                    </a:cubicBezTo>
                    <a:cubicBezTo>
                      <a:pt x="50" y="58"/>
                      <a:pt x="51" y="65"/>
                      <a:pt x="51" y="71"/>
                    </a:cubicBezTo>
                    <a:cubicBezTo>
                      <a:pt x="51" y="71"/>
                      <a:pt x="51" y="71"/>
                      <a:pt x="51" y="71"/>
                    </a:cubicBezTo>
                    <a:cubicBezTo>
                      <a:pt x="52" y="80"/>
                      <a:pt x="52" y="87"/>
                      <a:pt x="52" y="87"/>
                    </a:cubicBezTo>
                    <a:cubicBezTo>
                      <a:pt x="52" y="91"/>
                      <a:pt x="55" y="95"/>
                      <a:pt x="59" y="95"/>
                    </a:cubicBezTo>
                    <a:cubicBezTo>
                      <a:pt x="59" y="95"/>
                      <a:pt x="59" y="95"/>
                      <a:pt x="59" y="95"/>
                    </a:cubicBezTo>
                    <a:cubicBezTo>
                      <a:pt x="63" y="95"/>
                      <a:pt x="67" y="92"/>
                      <a:pt x="67" y="88"/>
                    </a:cubicBezTo>
                    <a:cubicBezTo>
                      <a:pt x="67" y="87"/>
                      <a:pt x="67" y="80"/>
                      <a:pt x="66" y="70"/>
                    </a:cubicBezTo>
                    <a:cubicBezTo>
                      <a:pt x="66" y="65"/>
                      <a:pt x="65" y="59"/>
                      <a:pt x="64" y="53"/>
                    </a:cubicBezTo>
                    <a:cubicBezTo>
                      <a:pt x="63" y="52"/>
                      <a:pt x="63" y="51"/>
                      <a:pt x="63" y="50"/>
                    </a:cubicBezTo>
                    <a:cubicBezTo>
                      <a:pt x="63" y="50"/>
                      <a:pt x="63" y="50"/>
                      <a:pt x="63" y="50"/>
                    </a:cubicBezTo>
                    <a:cubicBezTo>
                      <a:pt x="63" y="50"/>
                      <a:pt x="63" y="50"/>
                      <a:pt x="63" y="50"/>
                    </a:cubicBezTo>
                    <a:cubicBezTo>
                      <a:pt x="60" y="38"/>
                      <a:pt x="55" y="25"/>
                      <a:pt x="46" y="16"/>
                    </a:cubicBezTo>
                    <a:cubicBezTo>
                      <a:pt x="44" y="15"/>
                      <a:pt x="43" y="13"/>
                      <a:pt x="42" y="12"/>
                    </a:cubicBezTo>
                    <a:cubicBezTo>
                      <a:pt x="33" y="4"/>
                      <a:pt x="21" y="0"/>
                      <a:pt x="8" y="0"/>
                    </a:cubicBezTo>
                    <a:cubicBezTo>
                      <a:pt x="3" y="0"/>
                      <a:pt x="0" y="4"/>
                      <a:pt x="0" y="8"/>
                    </a:cubicBezTo>
                    <a:cubicBezTo>
                      <a:pt x="0" y="12"/>
                      <a:pt x="3" y="15"/>
                      <a:pt x="8" y="15"/>
                    </a:cubicBezTo>
                    <a:cubicBezTo>
                      <a:pt x="11" y="15"/>
                      <a:pt x="14" y="15"/>
                      <a:pt x="17" y="16"/>
                    </a:cubicBezTo>
                    <a:cubicBezTo>
                      <a:pt x="24" y="18"/>
                      <a:pt x="30" y="21"/>
                      <a:pt x="35" y="26"/>
                    </a:cubicBezTo>
                    <a:cubicBezTo>
                      <a:pt x="41" y="33"/>
                      <a:pt x="45" y="42"/>
                      <a:pt x="48" y="5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 name="Google Shape;530;p13"/>
              <p:cNvSpPr/>
              <p:nvPr/>
            </p:nvSpPr>
            <p:spPr>
              <a:xfrm>
                <a:off x="1912088" y="3806097"/>
                <a:ext cx="249830" cy="27090"/>
              </a:xfrm>
              <a:custGeom>
                <a:avLst/>
                <a:gdLst/>
                <a:ahLst/>
                <a:cxnLst/>
                <a:rect l="l" t="t" r="r" b="b"/>
                <a:pathLst>
                  <a:path w="184" h="20" extrusionOk="0">
                    <a:moveTo>
                      <a:pt x="1" y="19"/>
                    </a:moveTo>
                    <a:cubicBezTo>
                      <a:pt x="22" y="18"/>
                      <a:pt x="44" y="17"/>
                      <a:pt x="66" y="17"/>
                    </a:cubicBezTo>
                    <a:cubicBezTo>
                      <a:pt x="66" y="17"/>
                      <a:pt x="67" y="17"/>
                      <a:pt x="67" y="17"/>
                    </a:cubicBezTo>
                    <a:cubicBezTo>
                      <a:pt x="99" y="18"/>
                      <a:pt x="131" y="19"/>
                      <a:pt x="164" y="20"/>
                    </a:cubicBezTo>
                    <a:cubicBezTo>
                      <a:pt x="171" y="20"/>
                      <a:pt x="177" y="20"/>
                      <a:pt x="183" y="20"/>
                    </a:cubicBezTo>
                    <a:cubicBezTo>
                      <a:pt x="184" y="20"/>
                      <a:pt x="184" y="20"/>
                      <a:pt x="184" y="20"/>
                    </a:cubicBezTo>
                    <a:cubicBezTo>
                      <a:pt x="182" y="15"/>
                      <a:pt x="180" y="11"/>
                      <a:pt x="176" y="7"/>
                    </a:cubicBezTo>
                    <a:cubicBezTo>
                      <a:pt x="173" y="3"/>
                      <a:pt x="169" y="1"/>
                      <a:pt x="165" y="0"/>
                    </a:cubicBezTo>
                    <a:cubicBezTo>
                      <a:pt x="111" y="6"/>
                      <a:pt x="57" y="11"/>
                      <a:pt x="1" y="18"/>
                    </a:cubicBezTo>
                    <a:cubicBezTo>
                      <a:pt x="0" y="18"/>
                      <a:pt x="0" y="19"/>
                      <a:pt x="0" y="19"/>
                    </a:cubicBezTo>
                    <a:cubicBezTo>
                      <a:pt x="0" y="19"/>
                      <a:pt x="1" y="19"/>
                      <a:pt x="1" y="19"/>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531;p13"/>
              <p:cNvSpPr/>
              <p:nvPr/>
            </p:nvSpPr>
            <p:spPr>
              <a:xfrm>
                <a:off x="1966268" y="4186359"/>
                <a:ext cx="1544128" cy="139463"/>
              </a:xfrm>
              <a:custGeom>
                <a:avLst/>
                <a:gdLst/>
                <a:ahLst/>
                <a:cxnLst/>
                <a:rect l="l" t="t" r="r" b="b"/>
                <a:pathLst>
                  <a:path w="1135" h="103" extrusionOk="0">
                    <a:moveTo>
                      <a:pt x="1093" y="0"/>
                    </a:moveTo>
                    <a:cubicBezTo>
                      <a:pt x="1093" y="0"/>
                      <a:pt x="1093" y="0"/>
                      <a:pt x="1093" y="0"/>
                    </a:cubicBezTo>
                    <a:cubicBezTo>
                      <a:pt x="1093" y="0"/>
                      <a:pt x="1091" y="0"/>
                      <a:pt x="1089" y="0"/>
                    </a:cubicBezTo>
                    <a:cubicBezTo>
                      <a:pt x="1088" y="0"/>
                      <a:pt x="1088" y="0"/>
                      <a:pt x="1088" y="0"/>
                    </a:cubicBezTo>
                    <a:cubicBezTo>
                      <a:pt x="1085" y="0"/>
                      <a:pt x="1079" y="1"/>
                      <a:pt x="1072" y="2"/>
                    </a:cubicBezTo>
                    <a:cubicBezTo>
                      <a:pt x="1071" y="2"/>
                      <a:pt x="1069" y="2"/>
                      <a:pt x="1068" y="2"/>
                    </a:cubicBezTo>
                    <a:cubicBezTo>
                      <a:pt x="1066" y="2"/>
                      <a:pt x="1064" y="3"/>
                      <a:pt x="1062" y="3"/>
                    </a:cubicBezTo>
                    <a:cubicBezTo>
                      <a:pt x="1059" y="3"/>
                      <a:pt x="1056" y="3"/>
                      <a:pt x="1053" y="4"/>
                    </a:cubicBezTo>
                    <a:cubicBezTo>
                      <a:pt x="1051" y="4"/>
                      <a:pt x="1050" y="4"/>
                      <a:pt x="1048" y="4"/>
                    </a:cubicBezTo>
                    <a:cubicBezTo>
                      <a:pt x="1045" y="5"/>
                      <a:pt x="1042" y="5"/>
                      <a:pt x="1039" y="5"/>
                    </a:cubicBezTo>
                    <a:cubicBezTo>
                      <a:pt x="1037" y="5"/>
                      <a:pt x="1036" y="5"/>
                      <a:pt x="1034" y="6"/>
                    </a:cubicBezTo>
                    <a:cubicBezTo>
                      <a:pt x="1032" y="6"/>
                      <a:pt x="1030" y="6"/>
                      <a:pt x="1028" y="6"/>
                    </a:cubicBezTo>
                    <a:cubicBezTo>
                      <a:pt x="1015" y="7"/>
                      <a:pt x="1001" y="9"/>
                      <a:pt x="985" y="10"/>
                    </a:cubicBezTo>
                    <a:cubicBezTo>
                      <a:pt x="980" y="11"/>
                      <a:pt x="975" y="11"/>
                      <a:pt x="970" y="11"/>
                    </a:cubicBezTo>
                    <a:cubicBezTo>
                      <a:pt x="969" y="12"/>
                      <a:pt x="968" y="12"/>
                      <a:pt x="966" y="12"/>
                    </a:cubicBezTo>
                    <a:cubicBezTo>
                      <a:pt x="960" y="12"/>
                      <a:pt x="953" y="13"/>
                      <a:pt x="945" y="14"/>
                    </a:cubicBezTo>
                    <a:cubicBezTo>
                      <a:pt x="768" y="28"/>
                      <a:pt x="446" y="49"/>
                      <a:pt x="63" y="47"/>
                    </a:cubicBezTo>
                    <a:cubicBezTo>
                      <a:pt x="61" y="47"/>
                      <a:pt x="61" y="47"/>
                      <a:pt x="61" y="47"/>
                    </a:cubicBezTo>
                    <a:cubicBezTo>
                      <a:pt x="51" y="47"/>
                      <a:pt x="41" y="47"/>
                      <a:pt x="31" y="47"/>
                    </a:cubicBezTo>
                    <a:cubicBezTo>
                      <a:pt x="24" y="47"/>
                      <a:pt x="24" y="47"/>
                      <a:pt x="24" y="47"/>
                    </a:cubicBezTo>
                    <a:cubicBezTo>
                      <a:pt x="24" y="47"/>
                      <a:pt x="0" y="71"/>
                      <a:pt x="24" y="94"/>
                    </a:cubicBezTo>
                    <a:cubicBezTo>
                      <a:pt x="214" y="98"/>
                      <a:pt x="488" y="98"/>
                      <a:pt x="746" y="78"/>
                    </a:cubicBezTo>
                    <a:cubicBezTo>
                      <a:pt x="771" y="103"/>
                      <a:pt x="771" y="103"/>
                      <a:pt x="771" y="103"/>
                    </a:cubicBezTo>
                    <a:cubicBezTo>
                      <a:pt x="1093" y="93"/>
                      <a:pt x="1093" y="93"/>
                      <a:pt x="1093" y="93"/>
                    </a:cubicBezTo>
                    <a:cubicBezTo>
                      <a:pt x="1135" y="30"/>
                      <a:pt x="1093" y="0"/>
                      <a:pt x="1093" y="0"/>
                    </a:cubicBezTo>
                    <a:close/>
                    <a:moveTo>
                      <a:pt x="1089" y="80"/>
                    </a:moveTo>
                    <a:cubicBezTo>
                      <a:pt x="1089" y="80"/>
                      <a:pt x="1069" y="21"/>
                      <a:pt x="926" y="26"/>
                    </a:cubicBezTo>
                    <a:cubicBezTo>
                      <a:pt x="926" y="26"/>
                      <a:pt x="1032" y="19"/>
                      <a:pt x="1089" y="11"/>
                    </a:cubicBezTo>
                    <a:cubicBezTo>
                      <a:pt x="1089" y="11"/>
                      <a:pt x="1116" y="38"/>
                      <a:pt x="1089" y="8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 name="Google Shape;532;p13"/>
              <p:cNvSpPr/>
              <p:nvPr/>
            </p:nvSpPr>
            <p:spPr>
              <a:xfrm>
                <a:off x="3271522" y="3955575"/>
                <a:ext cx="212777" cy="245825"/>
              </a:xfrm>
              <a:custGeom>
                <a:avLst/>
                <a:gdLst/>
                <a:ahLst/>
                <a:cxnLst/>
                <a:rect l="l" t="t" r="r" b="b"/>
                <a:pathLst>
                  <a:path w="152" h="176" extrusionOk="0">
                    <a:moveTo>
                      <a:pt x="119" y="147"/>
                    </a:moveTo>
                    <a:cubicBezTo>
                      <a:pt x="119" y="147"/>
                      <a:pt x="126" y="81"/>
                      <a:pt x="96" y="18"/>
                    </a:cubicBezTo>
                    <a:cubicBezTo>
                      <a:pt x="0" y="65"/>
                      <a:pt x="6" y="174"/>
                      <a:pt x="6" y="176"/>
                    </a:cubicBezTo>
                    <a:cubicBezTo>
                      <a:pt x="11" y="176"/>
                      <a:pt x="16" y="176"/>
                      <a:pt x="21" y="175"/>
                    </a:cubicBezTo>
                    <a:cubicBezTo>
                      <a:pt x="37" y="174"/>
                      <a:pt x="51" y="172"/>
                      <a:pt x="64" y="171"/>
                    </a:cubicBezTo>
                    <a:cubicBezTo>
                      <a:pt x="66" y="171"/>
                      <a:pt x="68" y="171"/>
                      <a:pt x="70" y="171"/>
                    </a:cubicBezTo>
                    <a:cubicBezTo>
                      <a:pt x="72" y="170"/>
                      <a:pt x="73" y="170"/>
                      <a:pt x="75" y="170"/>
                    </a:cubicBezTo>
                    <a:cubicBezTo>
                      <a:pt x="78" y="170"/>
                      <a:pt x="81" y="170"/>
                      <a:pt x="84" y="169"/>
                    </a:cubicBezTo>
                    <a:cubicBezTo>
                      <a:pt x="86" y="169"/>
                      <a:pt x="87" y="169"/>
                      <a:pt x="89" y="169"/>
                    </a:cubicBezTo>
                    <a:cubicBezTo>
                      <a:pt x="92" y="168"/>
                      <a:pt x="95" y="168"/>
                      <a:pt x="98" y="168"/>
                    </a:cubicBezTo>
                    <a:cubicBezTo>
                      <a:pt x="100" y="168"/>
                      <a:pt x="102" y="167"/>
                      <a:pt x="104" y="167"/>
                    </a:cubicBezTo>
                    <a:cubicBezTo>
                      <a:pt x="105" y="167"/>
                      <a:pt x="107" y="167"/>
                      <a:pt x="108" y="167"/>
                    </a:cubicBezTo>
                    <a:cubicBezTo>
                      <a:pt x="115" y="166"/>
                      <a:pt x="121" y="165"/>
                      <a:pt x="124" y="165"/>
                    </a:cubicBezTo>
                    <a:cubicBezTo>
                      <a:pt x="124" y="165"/>
                      <a:pt x="124" y="165"/>
                      <a:pt x="125" y="165"/>
                    </a:cubicBezTo>
                    <a:cubicBezTo>
                      <a:pt x="127" y="165"/>
                      <a:pt x="129" y="165"/>
                      <a:pt x="129" y="165"/>
                    </a:cubicBezTo>
                    <a:cubicBezTo>
                      <a:pt x="147" y="105"/>
                      <a:pt x="152" y="49"/>
                      <a:pt x="150" y="0"/>
                    </a:cubicBezTo>
                    <a:cubicBezTo>
                      <a:pt x="146" y="1"/>
                      <a:pt x="142" y="2"/>
                      <a:pt x="138" y="3"/>
                    </a:cubicBezTo>
                    <a:cubicBezTo>
                      <a:pt x="139" y="43"/>
                      <a:pt x="134" y="91"/>
                      <a:pt x="119" y="14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533;p13"/>
              <p:cNvSpPr/>
              <p:nvPr/>
            </p:nvSpPr>
            <p:spPr>
              <a:xfrm>
                <a:off x="1880985" y="3753924"/>
                <a:ext cx="1599310" cy="498655"/>
              </a:xfrm>
              <a:custGeom>
                <a:avLst/>
                <a:gdLst/>
                <a:ahLst/>
                <a:cxnLst/>
                <a:rect l="l" t="t" r="r" b="b"/>
                <a:pathLst>
                  <a:path w="1176" h="368" extrusionOk="0">
                    <a:moveTo>
                      <a:pt x="39" y="143"/>
                    </a:moveTo>
                    <a:cubicBezTo>
                      <a:pt x="25" y="142"/>
                      <a:pt x="12" y="142"/>
                      <a:pt x="0" y="143"/>
                    </a:cubicBezTo>
                    <a:cubicBezTo>
                      <a:pt x="5" y="197"/>
                      <a:pt x="40" y="270"/>
                      <a:pt x="126" y="366"/>
                    </a:cubicBezTo>
                    <a:cubicBezTo>
                      <a:pt x="509" y="368"/>
                      <a:pt x="831" y="347"/>
                      <a:pt x="1008" y="333"/>
                    </a:cubicBezTo>
                    <a:cubicBezTo>
                      <a:pt x="1008" y="333"/>
                      <a:pt x="1008" y="333"/>
                      <a:pt x="1008" y="333"/>
                    </a:cubicBezTo>
                    <a:cubicBezTo>
                      <a:pt x="1008" y="333"/>
                      <a:pt x="1008" y="333"/>
                      <a:pt x="1008" y="333"/>
                    </a:cubicBezTo>
                    <a:cubicBezTo>
                      <a:pt x="1008" y="333"/>
                      <a:pt x="999" y="206"/>
                      <a:pt x="1113" y="152"/>
                    </a:cubicBezTo>
                    <a:cubicBezTo>
                      <a:pt x="1088" y="112"/>
                      <a:pt x="1047" y="76"/>
                      <a:pt x="977" y="62"/>
                    </a:cubicBezTo>
                    <a:cubicBezTo>
                      <a:pt x="977" y="62"/>
                      <a:pt x="1053" y="61"/>
                      <a:pt x="1137" y="12"/>
                    </a:cubicBezTo>
                    <a:cubicBezTo>
                      <a:pt x="1137" y="12"/>
                      <a:pt x="1160" y="56"/>
                      <a:pt x="1165" y="135"/>
                    </a:cubicBezTo>
                    <a:cubicBezTo>
                      <a:pt x="1168" y="134"/>
                      <a:pt x="1172" y="134"/>
                      <a:pt x="1176" y="133"/>
                    </a:cubicBezTo>
                    <a:cubicBezTo>
                      <a:pt x="1176" y="133"/>
                      <a:pt x="1176" y="133"/>
                      <a:pt x="1176" y="133"/>
                    </a:cubicBezTo>
                    <a:cubicBezTo>
                      <a:pt x="1176" y="133"/>
                      <a:pt x="1176" y="133"/>
                      <a:pt x="1176" y="133"/>
                    </a:cubicBezTo>
                    <a:cubicBezTo>
                      <a:pt x="1171" y="73"/>
                      <a:pt x="1157" y="28"/>
                      <a:pt x="1150" y="8"/>
                    </a:cubicBezTo>
                    <a:cubicBezTo>
                      <a:pt x="1149" y="4"/>
                      <a:pt x="1146" y="2"/>
                      <a:pt x="1143" y="1"/>
                    </a:cubicBezTo>
                    <a:cubicBezTo>
                      <a:pt x="1141" y="0"/>
                      <a:pt x="1137" y="0"/>
                      <a:pt x="1134" y="2"/>
                    </a:cubicBezTo>
                    <a:cubicBezTo>
                      <a:pt x="980" y="83"/>
                      <a:pt x="849" y="56"/>
                      <a:pt x="759" y="12"/>
                    </a:cubicBezTo>
                    <a:cubicBezTo>
                      <a:pt x="759" y="12"/>
                      <a:pt x="759" y="12"/>
                      <a:pt x="759" y="12"/>
                    </a:cubicBezTo>
                    <a:cubicBezTo>
                      <a:pt x="747" y="24"/>
                      <a:pt x="735" y="34"/>
                      <a:pt x="723" y="44"/>
                    </a:cubicBezTo>
                    <a:cubicBezTo>
                      <a:pt x="541" y="192"/>
                      <a:pt x="357" y="160"/>
                      <a:pt x="39" y="143"/>
                    </a:cubicBezTo>
                    <a:close/>
                    <a:moveTo>
                      <a:pt x="386" y="278"/>
                    </a:moveTo>
                    <a:cubicBezTo>
                      <a:pt x="386" y="278"/>
                      <a:pt x="386" y="278"/>
                      <a:pt x="386" y="278"/>
                    </a:cubicBezTo>
                    <a:cubicBezTo>
                      <a:pt x="386" y="278"/>
                      <a:pt x="386" y="278"/>
                      <a:pt x="386" y="278"/>
                    </a:cubicBezTo>
                    <a:cubicBezTo>
                      <a:pt x="386" y="278"/>
                      <a:pt x="386" y="278"/>
                      <a:pt x="386" y="278"/>
                    </a:cubicBezTo>
                    <a:cubicBezTo>
                      <a:pt x="385" y="278"/>
                      <a:pt x="384" y="277"/>
                      <a:pt x="384" y="277"/>
                    </a:cubicBezTo>
                    <a:cubicBezTo>
                      <a:pt x="380" y="276"/>
                      <a:pt x="377" y="273"/>
                      <a:pt x="377" y="269"/>
                    </a:cubicBezTo>
                    <a:cubicBezTo>
                      <a:pt x="377" y="264"/>
                      <a:pt x="381" y="260"/>
                      <a:pt x="386" y="260"/>
                    </a:cubicBezTo>
                    <a:cubicBezTo>
                      <a:pt x="386" y="260"/>
                      <a:pt x="386" y="260"/>
                      <a:pt x="386" y="260"/>
                    </a:cubicBezTo>
                    <a:cubicBezTo>
                      <a:pt x="386" y="260"/>
                      <a:pt x="386" y="260"/>
                      <a:pt x="386" y="260"/>
                    </a:cubicBezTo>
                    <a:cubicBezTo>
                      <a:pt x="391" y="260"/>
                      <a:pt x="395" y="264"/>
                      <a:pt x="395" y="269"/>
                    </a:cubicBezTo>
                    <a:cubicBezTo>
                      <a:pt x="395" y="274"/>
                      <a:pt x="391" y="278"/>
                      <a:pt x="386" y="278"/>
                    </a:cubicBezTo>
                    <a:close/>
                    <a:moveTo>
                      <a:pt x="463" y="277"/>
                    </a:moveTo>
                    <a:cubicBezTo>
                      <a:pt x="463" y="277"/>
                      <a:pt x="462" y="278"/>
                      <a:pt x="462" y="278"/>
                    </a:cubicBezTo>
                    <a:cubicBezTo>
                      <a:pt x="462" y="278"/>
                      <a:pt x="462" y="278"/>
                      <a:pt x="461" y="278"/>
                    </a:cubicBezTo>
                    <a:cubicBezTo>
                      <a:pt x="461" y="278"/>
                      <a:pt x="461" y="278"/>
                      <a:pt x="461" y="278"/>
                    </a:cubicBezTo>
                    <a:cubicBezTo>
                      <a:pt x="461" y="278"/>
                      <a:pt x="461" y="278"/>
                      <a:pt x="461" y="278"/>
                    </a:cubicBezTo>
                    <a:cubicBezTo>
                      <a:pt x="456" y="278"/>
                      <a:pt x="452" y="274"/>
                      <a:pt x="452" y="269"/>
                    </a:cubicBezTo>
                    <a:cubicBezTo>
                      <a:pt x="452" y="264"/>
                      <a:pt x="456" y="260"/>
                      <a:pt x="461" y="260"/>
                    </a:cubicBezTo>
                    <a:cubicBezTo>
                      <a:pt x="461" y="260"/>
                      <a:pt x="461" y="260"/>
                      <a:pt x="461" y="260"/>
                    </a:cubicBezTo>
                    <a:cubicBezTo>
                      <a:pt x="461" y="260"/>
                      <a:pt x="461" y="260"/>
                      <a:pt x="461" y="260"/>
                    </a:cubicBezTo>
                    <a:cubicBezTo>
                      <a:pt x="464" y="260"/>
                      <a:pt x="467" y="261"/>
                      <a:pt x="468" y="263"/>
                    </a:cubicBezTo>
                    <a:cubicBezTo>
                      <a:pt x="469" y="264"/>
                      <a:pt x="470" y="266"/>
                      <a:pt x="470" y="269"/>
                    </a:cubicBezTo>
                    <a:cubicBezTo>
                      <a:pt x="470" y="271"/>
                      <a:pt x="469" y="273"/>
                      <a:pt x="468" y="274"/>
                    </a:cubicBezTo>
                    <a:cubicBezTo>
                      <a:pt x="467" y="276"/>
                      <a:pt x="465" y="277"/>
                      <a:pt x="463" y="277"/>
                    </a:cubicBezTo>
                    <a:close/>
                    <a:moveTo>
                      <a:pt x="541" y="276"/>
                    </a:moveTo>
                    <a:cubicBezTo>
                      <a:pt x="541" y="277"/>
                      <a:pt x="540" y="277"/>
                      <a:pt x="539" y="277"/>
                    </a:cubicBezTo>
                    <a:cubicBezTo>
                      <a:pt x="538" y="277"/>
                      <a:pt x="537" y="278"/>
                      <a:pt x="537" y="278"/>
                    </a:cubicBezTo>
                    <a:cubicBezTo>
                      <a:pt x="537" y="278"/>
                      <a:pt x="536" y="278"/>
                      <a:pt x="536" y="278"/>
                    </a:cubicBezTo>
                    <a:cubicBezTo>
                      <a:pt x="536" y="278"/>
                      <a:pt x="536" y="278"/>
                      <a:pt x="536" y="278"/>
                    </a:cubicBezTo>
                    <a:cubicBezTo>
                      <a:pt x="536" y="278"/>
                      <a:pt x="536" y="278"/>
                      <a:pt x="536" y="278"/>
                    </a:cubicBezTo>
                    <a:cubicBezTo>
                      <a:pt x="535" y="278"/>
                      <a:pt x="534" y="277"/>
                      <a:pt x="533" y="277"/>
                    </a:cubicBezTo>
                    <a:cubicBezTo>
                      <a:pt x="530" y="276"/>
                      <a:pt x="527" y="272"/>
                      <a:pt x="527" y="269"/>
                    </a:cubicBezTo>
                    <a:cubicBezTo>
                      <a:pt x="527" y="265"/>
                      <a:pt x="530" y="262"/>
                      <a:pt x="533" y="260"/>
                    </a:cubicBezTo>
                    <a:cubicBezTo>
                      <a:pt x="534" y="260"/>
                      <a:pt x="535" y="260"/>
                      <a:pt x="536" y="260"/>
                    </a:cubicBezTo>
                    <a:cubicBezTo>
                      <a:pt x="536" y="260"/>
                      <a:pt x="536" y="260"/>
                      <a:pt x="536" y="260"/>
                    </a:cubicBezTo>
                    <a:cubicBezTo>
                      <a:pt x="536" y="260"/>
                      <a:pt x="536" y="260"/>
                      <a:pt x="536" y="260"/>
                    </a:cubicBezTo>
                    <a:cubicBezTo>
                      <a:pt x="538" y="260"/>
                      <a:pt x="540" y="260"/>
                      <a:pt x="541" y="261"/>
                    </a:cubicBezTo>
                    <a:cubicBezTo>
                      <a:pt x="544" y="263"/>
                      <a:pt x="545" y="266"/>
                      <a:pt x="545" y="269"/>
                    </a:cubicBezTo>
                    <a:cubicBezTo>
                      <a:pt x="545" y="272"/>
                      <a:pt x="544" y="274"/>
                      <a:pt x="541" y="276"/>
                    </a:cubicBezTo>
                    <a:close/>
                    <a:moveTo>
                      <a:pt x="618" y="275"/>
                    </a:moveTo>
                    <a:cubicBezTo>
                      <a:pt x="616" y="277"/>
                      <a:pt x="614" y="278"/>
                      <a:pt x="611" y="278"/>
                    </a:cubicBezTo>
                    <a:cubicBezTo>
                      <a:pt x="611" y="278"/>
                      <a:pt x="611" y="278"/>
                      <a:pt x="611" y="278"/>
                    </a:cubicBezTo>
                    <a:cubicBezTo>
                      <a:pt x="611" y="278"/>
                      <a:pt x="611" y="278"/>
                      <a:pt x="611" y="278"/>
                    </a:cubicBezTo>
                    <a:cubicBezTo>
                      <a:pt x="611" y="278"/>
                      <a:pt x="611" y="278"/>
                      <a:pt x="611" y="278"/>
                    </a:cubicBezTo>
                    <a:cubicBezTo>
                      <a:pt x="610" y="278"/>
                      <a:pt x="610" y="277"/>
                      <a:pt x="609" y="277"/>
                    </a:cubicBezTo>
                    <a:cubicBezTo>
                      <a:pt x="608" y="277"/>
                      <a:pt x="606" y="276"/>
                      <a:pt x="605" y="275"/>
                    </a:cubicBezTo>
                    <a:cubicBezTo>
                      <a:pt x="603" y="273"/>
                      <a:pt x="602" y="271"/>
                      <a:pt x="602" y="269"/>
                    </a:cubicBezTo>
                    <a:cubicBezTo>
                      <a:pt x="602" y="266"/>
                      <a:pt x="603" y="264"/>
                      <a:pt x="605" y="262"/>
                    </a:cubicBezTo>
                    <a:cubicBezTo>
                      <a:pt x="607" y="261"/>
                      <a:pt x="609" y="260"/>
                      <a:pt x="611" y="260"/>
                    </a:cubicBezTo>
                    <a:cubicBezTo>
                      <a:pt x="611" y="260"/>
                      <a:pt x="611" y="260"/>
                      <a:pt x="611" y="260"/>
                    </a:cubicBezTo>
                    <a:cubicBezTo>
                      <a:pt x="611" y="260"/>
                      <a:pt x="611" y="260"/>
                      <a:pt x="611" y="260"/>
                    </a:cubicBezTo>
                    <a:cubicBezTo>
                      <a:pt x="614" y="260"/>
                      <a:pt x="616" y="261"/>
                      <a:pt x="618" y="262"/>
                    </a:cubicBezTo>
                    <a:cubicBezTo>
                      <a:pt x="619" y="264"/>
                      <a:pt x="620" y="266"/>
                      <a:pt x="620" y="269"/>
                    </a:cubicBezTo>
                    <a:cubicBezTo>
                      <a:pt x="620" y="271"/>
                      <a:pt x="619" y="273"/>
                      <a:pt x="618" y="275"/>
                    </a:cubicBezTo>
                    <a:close/>
                    <a:moveTo>
                      <a:pt x="690" y="277"/>
                    </a:moveTo>
                    <a:cubicBezTo>
                      <a:pt x="689" y="277"/>
                      <a:pt x="688" y="278"/>
                      <a:pt x="687" y="278"/>
                    </a:cubicBezTo>
                    <a:cubicBezTo>
                      <a:pt x="687" y="278"/>
                      <a:pt x="686" y="278"/>
                      <a:pt x="686" y="278"/>
                    </a:cubicBezTo>
                    <a:cubicBezTo>
                      <a:pt x="686" y="278"/>
                      <a:pt x="686" y="278"/>
                      <a:pt x="686" y="278"/>
                    </a:cubicBezTo>
                    <a:cubicBezTo>
                      <a:pt x="686" y="278"/>
                      <a:pt x="686" y="278"/>
                      <a:pt x="686" y="278"/>
                    </a:cubicBezTo>
                    <a:cubicBezTo>
                      <a:pt x="685" y="278"/>
                      <a:pt x="684" y="277"/>
                      <a:pt x="683" y="277"/>
                    </a:cubicBezTo>
                    <a:cubicBezTo>
                      <a:pt x="681" y="276"/>
                      <a:pt x="680" y="275"/>
                      <a:pt x="679" y="274"/>
                    </a:cubicBezTo>
                    <a:cubicBezTo>
                      <a:pt x="678" y="272"/>
                      <a:pt x="677" y="270"/>
                      <a:pt x="677" y="269"/>
                    </a:cubicBezTo>
                    <a:cubicBezTo>
                      <a:pt x="677" y="267"/>
                      <a:pt x="678" y="265"/>
                      <a:pt x="679" y="264"/>
                    </a:cubicBezTo>
                    <a:cubicBezTo>
                      <a:pt x="680" y="262"/>
                      <a:pt x="682" y="261"/>
                      <a:pt x="684" y="260"/>
                    </a:cubicBezTo>
                    <a:cubicBezTo>
                      <a:pt x="684" y="260"/>
                      <a:pt x="685" y="260"/>
                      <a:pt x="686" y="260"/>
                    </a:cubicBezTo>
                    <a:cubicBezTo>
                      <a:pt x="686" y="260"/>
                      <a:pt x="686" y="260"/>
                      <a:pt x="686" y="260"/>
                    </a:cubicBezTo>
                    <a:cubicBezTo>
                      <a:pt x="686" y="260"/>
                      <a:pt x="686" y="260"/>
                      <a:pt x="686" y="260"/>
                    </a:cubicBezTo>
                    <a:cubicBezTo>
                      <a:pt x="687" y="260"/>
                      <a:pt x="689" y="260"/>
                      <a:pt x="690" y="260"/>
                    </a:cubicBezTo>
                    <a:cubicBezTo>
                      <a:pt x="693" y="262"/>
                      <a:pt x="695" y="265"/>
                      <a:pt x="695" y="269"/>
                    </a:cubicBezTo>
                    <a:cubicBezTo>
                      <a:pt x="695" y="272"/>
                      <a:pt x="693" y="276"/>
                      <a:pt x="690" y="277"/>
                    </a:cubicBezTo>
                    <a:close/>
                    <a:moveTo>
                      <a:pt x="1041" y="183"/>
                    </a:moveTo>
                    <a:cubicBezTo>
                      <a:pt x="987" y="240"/>
                      <a:pt x="983" y="321"/>
                      <a:pt x="983" y="321"/>
                    </a:cubicBezTo>
                    <a:cubicBezTo>
                      <a:pt x="944" y="325"/>
                      <a:pt x="944" y="325"/>
                      <a:pt x="944" y="325"/>
                    </a:cubicBezTo>
                    <a:cubicBezTo>
                      <a:pt x="949" y="224"/>
                      <a:pt x="1041" y="183"/>
                      <a:pt x="1041" y="183"/>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534;p13"/>
              <p:cNvSpPr/>
              <p:nvPr/>
            </p:nvSpPr>
            <p:spPr>
              <a:xfrm>
                <a:off x="3239495" y="3959606"/>
                <a:ext cx="154513" cy="245816"/>
              </a:xfrm>
              <a:custGeom>
                <a:avLst/>
                <a:gdLst/>
                <a:ahLst/>
                <a:cxnLst/>
                <a:rect l="l" t="t" r="r" b="b"/>
                <a:pathLst>
                  <a:path w="114" h="181" extrusionOk="0">
                    <a:moveTo>
                      <a:pt x="114" y="0"/>
                    </a:moveTo>
                    <a:cubicBezTo>
                      <a:pt x="114" y="0"/>
                      <a:pt x="114" y="0"/>
                      <a:pt x="114" y="0"/>
                    </a:cubicBezTo>
                    <a:cubicBezTo>
                      <a:pt x="0" y="54"/>
                      <a:pt x="9" y="181"/>
                      <a:pt x="9" y="181"/>
                    </a:cubicBezTo>
                    <a:cubicBezTo>
                      <a:pt x="9" y="181"/>
                      <a:pt x="9" y="181"/>
                      <a:pt x="9" y="181"/>
                    </a:cubicBezTo>
                    <a:cubicBezTo>
                      <a:pt x="9" y="181"/>
                      <a:pt x="0" y="54"/>
                      <a:pt x="114" y="0"/>
                    </a:cubicBezTo>
                    <a:close/>
                  </a:path>
                </a:pathLst>
              </a:custGeom>
              <a:solidFill>
                <a:srgbClr val="DB605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535;p13"/>
              <p:cNvSpPr/>
              <p:nvPr/>
            </p:nvSpPr>
            <p:spPr>
              <a:xfrm>
                <a:off x="1873325" y="3696725"/>
                <a:ext cx="1039075" cy="317050"/>
              </a:xfrm>
              <a:custGeom>
                <a:avLst/>
                <a:gdLst/>
                <a:ahLst/>
                <a:cxnLst/>
                <a:rect l="l" t="t" r="r" b="b"/>
                <a:pathLst>
                  <a:path w="762" h="234" extrusionOk="0">
                    <a:moveTo>
                      <a:pt x="645" y="20"/>
                    </a:moveTo>
                    <a:cubicBezTo>
                      <a:pt x="648" y="26"/>
                      <a:pt x="651" y="32"/>
                      <a:pt x="653" y="37"/>
                    </a:cubicBezTo>
                    <a:cubicBezTo>
                      <a:pt x="654" y="38"/>
                      <a:pt x="654" y="39"/>
                      <a:pt x="655" y="40"/>
                    </a:cubicBezTo>
                    <a:cubicBezTo>
                      <a:pt x="660" y="40"/>
                      <a:pt x="665" y="43"/>
                      <a:pt x="669" y="47"/>
                    </a:cubicBezTo>
                    <a:cubicBezTo>
                      <a:pt x="670" y="49"/>
                      <a:pt x="671" y="50"/>
                      <a:pt x="672" y="52"/>
                    </a:cubicBezTo>
                    <a:cubicBezTo>
                      <a:pt x="672" y="53"/>
                      <a:pt x="672" y="55"/>
                      <a:pt x="672" y="56"/>
                    </a:cubicBezTo>
                    <a:cubicBezTo>
                      <a:pt x="673" y="62"/>
                      <a:pt x="671" y="68"/>
                      <a:pt x="667" y="72"/>
                    </a:cubicBezTo>
                    <a:cubicBezTo>
                      <a:pt x="665" y="74"/>
                      <a:pt x="663" y="75"/>
                      <a:pt x="660" y="76"/>
                    </a:cubicBezTo>
                    <a:cubicBezTo>
                      <a:pt x="652" y="79"/>
                      <a:pt x="643" y="76"/>
                      <a:pt x="639" y="69"/>
                    </a:cubicBezTo>
                    <a:cubicBezTo>
                      <a:pt x="638" y="68"/>
                      <a:pt x="637" y="67"/>
                      <a:pt x="637" y="65"/>
                    </a:cubicBezTo>
                    <a:cubicBezTo>
                      <a:pt x="636" y="64"/>
                      <a:pt x="636" y="62"/>
                      <a:pt x="635" y="60"/>
                    </a:cubicBezTo>
                    <a:cubicBezTo>
                      <a:pt x="635" y="60"/>
                      <a:pt x="635" y="60"/>
                      <a:pt x="635" y="60"/>
                    </a:cubicBezTo>
                    <a:cubicBezTo>
                      <a:pt x="635" y="59"/>
                      <a:pt x="635" y="58"/>
                      <a:pt x="635" y="57"/>
                    </a:cubicBezTo>
                    <a:cubicBezTo>
                      <a:pt x="636" y="54"/>
                      <a:pt x="637" y="51"/>
                      <a:pt x="638" y="49"/>
                    </a:cubicBezTo>
                    <a:cubicBezTo>
                      <a:pt x="639" y="48"/>
                      <a:pt x="640" y="47"/>
                      <a:pt x="641" y="46"/>
                    </a:cubicBezTo>
                    <a:cubicBezTo>
                      <a:pt x="639" y="42"/>
                      <a:pt x="638" y="39"/>
                      <a:pt x="636" y="35"/>
                    </a:cubicBezTo>
                    <a:cubicBezTo>
                      <a:pt x="635" y="33"/>
                      <a:pt x="634" y="31"/>
                      <a:pt x="632" y="29"/>
                    </a:cubicBezTo>
                    <a:cubicBezTo>
                      <a:pt x="632" y="28"/>
                      <a:pt x="632" y="28"/>
                      <a:pt x="631" y="27"/>
                    </a:cubicBezTo>
                    <a:cubicBezTo>
                      <a:pt x="631" y="27"/>
                      <a:pt x="631" y="27"/>
                      <a:pt x="631" y="27"/>
                    </a:cubicBezTo>
                    <a:cubicBezTo>
                      <a:pt x="607" y="40"/>
                      <a:pt x="582" y="51"/>
                      <a:pt x="558" y="60"/>
                    </a:cubicBezTo>
                    <a:cubicBezTo>
                      <a:pt x="558" y="60"/>
                      <a:pt x="558" y="60"/>
                      <a:pt x="558" y="60"/>
                    </a:cubicBezTo>
                    <a:cubicBezTo>
                      <a:pt x="560" y="68"/>
                      <a:pt x="562" y="75"/>
                      <a:pt x="563" y="81"/>
                    </a:cubicBezTo>
                    <a:cubicBezTo>
                      <a:pt x="563" y="81"/>
                      <a:pt x="563" y="81"/>
                      <a:pt x="563" y="81"/>
                    </a:cubicBezTo>
                    <a:cubicBezTo>
                      <a:pt x="563" y="81"/>
                      <a:pt x="563" y="81"/>
                      <a:pt x="563" y="81"/>
                    </a:cubicBezTo>
                    <a:cubicBezTo>
                      <a:pt x="564" y="81"/>
                      <a:pt x="565" y="81"/>
                      <a:pt x="566" y="82"/>
                    </a:cubicBezTo>
                    <a:cubicBezTo>
                      <a:pt x="568" y="82"/>
                      <a:pt x="569" y="84"/>
                      <a:pt x="571" y="85"/>
                    </a:cubicBezTo>
                    <a:cubicBezTo>
                      <a:pt x="574" y="88"/>
                      <a:pt x="576" y="92"/>
                      <a:pt x="577" y="96"/>
                    </a:cubicBezTo>
                    <a:cubicBezTo>
                      <a:pt x="577" y="98"/>
                      <a:pt x="577" y="101"/>
                      <a:pt x="576" y="103"/>
                    </a:cubicBezTo>
                    <a:cubicBezTo>
                      <a:pt x="575" y="110"/>
                      <a:pt x="569" y="116"/>
                      <a:pt x="561" y="117"/>
                    </a:cubicBezTo>
                    <a:cubicBezTo>
                      <a:pt x="559" y="117"/>
                      <a:pt x="557" y="117"/>
                      <a:pt x="555" y="117"/>
                    </a:cubicBezTo>
                    <a:cubicBezTo>
                      <a:pt x="554" y="117"/>
                      <a:pt x="552" y="116"/>
                      <a:pt x="551" y="116"/>
                    </a:cubicBezTo>
                    <a:cubicBezTo>
                      <a:pt x="551" y="116"/>
                      <a:pt x="551" y="116"/>
                      <a:pt x="550" y="116"/>
                    </a:cubicBezTo>
                    <a:cubicBezTo>
                      <a:pt x="545" y="113"/>
                      <a:pt x="541" y="108"/>
                      <a:pt x="540" y="102"/>
                    </a:cubicBezTo>
                    <a:cubicBezTo>
                      <a:pt x="539" y="94"/>
                      <a:pt x="542" y="87"/>
                      <a:pt x="548" y="83"/>
                    </a:cubicBezTo>
                    <a:cubicBezTo>
                      <a:pt x="547" y="78"/>
                      <a:pt x="546" y="72"/>
                      <a:pt x="544" y="65"/>
                    </a:cubicBezTo>
                    <a:cubicBezTo>
                      <a:pt x="514" y="76"/>
                      <a:pt x="484" y="83"/>
                      <a:pt x="455" y="89"/>
                    </a:cubicBezTo>
                    <a:cubicBezTo>
                      <a:pt x="456" y="93"/>
                      <a:pt x="457" y="97"/>
                      <a:pt x="458" y="101"/>
                    </a:cubicBezTo>
                    <a:cubicBezTo>
                      <a:pt x="458" y="103"/>
                      <a:pt x="458" y="104"/>
                      <a:pt x="458" y="106"/>
                    </a:cubicBezTo>
                    <a:cubicBezTo>
                      <a:pt x="459" y="106"/>
                      <a:pt x="460" y="106"/>
                      <a:pt x="461" y="106"/>
                    </a:cubicBezTo>
                    <a:cubicBezTo>
                      <a:pt x="467" y="109"/>
                      <a:pt x="471" y="115"/>
                      <a:pt x="472" y="121"/>
                    </a:cubicBezTo>
                    <a:cubicBezTo>
                      <a:pt x="472" y="124"/>
                      <a:pt x="472" y="126"/>
                      <a:pt x="471" y="129"/>
                    </a:cubicBezTo>
                    <a:cubicBezTo>
                      <a:pt x="470" y="130"/>
                      <a:pt x="470" y="132"/>
                      <a:pt x="469" y="133"/>
                    </a:cubicBezTo>
                    <a:cubicBezTo>
                      <a:pt x="467" y="137"/>
                      <a:pt x="463" y="140"/>
                      <a:pt x="459" y="141"/>
                    </a:cubicBezTo>
                    <a:cubicBezTo>
                      <a:pt x="458" y="141"/>
                      <a:pt x="456" y="142"/>
                      <a:pt x="455" y="142"/>
                    </a:cubicBezTo>
                    <a:cubicBezTo>
                      <a:pt x="452" y="142"/>
                      <a:pt x="450" y="142"/>
                      <a:pt x="448" y="141"/>
                    </a:cubicBezTo>
                    <a:cubicBezTo>
                      <a:pt x="446" y="141"/>
                      <a:pt x="445" y="140"/>
                      <a:pt x="444" y="140"/>
                    </a:cubicBezTo>
                    <a:cubicBezTo>
                      <a:pt x="443" y="139"/>
                      <a:pt x="441" y="138"/>
                      <a:pt x="440" y="137"/>
                    </a:cubicBezTo>
                    <a:cubicBezTo>
                      <a:pt x="437" y="134"/>
                      <a:pt x="435" y="130"/>
                      <a:pt x="434" y="125"/>
                    </a:cubicBezTo>
                    <a:cubicBezTo>
                      <a:pt x="434" y="123"/>
                      <a:pt x="434" y="122"/>
                      <a:pt x="435" y="120"/>
                    </a:cubicBezTo>
                    <a:cubicBezTo>
                      <a:pt x="435" y="117"/>
                      <a:pt x="436" y="115"/>
                      <a:pt x="438" y="113"/>
                    </a:cubicBezTo>
                    <a:cubicBezTo>
                      <a:pt x="439" y="110"/>
                      <a:pt x="441" y="109"/>
                      <a:pt x="443" y="107"/>
                    </a:cubicBezTo>
                    <a:cubicBezTo>
                      <a:pt x="443" y="104"/>
                      <a:pt x="442" y="99"/>
                      <a:pt x="441" y="95"/>
                    </a:cubicBezTo>
                    <a:cubicBezTo>
                      <a:pt x="441" y="94"/>
                      <a:pt x="440" y="93"/>
                      <a:pt x="440" y="91"/>
                    </a:cubicBezTo>
                    <a:cubicBezTo>
                      <a:pt x="436" y="92"/>
                      <a:pt x="432" y="92"/>
                      <a:pt x="428" y="93"/>
                    </a:cubicBezTo>
                    <a:cubicBezTo>
                      <a:pt x="409" y="96"/>
                      <a:pt x="389" y="98"/>
                      <a:pt x="370" y="99"/>
                    </a:cubicBezTo>
                    <a:cubicBezTo>
                      <a:pt x="362" y="100"/>
                      <a:pt x="355" y="100"/>
                      <a:pt x="347" y="101"/>
                    </a:cubicBezTo>
                    <a:cubicBezTo>
                      <a:pt x="347" y="102"/>
                      <a:pt x="347" y="103"/>
                      <a:pt x="348" y="104"/>
                    </a:cubicBezTo>
                    <a:cubicBezTo>
                      <a:pt x="349" y="110"/>
                      <a:pt x="350" y="116"/>
                      <a:pt x="350" y="121"/>
                    </a:cubicBezTo>
                    <a:cubicBezTo>
                      <a:pt x="350" y="121"/>
                      <a:pt x="350" y="121"/>
                      <a:pt x="350" y="121"/>
                    </a:cubicBezTo>
                    <a:cubicBezTo>
                      <a:pt x="350" y="121"/>
                      <a:pt x="350" y="121"/>
                      <a:pt x="350" y="121"/>
                    </a:cubicBezTo>
                    <a:cubicBezTo>
                      <a:pt x="352" y="122"/>
                      <a:pt x="354" y="123"/>
                      <a:pt x="355" y="124"/>
                    </a:cubicBezTo>
                    <a:cubicBezTo>
                      <a:pt x="359" y="128"/>
                      <a:pt x="362" y="133"/>
                      <a:pt x="362" y="139"/>
                    </a:cubicBezTo>
                    <a:cubicBezTo>
                      <a:pt x="362" y="149"/>
                      <a:pt x="354" y="157"/>
                      <a:pt x="343" y="157"/>
                    </a:cubicBezTo>
                    <a:cubicBezTo>
                      <a:pt x="343" y="157"/>
                      <a:pt x="343" y="157"/>
                      <a:pt x="343" y="157"/>
                    </a:cubicBezTo>
                    <a:cubicBezTo>
                      <a:pt x="343" y="157"/>
                      <a:pt x="343" y="157"/>
                      <a:pt x="343" y="157"/>
                    </a:cubicBezTo>
                    <a:cubicBezTo>
                      <a:pt x="341" y="157"/>
                      <a:pt x="338" y="157"/>
                      <a:pt x="336" y="156"/>
                    </a:cubicBezTo>
                    <a:cubicBezTo>
                      <a:pt x="336" y="156"/>
                      <a:pt x="336" y="156"/>
                      <a:pt x="336" y="156"/>
                    </a:cubicBezTo>
                    <a:cubicBezTo>
                      <a:pt x="329" y="153"/>
                      <a:pt x="325" y="146"/>
                      <a:pt x="325" y="139"/>
                    </a:cubicBezTo>
                    <a:cubicBezTo>
                      <a:pt x="325" y="131"/>
                      <a:pt x="329" y="125"/>
                      <a:pt x="335" y="122"/>
                    </a:cubicBezTo>
                    <a:cubicBezTo>
                      <a:pt x="335" y="116"/>
                      <a:pt x="334" y="109"/>
                      <a:pt x="332" y="102"/>
                    </a:cubicBezTo>
                    <a:cubicBezTo>
                      <a:pt x="305" y="103"/>
                      <a:pt x="278" y="103"/>
                      <a:pt x="252" y="102"/>
                    </a:cubicBezTo>
                    <a:cubicBezTo>
                      <a:pt x="243" y="102"/>
                      <a:pt x="234" y="102"/>
                      <a:pt x="226" y="102"/>
                    </a:cubicBezTo>
                    <a:cubicBezTo>
                      <a:pt x="226" y="105"/>
                      <a:pt x="227" y="107"/>
                      <a:pt x="227" y="110"/>
                    </a:cubicBezTo>
                    <a:cubicBezTo>
                      <a:pt x="227" y="111"/>
                      <a:pt x="227" y="111"/>
                      <a:pt x="228" y="111"/>
                    </a:cubicBezTo>
                    <a:cubicBezTo>
                      <a:pt x="228" y="114"/>
                      <a:pt x="228" y="117"/>
                      <a:pt x="228" y="119"/>
                    </a:cubicBezTo>
                    <a:cubicBezTo>
                      <a:pt x="230" y="120"/>
                      <a:pt x="232" y="121"/>
                      <a:pt x="233" y="122"/>
                    </a:cubicBezTo>
                    <a:cubicBezTo>
                      <a:pt x="234" y="123"/>
                      <a:pt x="236" y="125"/>
                      <a:pt x="237" y="126"/>
                    </a:cubicBezTo>
                    <a:cubicBezTo>
                      <a:pt x="239" y="129"/>
                      <a:pt x="240" y="133"/>
                      <a:pt x="240" y="137"/>
                    </a:cubicBezTo>
                    <a:cubicBezTo>
                      <a:pt x="240" y="142"/>
                      <a:pt x="238" y="146"/>
                      <a:pt x="234" y="150"/>
                    </a:cubicBezTo>
                    <a:cubicBezTo>
                      <a:pt x="233" y="151"/>
                      <a:pt x="231" y="153"/>
                      <a:pt x="228" y="154"/>
                    </a:cubicBezTo>
                    <a:cubicBezTo>
                      <a:pt x="226" y="155"/>
                      <a:pt x="224" y="155"/>
                      <a:pt x="221" y="155"/>
                    </a:cubicBezTo>
                    <a:cubicBezTo>
                      <a:pt x="221" y="155"/>
                      <a:pt x="221" y="155"/>
                      <a:pt x="221" y="155"/>
                    </a:cubicBezTo>
                    <a:cubicBezTo>
                      <a:pt x="221" y="155"/>
                      <a:pt x="221" y="155"/>
                      <a:pt x="221" y="155"/>
                    </a:cubicBezTo>
                    <a:cubicBezTo>
                      <a:pt x="221" y="155"/>
                      <a:pt x="221" y="155"/>
                      <a:pt x="220" y="155"/>
                    </a:cubicBezTo>
                    <a:cubicBezTo>
                      <a:pt x="219" y="155"/>
                      <a:pt x="217" y="155"/>
                      <a:pt x="215" y="154"/>
                    </a:cubicBezTo>
                    <a:cubicBezTo>
                      <a:pt x="208" y="152"/>
                      <a:pt x="202" y="145"/>
                      <a:pt x="202" y="137"/>
                    </a:cubicBezTo>
                    <a:cubicBezTo>
                      <a:pt x="202" y="131"/>
                      <a:pt x="205" y="126"/>
                      <a:pt x="209" y="122"/>
                    </a:cubicBezTo>
                    <a:cubicBezTo>
                      <a:pt x="210" y="121"/>
                      <a:pt x="212" y="120"/>
                      <a:pt x="213" y="120"/>
                    </a:cubicBezTo>
                    <a:cubicBezTo>
                      <a:pt x="213" y="120"/>
                      <a:pt x="213" y="120"/>
                      <a:pt x="213" y="120"/>
                    </a:cubicBezTo>
                    <a:cubicBezTo>
                      <a:pt x="213" y="120"/>
                      <a:pt x="213" y="120"/>
                      <a:pt x="213" y="120"/>
                    </a:cubicBezTo>
                    <a:cubicBezTo>
                      <a:pt x="213" y="119"/>
                      <a:pt x="213" y="118"/>
                      <a:pt x="213" y="117"/>
                    </a:cubicBezTo>
                    <a:cubicBezTo>
                      <a:pt x="213" y="112"/>
                      <a:pt x="212" y="106"/>
                      <a:pt x="210" y="101"/>
                    </a:cubicBezTo>
                    <a:cubicBezTo>
                      <a:pt x="210" y="101"/>
                      <a:pt x="210" y="101"/>
                      <a:pt x="209" y="101"/>
                    </a:cubicBezTo>
                    <a:cubicBezTo>
                      <a:pt x="203" y="101"/>
                      <a:pt x="197" y="101"/>
                      <a:pt x="190" y="101"/>
                    </a:cubicBezTo>
                    <a:cubicBezTo>
                      <a:pt x="157" y="100"/>
                      <a:pt x="125" y="99"/>
                      <a:pt x="93" y="98"/>
                    </a:cubicBezTo>
                    <a:cubicBezTo>
                      <a:pt x="93" y="98"/>
                      <a:pt x="92" y="98"/>
                      <a:pt x="92" y="98"/>
                    </a:cubicBezTo>
                    <a:cubicBezTo>
                      <a:pt x="70" y="98"/>
                      <a:pt x="48" y="99"/>
                      <a:pt x="27" y="100"/>
                    </a:cubicBezTo>
                    <a:cubicBezTo>
                      <a:pt x="26" y="100"/>
                      <a:pt x="26" y="100"/>
                      <a:pt x="26" y="100"/>
                    </a:cubicBezTo>
                    <a:cubicBezTo>
                      <a:pt x="10" y="122"/>
                      <a:pt x="0" y="150"/>
                      <a:pt x="3" y="185"/>
                    </a:cubicBezTo>
                    <a:cubicBezTo>
                      <a:pt x="15" y="184"/>
                      <a:pt x="28" y="184"/>
                      <a:pt x="42" y="185"/>
                    </a:cubicBezTo>
                    <a:cubicBezTo>
                      <a:pt x="360" y="202"/>
                      <a:pt x="544" y="234"/>
                      <a:pt x="726" y="86"/>
                    </a:cubicBezTo>
                    <a:cubicBezTo>
                      <a:pt x="738" y="76"/>
                      <a:pt x="750" y="66"/>
                      <a:pt x="762" y="54"/>
                    </a:cubicBezTo>
                    <a:cubicBezTo>
                      <a:pt x="727" y="37"/>
                      <a:pt x="698" y="17"/>
                      <a:pt x="677" y="0"/>
                    </a:cubicBezTo>
                    <a:cubicBezTo>
                      <a:pt x="673" y="3"/>
                      <a:pt x="669" y="5"/>
                      <a:pt x="665" y="8"/>
                    </a:cubicBezTo>
                    <a:cubicBezTo>
                      <a:pt x="658" y="12"/>
                      <a:pt x="651" y="16"/>
                      <a:pt x="645" y="2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536;p13"/>
              <p:cNvSpPr/>
              <p:nvPr/>
            </p:nvSpPr>
            <p:spPr>
              <a:xfrm>
                <a:off x="1610075" y="3947575"/>
                <a:ext cx="445475" cy="303000"/>
              </a:xfrm>
              <a:custGeom>
                <a:avLst/>
                <a:gdLst/>
                <a:ahLst/>
                <a:cxnLst/>
                <a:rect l="l" t="t" r="r" b="b"/>
                <a:pathLst>
                  <a:path w="325" h="223" extrusionOk="0">
                    <a:moveTo>
                      <a:pt x="323" y="223"/>
                    </a:moveTo>
                    <a:cubicBezTo>
                      <a:pt x="325" y="223"/>
                      <a:pt x="325" y="223"/>
                      <a:pt x="325" y="223"/>
                    </a:cubicBezTo>
                    <a:cubicBezTo>
                      <a:pt x="239" y="127"/>
                      <a:pt x="204" y="54"/>
                      <a:pt x="199" y="0"/>
                    </a:cubicBezTo>
                    <a:cubicBezTo>
                      <a:pt x="0" y="12"/>
                      <a:pt x="43" y="207"/>
                      <a:pt x="46" y="217"/>
                    </a:cubicBezTo>
                    <a:cubicBezTo>
                      <a:pt x="46" y="217"/>
                      <a:pt x="46" y="217"/>
                      <a:pt x="46" y="217"/>
                    </a:cubicBezTo>
                    <a:cubicBezTo>
                      <a:pt x="46" y="217"/>
                      <a:pt x="46" y="217"/>
                      <a:pt x="46" y="217"/>
                    </a:cubicBezTo>
                    <a:cubicBezTo>
                      <a:pt x="130" y="220"/>
                      <a:pt x="213" y="222"/>
                      <a:pt x="293" y="223"/>
                    </a:cubicBezTo>
                    <a:cubicBezTo>
                      <a:pt x="303" y="223"/>
                      <a:pt x="313" y="223"/>
                      <a:pt x="323" y="223"/>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537;p13"/>
              <p:cNvSpPr/>
              <p:nvPr/>
            </p:nvSpPr>
            <p:spPr>
              <a:xfrm>
                <a:off x="1559919" y="3832184"/>
                <a:ext cx="352169" cy="410361"/>
              </a:xfrm>
              <a:custGeom>
                <a:avLst/>
                <a:gdLst/>
                <a:ahLst/>
                <a:cxnLst/>
                <a:rect l="l" t="t" r="r" b="b"/>
                <a:pathLst>
                  <a:path w="259" h="302" extrusionOk="0">
                    <a:moveTo>
                      <a:pt x="236" y="85"/>
                    </a:moveTo>
                    <a:cubicBezTo>
                      <a:pt x="233" y="50"/>
                      <a:pt x="243" y="22"/>
                      <a:pt x="259" y="0"/>
                    </a:cubicBezTo>
                    <a:cubicBezTo>
                      <a:pt x="258" y="0"/>
                      <a:pt x="258" y="0"/>
                      <a:pt x="258" y="0"/>
                    </a:cubicBezTo>
                    <a:cubicBezTo>
                      <a:pt x="253" y="0"/>
                      <a:pt x="249" y="1"/>
                      <a:pt x="244" y="1"/>
                    </a:cubicBezTo>
                    <a:cubicBezTo>
                      <a:pt x="244" y="1"/>
                      <a:pt x="243" y="1"/>
                      <a:pt x="243" y="1"/>
                    </a:cubicBezTo>
                    <a:cubicBezTo>
                      <a:pt x="238" y="2"/>
                      <a:pt x="233" y="2"/>
                      <a:pt x="228" y="3"/>
                    </a:cubicBezTo>
                    <a:cubicBezTo>
                      <a:pt x="221" y="3"/>
                      <a:pt x="214" y="4"/>
                      <a:pt x="207" y="5"/>
                    </a:cubicBezTo>
                    <a:cubicBezTo>
                      <a:pt x="0" y="32"/>
                      <a:pt x="79" y="290"/>
                      <a:pt x="83" y="302"/>
                    </a:cubicBezTo>
                    <a:cubicBezTo>
                      <a:pt x="80" y="292"/>
                      <a:pt x="37" y="97"/>
                      <a:pt x="236" y="8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538;p13"/>
              <p:cNvSpPr/>
              <p:nvPr/>
            </p:nvSpPr>
            <p:spPr>
              <a:xfrm>
                <a:off x="3209395" y="3769977"/>
                <a:ext cx="255850" cy="189629"/>
              </a:xfrm>
              <a:custGeom>
                <a:avLst/>
                <a:gdLst/>
                <a:ahLst/>
                <a:cxnLst/>
                <a:rect l="l" t="t" r="r" b="b"/>
                <a:pathLst>
                  <a:path w="188" h="140" extrusionOk="0">
                    <a:moveTo>
                      <a:pt x="160" y="0"/>
                    </a:moveTo>
                    <a:cubicBezTo>
                      <a:pt x="76" y="49"/>
                      <a:pt x="0" y="50"/>
                      <a:pt x="0" y="50"/>
                    </a:cubicBezTo>
                    <a:cubicBezTo>
                      <a:pt x="70" y="64"/>
                      <a:pt x="111" y="100"/>
                      <a:pt x="136" y="140"/>
                    </a:cubicBezTo>
                    <a:cubicBezTo>
                      <a:pt x="151" y="133"/>
                      <a:pt x="168" y="127"/>
                      <a:pt x="188" y="123"/>
                    </a:cubicBezTo>
                    <a:cubicBezTo>
                      <a:pt x="183" y="44"/>
                      <a:pt x="160" y="0"/>
                      <a:pt x="160"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539;p13"/>
              <p:cNvSpPr/>
              <p:nvPr/>
            </p:nvSpPr>
            <p:spPr>
              <a:xfrm>
                <a:off x="3394008" y="3936530"/>
                <a:ext cx="71237" cy="23077"/>
              </a:xfrm>
              <a:custGeom>
                <a:avLst/>
                <a:gdLst/>
                <a:ahLst/>
                <a:cxnLst/>
                <a:rect l="l" t="t" r="r" b="b"/>
                <a:pathLst>
                  <a:path w="52" h="17" extrusionOk="0">
                    <a:moveTo>
                      <a:pt x="52" y="0"/>
                    </a:moveTo>
                    <a:cubicBezTo>
                      <a:pt x="52" y="0"/>
                      <a:pt x="52" y="0"/>
                      <a:pt x="52" y="0"/>
                    </a:cubicBezTo>
                    <a:cubicBezTo>
                      <a:pt x="32" y="4"/>
                      <a:pt x="15" y="10"/>
                      <a:pt x="0" y="17"/>
                    </a:cubicBezTo>
                    <a:cubicBezTo>
                      <a:pt x="0" y="17"/>
                      <a:pt x="0" y="17"/>
                      <a:pt x="0" y="17"/>
                    </a:cubicBezTo>
                    <a:cubicBezTo>
                      <a:pt x="15" y="10"/>
                      <a:pt x="32" y="4"/>
                      <a:pt x="52" y="0"/>
                    </a:cubicBezTo>
                    <a:close/>
                  </a:path>
                </a:pathLst>
              </a:custGeom>
              <a:solidFill>
                <a:srgbClr val="8C4A1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540;p13"/>
              <p:cNvSpPr/>
              <p:nvPr/>
            </p:nvSpPr>
            <p:spPr>
              <a:xfrm>
                <a:off x="3225448" y="4201409"/>
                <a:ext cx="258859" cy="93310"/>
              </a:xfrm>
              <a:custGeom>
                <a:avLst/>
                <a:gdLst/>
                <a:ahLst/>
                <a:cxnLst/>
                <a:rect l="l" t="t" r="r" b="b"/>
                <a:pathLst>
                  <a:path w="190" h="69" extrusionOk="0">
                    <a:moveTo>
                      <a:pt x="0" y="15"/>
                    </a:moveTo>
                    <a:cubicBezTo>
                      <a:pt x="143" y="10"/>
                      <a:pt x="163" y="69"/>
                      <a:pt x="163" y="69"/>
                    </a:cubicBezTo>
                    <a:cubicBezTo>
                      <a:pt x="190" y="27"/>
                      <a:pt x="163" y="0"/>
                      <a:pt x="163" y="0"/>
                    </a:cubicBezTo>
                    <a:cubicBezTo>
                      <a:pt x="106" y="8"/>
                      <a:pt x="0" y="15"/>
                      <a:pt x="0" y="15"/>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541;p13"/>
              <p:cNvSpPr/>
              <p:nvPr/>
            </p:nvSpPr>
            <p:spPr>
              <a:xfrm>
                <a:off x="2391681" y="4105089"/>
                <a:ext cx="27090" cy="26087"/>
              </a:xfrm>
              <a:custGeom>
                <a:avLst/>
                <a:gdLst/>
                <a:ahLst/>
                <a:cxnLst/>
                <a:rect l="l" t="t" r="r" b="b"/>
                <a:pathLst>
                  <a:path w="20" h="19" extrusionOk="0">
                    <a:moveTo>
                      <a:pt x="10" y="19"/>
                    </a:moveTo>
                    <a:cubicBezTo>
                      <a:pt x="5" y="19"/>
                      <a:pt x="0" y="15"/>
                      <a:pt x="0" y="10"/>
                    </a:cubicBezTo>
                    <a:cubicBezTo>
                      <a:pt x="0" y="4"/>
                      <a:pt x="5" y="0"/>
                      <a:pt x="10" y="0"/>
                    </a:cubicBezTo>
                    <a:cubicBezTo>
                      <a:pt x="16" y="0"/>
                      <a:pt x="20" y="4"/>
                      <a:pt x="20" y="10"/>
                    </a:cubicBezTo>
                    <a:cubicBezTo>
                      <a:pt x="20" y="15"/>
                      <a:pt x="16" y="19"/>
                      <a:pt x="10" y="19"/>
                    </a:cubicBezTo>
                    <a:close/>
                    <a:moveTo>
                      <a:pt x="10" y="1"/>
                    </a:moveTo>
                    <a:cubicBezTo>
                      <a:pt x="6" y="1"/>
                      <a:pt x="2" y="5"/>
                      <a:pt x="2" y="10"/>
                    </a:cubicBezTo>
                    <a:cubicBezTo>
                      <a:pt x="2" y="14"/>
                      <a:pt x="6" y="18"/>
                      <a:pt x="10" y="18"/>
                    </a:cubicBezTo>
                    <a:cubicBezTo>
                      <a:pt x="15" y="18"/>
                      <a:pt x="18" y="14"/>
                      <a:pt x="18" y="10"/>
                    </a:cubicBezTo>
                    <a:cubicBezTo>
                      <a:pt x="18" y="5"/>
                      <a:pt x="15" y="1"/>
                      <a:pt x="1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542;p13"/>
              <p:cNvSpPr/>
              <p:nvPr/>
            </p:nvSpPr>
            <p:spPr>
              <a:xfrm>
                <a:off x="2494020" y="4105089"/>
                <a:ext cx="27090" cy="26087"/>
              </a:xfrm>
              <a:custGeom>
                <a:avLst/>
                <a:gdLst/>
                <a:ahLst/>
                <a:cxnLst/>
                <a:rect l="l" t="t" r="r" b="b"/>
                <a:pathLst>
                  <a:path w="20" h="19" extrusionOk="0">
                    <a:moveTo>
                      <a:pt x="10" y="19"/>
                    </a:moveTo>
                    <a:cubicBezTo>
                      <a:pt x="5" y="19"/>
                      <a:pt x="0" y="15"/>
                      <a:pt x="0" y="10"/>
                    </a:cubicBezTo>
                    <a:cubicBezTo>
                      <a:pt x="0" y="4"/>
                      <a:pt x="5" y="0"/>
                      <a:pt x="10" y="0"/>
                    </a:cubicBezTo>
                    <a:cubicBezTo>
                      <a:pt x="16" y="0"/>
                      <a:pt x="20" y="4"/>
                      <a:pt x="20" y="10"/>
                    </a:cubicBezTo>
                    <a:cubicBezTo>
                      <a:pt x="20" y="15"/>
                      <a:pt x="16" y="19"/>
                      <a:pt x="10" y="19"/>
                    </a:cubicBezTo>
                    <a:close/>
                    <a:moveTo>
                      <a:pt x="10" y="1"/>
                    </a:moveTo>
                    <a:cubicBezTo>
                      <a:pt x="6" y="1"/>
                      <a:pt x="2" y="5"/>
                      <a:pt x="2" y="10"/>
                    </a:cubicBezTo>
                    <a:cubicBezTo>
                      <a:pt x="2" y="14"/>
                      <a:pt x="6" y="18"/>
                      <a:pt x="10" y="18"/>
                    </a:cubicBezTo>
                    <a:cubicBezTo>
                      <a:pt x="15" y="18"/>
                      <a:pt x="18" y="14"/>
                      <a:pt x="18" y="10"/>
                    </a:cubicBezTo>
                    <a:cubicBezTo>
                      <a:pt x="18" y="5"/>
                      <a:pt x="15" y="1"/>
                      <a:pt x="1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543;p13"/>
              <p:cNvSpPr/>
              <p:nvPr/>
            </p:nvSpPr>
            <p:spPr>
              <a:xfrm>
                <a:off x="2596360" y="4105089"/>
                <a:ext cx="27090" cy="26087"/>
              </a:xfrm>
              <a:custGeom>
                <a:avLst/>
                <a:gdLst/>
                <a:ahLst/>
                <a:cxnLst/>
                <a:rect l="l" t="t" r="r" b="b"/>
                <a:pathLst>
                  <a:path w="20" h="19" extrusionOk="0">
                    <a:moveTo>
                      <a:pt x="10" y="19"/>
                    </a:moveTo>
                    <a:cubicBezTo>
                      <a:pt x="5" y="19"/>
                      <a:pt x="0" y="15"/>
                      <a:pt x="0" y="10"/>
                    </a:cubicBezTo>
                    <a:cubicBezTo>
                      <a:pt x="0" y="4"/>
                      <a:pt x="5" y="0"/>
                      <a:pt x="10" y="0"/>
                    </a:cubicBezTo>
                    <a:cubicBezTo>
                      <a:pt x="16" y="0"/>
                      <a:pt x="20" y="4"/>
                      <a:pt x="20" y="10"/>
                    </a:cubicBezTo>
                    <a:cubicBezTo>
                      <a:pt x="20" y="15"/>
                      <a:pt x="16" y="19"/>
                      <a:pt x="10" y="19"/>
                    </a:cubicBezTo>
                    <a:close/>
                    <a:moveTo>
                      <a:pt x="10" y="1"/>
                    </a:moveTo>
                    <a:cubicBezTo>
                      <a:pt x="6" y="1"/>
                      <a:pt x="2" y="5"/>
                      <a:pt x="2" y="10"/>
                    </a:cubicBezTo>
                    <a:cubicBezTo>
                      <a:pt x="2" y="14"/>
                      <a:pt x="6" y="18"/>
                      <a:pt x="10" y="18"/>
                    </a:cubicBezTo>
                    <a:cubicBezTo>
                      <a:pt x="15" y="18"/>
                      <a:pt x="18" y="14"/>
                      <a:pt x="18" y="10"/>
                    </a:cubicBezTo>
                    <a:cubicBezTo>
                      <a:pt x="18" y="5"/>
                      <a:pt x="15" y="1"/>
                      <a:pt x="1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544;p13"/>
              <p:cNvSpPr/>
              <p:nvPr/>
            </p:nvSpPr>
            <p:spPr>
              <a:xfrm>
                <a:off x="2697696" y="4105089"/>
                <a:ext cx="27090" cy="26087"/>
              </a:xfrm>
              <a:custGeom>
                <a:avLst/>
                <a:gdLst/>
                <a:ahLst/>
                <a:cxnLst/>
                <a:rect l="l" t="t" r="r" b="b"/>
                <a:pathLst>
                  <a:path w="20" h="19" extrusionOk="0">
                    <a:moveTo>
                      <a:pt x="10" y="19"/>
                    </a:moveTo>
                    <a:cubicBezTo>
                      <a:pt x="5" y="19"/>
                      <a:pt x="0" y="15"/>
                      <a:pt x="0" y="10"/>
                    </a:cubicBezTo>
                    <a:cubicBezTo>
                      <a:pt x="0" y="4"/>
                      <a:pt x="5" y="0"/>
                      <a:pt x="10" y="0"/>
                    </a:cubicBezTo>
                    <a:cubicBezTo>
                      <a:pt x="16" y="0"/>
                      <a:pt x="20" y="4"/>
                      <a:pt x="20" y="10"/>
                    </a:cubicBezTo>
                    <a:cubicBezTo>
                      <a:pt x="20" y="15"/>
                      <a:pt x="16" y="19"/>
                      <a:pt x="10" y="19"/>
                    </a:cubicBezTo>
                    <a:close/>
                    <a:moveTo>
                      <a:pt x="10" y="1"/>
                    </a:moveTo>
                    <a:cubicBezTo>
                      <a:pt x="6" y="1"/>
                      <a:pt x="2" y="5"/>
                      <a:pt x="2" y="10"/>
                    </a:cubicBezTo>
                    <a:cubicBezTo>
                      <a:pt x="2" y="14"/>
                      <a:pt x="6" y="18"/>
                      <a:pt x="10" y="18"/>
                    </a:cubicBezTo>
                    <a:cubicBezTo>
                      <a:pt x="15" y="18"/>
                      <a:pt x="18" y="14"/>
                      <a:pt x="18" y="10"/>
                    </a:cubicBezTo>
                    <a:cubicBezTo>
                      <a:pt x="18" y="5"/>
                      <a:pt x="15" y="1"/>
                      <a:pt x="1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545;p13"/>
              <p:cNvSpPr/>
              <p:nvPr/>
            </p:nvSpPr>
            <p:spPr>
              <a:xfrm>
                <a:off x="2800036" y="4105089"/>
                <a:ext cx="27090" cy="26087"/>
              </a:xfrm>
              <a:custGeom>
                <a:avLst/>
                <a:gdLst/>
                <a:ahLst/>
                <a:cxnLst/>
                <a:rect l="l" t="t" r="r" b="b"/>
                <a:pathLst>
                  <a:path w="20" h="19" extrusionOk="0">
                    <a:moveTo>
                      <a:pt x="10" y="19"/>
                    </a:moveTo>
                    <a:cubicBezTo>
                      <a:pt x="5" y="19"/>
                      <a:pt x="0" y="15"/>
                      <a:pt x="0" y="10"/>
                    </a:cubicBezTo>
                    <a:cubicBezTo>
                      <a:pt x="0" y="4"/>
                      <a:pt x="5" y="0"/>
                      <a:pt x="10" y="0"/>
                    </a:cubicBezTo>
                    <a:cubicBezTo>
                      <a:pt x="16" y="0"/>
                      <a:pt x="20" y="4"/>
                      <a:pt x="20" y="10"/>
                    </a:cubicBezTo>
                    <a:cubicBezTo>
                      <a:pt x="20" y="15"/>
                      <a:pt x="16" y="19"/>
                      <a:pt x="10" y="19"/>
                    </a:cubicBezTo>
                    <a:close/>
                    <a:moveTo>
                      <a:pt x="10" y="1"/>
                    </a:moveTo>
                    <a:cubicBezTo>
                      <a:pt x="6" y="1"/>
                      <a:pt x="2" y="5"/>
                      <a:pt x="2" y="10"/>
                    </a:cubicBezTo>
                    <a:cubicBezTo>
                      <a:pt x="2" y="14"/>
                      <a:pt x="6" y="18"/>
                      <a:pt x="10" y="18"/>
                    </a:cubicBezTo>
                    <a:cubicBezTo>
                      <a:pt x="15" y="18"/>
                      <a:pt x="18" y="14"/>
                      <a:pt x="18" y="10"/>
                    </a:cubicBezTo>
                    <a:cubicBezTo>
                      <a:pt x="18" y="5"/>
                      <a:pt x="15" y="1"/>
                      <a:pt x="1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546;p13"/>
              <p:cNvSpPr/>
              <p:nvPr/>
            </p:nvSpPr>
            <p:spPr>
              <a:xfrm>
                <a:off x="1648212" y="4242545"/>
                <a:ext cx="360196" cy="71237"/>
              </a:xfrm>
              <a:custGeom>
                <a:avLst/>
                <a:gdLst/>
                <a:ahLst/>
                <a:cxnLst/>
                <a:rect l="l" t="t" r="r" b="b"/>
                <a:pathLst>
                  <a:path w="265" h="53" extrusionOk="0">
                    <a:moveTo>
                      <a:pt x="258" y="6"/>
                    </a:moveTo>
                    <a:cubicBezTo>
                      <a:pt x="265" y="6"/>
                      <a:pt x="265" y="6"/>
                      <a:pt x="265" y="6"/>
                    </a:cubicBezTo>
                    <a:cubicBezTo>
                      <a:pt x="185" y="5"/>
                      <a:pt x="102" y="3"/>
                      <a:pt x="18" y="0"/>
                    </a:cubicBezTo>
                    <a:cubicBezTo>
                      <a:pt x="18" y="0"/>
                      <a:pt x="0" y="19"/>
                      <a:pt x="19" y="45"/>
                    </a:cubicBezTo>
                    <a:cubicBezTo>
                      <a:pt x="19" y="45"/>
                      <a:pt x="114" y="50"/>
                      <a:pt x="258" y="53"/>
                    </a:cubicBezTo>
                    <a:cubicBezTo>
                      <a:pt x="234" y="30"/>
                      <a:pt x="258" y="6"/>
                      <a:pt x="258" y="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 name="Google Shape;547;p13"/>
              <p:cNvSpPr/>
              <p:nvPr/>
            </p:nvSpPr>
            <p:spPr>
              <a:xfrm>
                <a:off x="2739836" y="3750914"/>
                <a:ext cx="52173" cy="53177"/>
              </a:xfrm>
              <a:custGeom>
                <a:avLst/>
                <a:gdLst/>
                <a:ahLst/>
                <a:cxnLst/>
                <a:rect l="l" t="t" r="r" b="b"/>
                <a:pathLst>
                  <a:path w="38" h="39" extrusionOk="0">
                    <a:moveTo>
                      <a:pt x="6" y="6"/>
                    </a:moveTo>
                    <a:cubicBezTo>
                      <a:pt x="5" y="7"/>
                      <a:pt x="4" y="8"/>
                      <a:pt x="3" y="9"/>
                    </a:cubicBezTo>
                    <a:cubicBezTo>
                      <a:pt x="2" y="11"/>
                      <a:pt x="1" y="14"/>
                      <a:pt x="0" y="17"/>
                    </a:cubicBezTo>
                    <a:cubicBezTo>
                      <a:pt x="0" y="18"/>
                      <a:pt x="0" y="19"/>
                      <a:pt x="0" y="20"/>
                    </a:cubicBezTo>
                    <a:cubicBezTo>
                      <a:pt x="0" y="20"/>
                      <a:pt x="0" y="20"/>
                      <a:pt x="0" y="20"/>
                    </a:cubicBezTo>
                    <a:cubicBezTo>
                      <a:pt x="1" y="22"/>
                      <a:pt x="1" y="24"/>
                      <a:pt x="2" y="25"/>
                    </a:cubicBezTo>
                    <a:cubicBezTo>
                      <a:pt x="2" y="27"/>
                      <a:pt x="3" y="28"/>
                      <a:pt x="4" y="29"/>
                    </a:cubicBezTo>
                    <a:cubicBezTo>
                      <a:pt x="8" y="36"/>
                      <a:pt x="17" y="39"/>
                      <a:pt x="25" y="36"/>
                    </a:cubicBezTo>
                    <a:cubicBezTo>
                      <a:pt x="28" y="35"/>
                      <a:pt x="30" y="34"/>
                      <a:pt x="32" y="32"/>
                    </a:cubicBezTo>
                    <a:cubicBezTo>
                      <a:pt x="36" y="28"/>
                      <a:pt x="38" y="22"/>
                      <a:pt x="37" y="16"/>
                    </a:cubicBezTo>
                    <a:cubicBezTo>
                      <a:pt x="37" y="15"/>
                      <a:pt x="37" y="13"/>
                      <a:pt x="37" y="12"/>
                    </a:cubicBezTo>
                    <a:cubicBezTo>
                      <a:pt x="36" y="10"/>
                      <a:pt x="35" y="9"/>
                      <a:pt x="34" y="7"/>
                    </a:cubicBezTo>
                    <a:cubicBezTo>
                      <a:pt x="30" y="3"/>
                      <a:pt x="25" y="0"/>
                      <a:pt x="20" y="0"/>
                    </a:cubicBezTo>
                    <a:cubicBezTo>
                      <a:pt x="24" y="9"/>
                      <a:pt x="26" y="16"/>
                      <a:pt x="26" y="16"/>
                    </a:cubicBezTo>
                    <a:cubicBezTo>
                      <a:pt x="27" y="20"/>
                      <a:pt x="25" y="25"/>
                      <a:pt x="21" y="26"/>
                    </a:cubicBezTo>
                    <a:cubicBezTo>
                      <a:pt x="21" y="26"/>
                      <a:pt x="20" y="26"/>
                      <a:pt x="19" y="26"/>
                    </a:cubicBezTo>
                    <a:cubicBezTo>
                      <a:pt x="16" y="26"/>
                      <a:pt x="13" y="24"/>
                      <a:pt x="12" y="21"/>
                    </a:cubicBezTo>
                    <a:cubicBezTo>
                      <a:pt x="12" y="21"/>
                      <a:pt x="10" y="14"/>
                      <a:pt x="6" y="6"/>
                    </a:cubicBezTo>
                    <a:cubicBezTo>
                      <a:pt x="6" y="6"/>
                      <a:pt x="6" y="6"/>
                      <a:pt x="6"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8" name="Google Shape;548;p13"/>
              <p:cNvSpPr/>
              <p:nvPr/>
            </p:nvSpPr>
            <p:spPr>
              <a:xfrm>
                <a:off x="2609403" y="3806097"/>
                <a:ext cx="52173" cy="49163"/>
              </a:xfrm>
              <a:custGeom>
                <a:avLst/>
                <a:gdLst/>
                <a:ahLst/>
                <a:cxnLst/>
                <a:rect l="l" t="t" r="r" b="b"/>
                <a:pathLst>
                  <a:path w="38" h="36" extrusionOk="0">
                    <a:moveTo>
                      <a:pt x="1" y="21"/>
                    </a:moveTo>
                    <a:cubicBezTo>
                      <a:pt x="2" y="27"/>
                      <a:pt x="6" y="32"/>
                      <a:pt x="11" y="35"/>
                    </a:cubicBezTo>
                    <a:cubicBezTo>
                      <a:pt x="12" y="35"/>
                      <a:pt x="12" y="35"/>
                      <a:pt x="12" y="35"/>
                    </a:cubicBezTo>
                    <a:cubicBezTo>
                      <a:pt x="13" y="35"/>
                      <a:pt x="15" y="36"/>
                      <a:pt x="16" y="36"/>
                    </a:cubicBezTo>
                    <a:cubicBezTo>
                      <a:pt x="18" y="36"/>
                      <a:pt x="20" y="36"/>
                      <a:pt x="22" y="36"/>
                    </a:cubicBezTo>
                    <a:cubicBezTo>
                      <a:pt x="30" y="35"/>
                      <a:pt x="36" y="29"/>
                      <a:pt x="37" y="22"/>
                    </a:cubicBezTo>
                    <a:cubicBezTo>
                      <a:pt x="38" y="20"/>
                      <a:pt x="38" y="17"/>
                      <a:pt x="38" y="15"/>
                    </a:cubicBezTo>
                    <a:cubicBezTo>
                      <a:pt x="37" y="11"/>
                      <a:pt x="35" y="7"/>
                      <a:pt x="32" y="4"/>
                    </a:cubicBezTo>
                    <a:cubicBezTo>
                      <a:pt x="30" y="3"/>
                      <a:pt x="29" y="1"/>
                      <a:pt x="27" y="1"/>
                    </a:cubicBezTo>
                    <a:cubicBezTo>
                      <a:pt x="26" y="0"/>
                      <a:pt x="25" y="0"/>
                      <a:pt x="24" y="0"/>
                    </a:cubicBezTo>
                    <a:cubicBezTo>
                      <a:pt x="24" y="0"/>
                      <a:pt x="24" y="0"/>
                      <a:pt x="24" y="0"/>
                    </a:cubicBezTo>
                    <a:cubicBezTo>
                      <a:pt x="26" y="9"/>
                      <a:pt x="27" y="16"/>
                      <a:pt x="27" y="17"/>
                    </a:cubicBezTo>
                    <a:cubicBezTo>
                      <a:pt x="27" y="21"/>
                      <a:pt x="24" y="25"/>
                      <a:pt x="20" y="25"/>
                    </a:cubicBezTo>
                    <a:cubicBezTo>
                      <a:pt x="20" y="25"/>
                      <a:pt x="19" y="25"/>
                      <a:pt x="19" y="25"/>
                    </a:cubicBezTo>
                    <a:cubicBezTo>
                      <a:pt x="15" y="25"/>
                      <a:pt x="12" y="22"/>
                      <a:pt x="12" y="18"/>
                    </a:cubicBezTo>
                    <a:cubicBezTo>
                      <a:pt x="12" y="18"/>
                      <a:pt x="11" y="11"/>
                      <a:pt x="9" y="2"/>
                    </a:cubicBezTo>
                    <a:cubicBezTo>
                      <a:pt x="3" y="6"/>
                      <a:pt x="0" y="13"/>
                      <a:pt x="1" y="21"/>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549;p13"/>
              <p:cNvSpPr/>
              <p:nvPr/>
            </p:nvSpPr>
            <p:spPr>
              <a:xfrm>
                <a:off x="2466930" y="3840210"/>
                <a:ext cx="51170" cy="49163"/>
              </a:xfrm>
              <a:custGeom>
                <a:avLst/>
                <a:gdLst/>
                <a:ahLst/>
                <a:cxnLst/>
                <a:rect l="l" t="t" r="r" b="b"/>
                <a:pathLst>
                  <a:path w="38" h="36" extrusionOk="0">
                    <a:moveTo>
                      <a:pt x="4" y="7"/>
                    </a:moveTo>
                    <a:cubicBezTo>
                      <a:pt x="2" y="9"/>
                      <a:pt x="1" y="11"/>
                      <a:pt x="1" y="14"/>
                    </a:cubicBezTo>
                    <a:cubicBezTo>
                      <a:pt x="0" y="16"/>
                      <a:pt x="0" y="17"/>
                      <a:pt x="0" y="19"/>
                    </a:cubicBezTo>
                    <a:cubicBezTo>
                      <a:pt x="1" y="24"/>
                      <a:pt x="3" y="28"/>
                      <a:pt x="6" y="31"/>
                    </a:cubicBezTo>
                    <a:cubicBezTo>
                      <a:pt x="7" y="32"/>
                      <a:pt x="9" y="33"/>
                      <a:pt x="10" y="34"/>
                    </a:cubicBezTo>
                    <a:cubicBezTo>
                      <a:pt x="11" y="34"/>
                      <a:pt x="12" y="35"/>
                      <a:pt x="14" y="35"/>
                    </a:cubicBezTo>
                    <a:cubicBezTo>
                      <a:pt x="16" y="36"/>
                      <a:pt x="18" y="36"/>
                      <a:pt x="21" y="36"/>
                    </a:cubicBezTo>
                    <a:cubicBezTo>
                      <a:pt x="22" y="36"/>
                      <a:pt x="24" y="35"/>
                      <a:pt x="25" y="35"/>
                    </a:cubicBezTo>
                    <a:cubicBezTo>
                      <a:pt x="29" y="34"/>
                      <a:pt x="33" y="31"/>
                      <a:pt x="35" y="27"/>
                    </a:cubicBezTo>
                    <a:cubicBezTo>
                      <a:pt x="36" y="26"/>
                      <a:pt x="36" y="24"/>
                      <a:pt x="37" y="23"/>
                    </a:cubicBezTo>
                    <a:cubicBezTo>
                      <a:pt x="38" y="20"/>
                      <a:pt x="38" y="18"/>
                      <a:pt x="38" y="15"/>
                    </a:cubicBezTo>
                    <a:cubicBezTo>
                      <a:pt x="37" y="9"/>
                      <a:pt x="33" y="3"/>
                      <a:pt x="27" y="0"/>
                    </a:cubicBezTo>
                    <a:cubicBezTo>
                      <a:pt x="26" y="0"/>
                      <a:pt x="25" y="0"/>
                      <a:pt x="24" y="0"/>
                    </a:cubicBezTo>
                    <a:cubicBezTo>
                      <a:pt x="26" y="9"/>
                      <a:pt x="26" y="16"/>
                      <a:pt x="26" y="17"/>
                    </a:cubicBezTo>
                    <a:cubicBezTo>
                      <a:pt x="27" y="21"/>
                      <a:pt x="23" y="25"/>
                      <a:pt x="19" y="25"/>
                    </a:cubicBezTo>
                    <a:cubicBezTo>
                      <a:pt x="19" y="25"/>
                      <a:pt x="19" y="25"/>
                      <a:pt x="19" y="25"/>
                    </a:cubicBezTo>
                    <a:cubicBezTo>
                      <a:pt x="15" y="25"/>
                      <a:pt x="12" y="22"/>
                      <a:pt x="11" y="18"/>
                    </a:cubicBezTo>
                    <a:cubicBezTo>
                      <a:pt x="11" y="17"/>
                      <a:pt x="11" y="11"/>
                      <a:pt x="9" y="1"/>
                    </a:cubicBezTo>
                    <a:cubicBezTo>
                      <a:pt x="7" y="3"/>
                      <a:pt x="5" y="4"/>
                      <a:pt x="4" y="7"/>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550;p13"/>
              <p:cNvSpPr/>
              <p:nvPr/>
            </p:nvSpPr>
            <p:spPr>
              <a:xfrm>
                <a:off x="2318437" y="3860277"/>
                <a:ext cx="50167" cy="49163"/>
              </a:xfrm>
              <a:custGeom>
                <a:avLst/>
                <a:gdLst/>
                <a:ahLst/>
                <a:cxnLst/>
                <a:rect l="l" t="t" r="r" b="b"/>
                <a:pathLst>
                  <a:path w="37" h="36" extrusionOk="0">
                    <a:moveTo>
                      <a:pt x="0" y="18"/>
                    </a:moveTo>
                    <a:cubicBezTo>
                      <a:pt x="0" y="25"/>
                      <a:pt x="4" y="32"/>
                      <a:pt x="11" y="35"/>
                    </a:cubicBezTo>
                    <a:cubicBezTo>
                      <a:pt x="11" y="35"/>
                      <a:pt x="11" y="35"/>
                      <a:pt x="11" y="35"/>
                    </a:cubicBezTo>
                    <a:cubicBezTo>
                      <a:pt x="13" y="36"/>
                      <a:pt x="16" y="36"/>
                      <a:pt x="18" y="36"/>
                    </a:cubicBezTo>
                    <a:cubicBezTo>
                      <a:pt x="29" y="36"/>
                      <a:pt x="37" y="28"/>
                      <a:pt x="37" y="18"/>
                    </a:cubicBezTo>
                    <a:cubicBezTo>
                      <a:pt x="37" y="12"/>
                      <a:pt x="34" y="7"/>
                      <a:pt x="30" y="3"/>
                    </a:cubicBezTo>
                    <a:cubicBezTo>
                      <a:pt x="29" y="2"/>
                      <a:pt x="27" y="1"/>
                      <a:pt x="25" y="0"/>
                    </a:cubicBezTo>
                    <a:cubicBezTo>
                      <a:pt x="25" y="0"/>
                      <a:pt x="25" y="0"/>
                      <a:pt x="25" y="0"/>
                    </a:cubicBezTo>
                    <a:cubicBezTo>
                      <a:pt x="25" y="0"/>
                      <a:pt x="25" y="0"/>
                      <a:pt x="25" y="0"/>
                    </a:cubicBezTo>
                    <a:cubicBezTo>
                      <a:pt x="26" y="10"/>
                      <a:pt x="26" y="17"/>
                      <a:pt x="26" y="18"/>
                    </a:cubicBezTo>
                    <a:cubicBezTo>
                      <a:pt x="26" y="22"/>
                      <a:pt x="22" y="25"/>
                      <a:pt x="18" y="25"/>
                    </a:cubicBezTo>
                    <a:cubicBezTo>
                      <a:pt x="18" y="25"/>
                      <a:pt x="18" y="25"/>
                      <a:pt x="18" y="25"/>
                    </a:cubicBezTo>
                    <a:cubicBezTo>
                      <a:pt x="14" y="25"/>
                      <a:pt x="11" y="21"/>
                      <a:pt x="11" y="17"/>
                    </a:cubicBezTo>
                    <a:cubicBezTo>
                      <a:pt x="11" y="17"/>
                      <a:pt x="11" y="10"/>
                      <a:pt x="10" y="1"/>
                    </a:cubicBezTo>
                    <a:cubicBezTo>
                      <a:pt x="4" y="4"/>
                      <a:pt x="0" y="10"/>
                      <a:pt x="0" y="18"/>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Google Shape;551;p13"/>
              <p:cNvSpPr/>
              <p:nvPr/>
            </p:nvSpPr>
            <p:spPr>
              <a:xfrm>
                <a:off x="2150881" y="3858270"/>
                <a:ext cx="52173" cy="48160"/>
              </a:xfrm>
              <a:custGeom>
                <a:avLst/>
                <a:gdLst/>
                <a:ahLst/>
                <a:cxnLst/>
                <a:rect l="l" t="t" r="r" b="b"/>
                <a:pathLst>
                  <a:path w="38" h="36" extrusionOk="0">
                    <a:moveTo>
                      <a:pt x="11" y="1"/>
                    </a:moveTo>
                    <a:cubicBezTo>
                      <a:pt x="10" y="1"/>
                      <a:pt x="8" y="2"/>
                      <a:pt x="7" y="3"/>
                    </a:cubicBezTo>
                    <a:cubicBezTo>
                      <a:pt x="3" y="7"/>
                      <a:pt x="0" y="12"/>
                      <a:pt x="0" y="18"/>
                    </a:cubicBezTo>
                    <a:cubicBezTo>
                      <a:pt x="0" y="26"/>
                      <a:pt x="6" y="33"/>
                      <a:pt x="13" y="35"/>
                    </a:cubicBezTo>
                    <a:cubicBezTo>
                      <a:pt x="15" y="36"/>
                      <a:pt x="17" y="36"/>
                      <a:pt x="18" y="36"/>
                    </a:cubicBezTo>
                    <a:cubicBezTo>
                      <a:pt x="19" y="36"/>
                      <a:pt x="19" y="36"/>
                      <a:pt x="19" y="36"/>
                    </a:cubicBezTo>
                    <a:cubicBezTo>
                      <a:pt x="22" y="36"/>
                      <a:pt x="24" y="36"/>
                      <a:pt x="26" y="35"/>
                    </a:cubicBezTo>
                    <a:cubicBezTo>
                      <a:pt x="29" y="34"/>
                      <a:pt x="31" y="32"/>
                      <a:pt x="32" y="31"/>
                    </a:cubicBezTo>
                    <a:cubicBezTo>
                      <a:pt x="36" y="27"/>
                      <a:pt x="38" y="23"/>
                      <a:pt x="38" y="18"/>
                    </a:cubicBezTo>
                    <a:cubicBezTo>
                      <a:pt x="38" y="14"/>
                      <a:pt x="37" y="10"/>
                      <a:pt x="35" y="7"/>
                    </a:cubicBezTo>
                    <a:cubicBezTo>
                      <a:pt x="34" y="6"/>
                      <a:pt x="32" y="4"/>
                      <a:pt x="31" y="3"/>
                    </a:cubicBezTo>
                    <a:cubicBezTo>
                      <a:pt x="30" y="2"/>
                      <a:pt x="28" y="1"/>
                      <a:pt x="26" y="0"/>
                    </a:cubicBezTo>
                    <a:cubicBezTo>
                      <a:pt x="27" y="10"/>
                      <a:pt x="27" y="18"/>
                      <a:pt x="27" y="18"/>
                    </a:cubicBezTo>
                    <a:cubicBezTo>
                      <a:pt x="26" y="22"/>
                      <a:pt x="23" y="25"/>
                      <a:pt x="19" y="25"/>
                    </a:cubicBezTo>
                    <a:cubicBezTo>
                      <a:pt x="19" y="25"/>
                      <a:pt x="19" y="25"/>
                      <a:pt x="19" y="25"/>
                    </a:cubicBezTo>
                    <a:cubicBezTo>
                      <a:pt x="14" y="25"/>
                      <a:pt x="11" y="21"/>
                      <a:pt x="12" y="17"/>
                    </a:cubicBezTo>
                    <a:cubicBezTo>
                      <a:pt x="12" y="17"/>
                      <a:pt x="12" y="10"/>
                      <a:pt x="11" y="1"/>
                    </a:cubicBezTo>
                    <a:cubicBezTo>
                      <a:pt x="11" y="1"/>
                      <a:pt x="11" y="1"/>
                      <a:pt x="11" y="1"/>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 name="Google Shape;552;p13"/>
              <p:cNvSpPr/>
              <p:nvPr/>
            </p:nvSpPr>
            <p:spPr>
              <a:xfrm>
                <a:off x="2783983" y="3772987"/>
                <a:ext cx="8027" cy="21070"/>
              </a:xfrm>
              <a:custGeom>
                <a:avLst/>
                <a:gdLst/>
                <a:ahLst/>
                <a:cxnLst/>
                <a:rect l="l" t="t" r="r" b="b"/>
                <a:pathLst>
                  <a:path w="6" h="16" extrusionOk="0">
                    <a:moveTo>
                      <a:pt x="0" y="16"/>
                    </a:moveTo>
                    <a:cubicBezTo>
                      <a:pt x="4" y="12"/>
                      <a:pt x="6" y="6"/>
                      <a:pt x="5" y="0"/>
                    </a:cubicBezTo>
                    <a:cubicBezTo>
                      <a:pt x="6" y="6"/>
                      <a:pt x="4" y="12"/>
                      <a:pt x="0" y="1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553;p13"/>
              <p:cNvSpPr/>
              <p:nvPr/>
            </p:nvSpPr>
            <p:spPr>
              <a:xfrm>
                <a:off x="2766926" y="3750914"/>
                <a:ext cx="19064" cy="9030"/>
              </a:xfrm>
              <a:custGeom>
                <a:avLst/>
                <a:gdLst/>
                <a:ahLst/>
                <a:cxnLst/>
                <a:rect l="l" t="t" r="r" b="b"/>
                <a:pathLst>
                  <a:path w="14" h="7" extrusionOk="0">
                    <a:moveTo>
                      <a:pt x="14" y="7"/>
                    </a:moveTo>
                    <a:cubicBezTo>
                      <a:pt x="10" y="3"/>
                      <a:pt x="5" y="0"/>
                      <a:pt x="0" y="0"/>
                    </a:cubicBezTo>
                    <a:cubicBezTo>
                      <a:pt x="0" y="0"/>
                      <a:pt x="0" y="0"/>
                      <a:pt x="0" y="0"/>
                    </a:cubicBezTo>
                    <a:cubicBezTo>
                      <a:pt x="5" y="0"/>
                      <a:pt x="10" y="3"/>
                      <a:pt x="14" y="7"/>
                    </a:cubicBezTo>
                    <a:close/>
                  </a:path>
                </a:pathLst>
              </a:custGeom>
              <a:solidFill>
                <a:srgbClr val="BC722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554;p13"/>
              <p:cNvSpPr/>
              <p:nvPr/>
            </p:nvSpPr>
            <p:spPr>
              <a:xfrm>
                <a:off x="2653550" y="3812117"/>
                <a:ext cx="8027" cy="24080"/>
              </a:xfrm>
              <a:custGeom>
                <a:avLst/>
                <a:gdLst/>
                <a:ahLst/>
                <a:cxnLst/>
                <a:rect l="l" t="t" r="r" b="b"/>
                <a:pathLst>
                  <a:path w="6" h="18" extrusionOk="0">
                    <a:moveTo>
                      <a:pt x="6" y="11"/>
                    </a:moveTo>
                    <a:cubicBezTo>
                      <a:pt x="6" y="13"/>
                      <a:pt x="6" y="16"/>
                      <a:pt x="5" y="18"/>
                    </a:cubicBezTo>
                    <a:cubicBezTo>
                      <a:pt x="6" y="16"/>
                      <a:pt x="6" y="13"/>
                      <a:pt x="6" y="11"/>
                    </a:cubicBezTo>
                    <a:cubicBezTo>
                      <a:pt x="5" y="7"/>
                      <a:pt x="3" y="3"/>
                      <a:pt x="0" y="0"/>
                    </a:cubicBezTo>
                    <a:cubicBezTo>
                      <a:pt x="3" y="3"/>
                      <a:pt x="5" y="7"/>
                      <a:pt x="6" y="11"/>
                    </a:cubicBezTo>
                    <a:close/>
                  </a:path>
                </a:pathLst>
              </a:custGeom>
              <a:solidFill>
                <a:srgbClr val="BC722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555;p13"/>
              <p:cNvSpPr/>
              <p:nvPr/>
            </p:nvSpPr>
            <p:spPr>
              <a:xfrm>
                <a:off x="2625456" y="3854257"/>
                <a:ext cx="6020" cy="1004"/>
              </a:xfrm>
              <a:custGeom>
                <a:avLst/>
                <a:gdLst/>
                <a:ahLst/>
                <a:cxnLst/>
                <a:rect l="l" t="t" r="r" b="b"/>
                <a:pathLst>
                  <a:path w="4" h="1" extrusionOk="0">
                    <a:moveTo>
                      <a:pt x="4" y="1"/>
                    </a:moveTo>
                    <a:cubicBezTo>
                      <a:pt x="3" y="1"/>
                      <a:pt x="1" y="0"/>
                      <a:pt x="0" y="0"/>
                    </a:cubicBezTo>
                    <a:cubicBezTo>
                      <a:pt x="1" y="0"/>
                      <a:pt x="3" y="1"/>
                      <a:pt x="4" y="1"/>
                    </a:cubicBezTo>
                    <a:close/>
                  </a:path>
                </a:pathLst>
              </a:custGeom>
              <a:solidFill>
                <a:srgbClr val="BC722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556;p13"/>
              <p:cNvSpPr/>
              <p:nvPr/>
            </p:nvSpPr>
            <p:spPr>
              <a:xfrm>
                <a:off x="2609403" y="3809107"/>
                <a:ext cx="15050" cy="45150"/>
              </a:xfrm>
              <a:custGeom>
                <a:avLst/>
                <a:gdLst/>
                <a:ahLst/>
                <a:cxnLst/>
                <a:rect l="l" t="t" r="r" b="b"/>
                <a:pathLst>
                  <a:path w="11" h="33" extrusionOk="0">
                    <a:moveTo>
                      <a:pt x="1" y="19"/>
                    </a:moveTo>
                    <a:cubicBezTo>
                      <a:pt x="2" y="25"/>
                      <a:pt x="6" y="30"/>
                      <a:pt x="11" y="33"/>
                    </a:cubicBezTo>
                    <a:cubicBezTo>
                      <a:pt x="6" y="30"/>
                      <a:pt x="2" y="25"/>
                      <a:pt x="1" y="19"/>
                    </a:cubicBezTo>
                    <a:cubicBezTo>
                      <a:pt x="0" y="11"/>
                      <a:pt x="3" y="4"/>
                      <a:pt x="9" y="0"/>
                    </a:cubicBezTo>
                    <a:cubicBezTo>
                      <a:pt x="9" y="0"/>
                      <a:pt x="9" y="0"/>
                      <a:pt x="9" y="0"/>
                    </a:cubicBezTo>
                    <a:cubicBezTo>
                      <a:pt x="3" y="4"/>
                      <a:pt x="0" y="11"/>
                      <a:pt x="1" y="19"/>
                    </a:cubicBezTo>
                    <a:close/>
                  </a:path>
                </a:pathLst>
              </a:custGeom>
              <a:solidFill>
                <a:srgbClr val="BC722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557;p13"/>
              <p:cNvSpPr/>
              <p:nvPr/>
            </p:nvSpPr>
            <p:spPr>
              <a:xfrm>
                <a:off x="2501043" y="3877333"/>
                <a:ext cx="13044" cy="11037"/>
              </a:xfrm>
              <a:custGeom>
                <a:avLst/>
                <a:gdLst/>
                <a:ahLst/>
                <a:cxnLst/>
                <a:rect l="l" t="t" r="r" b="b"/>
                <a:pathLst>
                  <a:path w="10" h="8" extrusionOk="0">
                    <a:moveTo>
                      <a:pt x="0" y="8"/>
                    </a:moveTo>
                    <a:cubicBezTo>
                      <a:pt x="4" y="7"/>
                      <a:pt x="8" y="4"/>
                      <a:pt x="10" y="0"/>
                    </a:cubicBezTo>
                    <a:cubicBezTo>
                      <a:pt x="8" y="4"/>
                      <a:pt x="4" y="7"/>
                      <a:pt x="0" y="8"/>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558;p13"/>
              <p:cNvSpPr/>
              <p:nvPr/>
            </p:nvSpPr>
            <p:spPr>
              <a:xfrm>
                <a:off x="2318437" y="3862284"/>
                <a:ext cx="15050" cy="46153"/>
              </a:xfrm>
              <a:custGeom>
                <a:avLst/>
                <a:gdLst/>
                <a:ahLst/>
                <a:cxnLst/>
                <a:rect l="l" t="t" r="r" b="b"/>
                <a:pathLst>
                  <a:path w="11" h="34" extrusionOk="0">
                    <a:moveTo>
                      <a:pt x="0" y="17"/>
                    </a:moveTo>
                    <a:cubicBezTo>
                      <a:pt x="0" y="24"/>
                      <a:pt x="4" y="31"/>
                      <a:pt x="11" y="34"/>
                    </a:cubicBezTo>
                    <a:cubicBezTo>
                      <a:pt x="4" y="31"/>
                      <a:pt x="0" y="24"/>
                      <a:pt x="0" y="17"/>
                    </a:cubicBezTo>
                    <a:cubicBezTo>
                      <a:pt x="0" y="9"/>
                      <a:pt x="4" y="3"/>
                      <a:pt x="10" y="0"/>
                    </a:cubicBezTo>
                    <a:cubicBezTo>
                      <a:pt x="10" y="0"/>
                      <a:pt x="10" y="0"/>
                      <a:pt x="10" y="0"/>
                    </a:cubicBezTo>
                    <a:cubicBezTo>
                      <a:pt x="4" y="3"/>
                      <a:pt x="0" y="9"/>
                      <a:pt x="0" y="17"/>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559;p13"/>
              <p:cNvSpPr/>
              <p:nvPr/>
            </p:nvSpPr>
            <p:spPr>
              <a:xfrm>
                <a:off x="2333487" y="3908437"/>
                <a:ext cx="10033" cy="1004"/>
              </a:xfrm>
              <a:custGeom>
                <a:avLst/>
                <a:gdLst/>
                <a:ahLst/>
                <a:cxnLst/>
                <a:rect l="l" t="t" r="r" b="b"/>
                <a:pathLst>
                  <a:path w="7" h="1" extrusionOk="0">
                    <a:moveTo>
                      <a:pt x="7" y="1"/>
                    </a:moveTo>
                    <a:cubicBezTo>
                      <a:pt x="7" y="1"/>
                      <a:pt x="7" y="1"/>
                      <a:pt x="7" y="1"/>
                    </a:cubicBezTo>
                    <a:cubicBezTo>
                      <a:pt x="5" y="1"/>
                      <a:pt x="2" y="1"/>
                      <a:pt x="0" y="0"/>
                    </a:cubicBezTo>
                    <a:cubicBezTo>
                      <a:pt x="2" y="1"/>
                      <a:pt x="5" y="1"/>
                      <a:pt x="7" y="1"/>
                    </a:cubicBezTo>
                    <a:close/>
                  </a:path>
                </a:pathLst>
              </a:custGeom>
              <a:solidFill>
                <a:srgbClr val="BC722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560;p13"/>
              <p:cNvSpPr/>
              <p:nvPr/>
            </p:nvSpPr>
            <p:spPr>
              <a:xfrm>
                <a:off x="2150881" y="3862284"/>
                <a:ext cx="18060" cy="43143"/>
              </a:xfrm>
              <a:custGeom>
                <a:avLst/>
                <a:gdLst/>
                <a:ahLst/>
                <a:cxnLst/>
                <a:rect l="l" t="t" r="r" b="b"/>
                <a:pathLst>
                  <a:path w="13" h="32" extrusionOk="0">
                    <a:moveTo>
                      <a:pt x="0" y="15"/>
                    </a:moveTo>
                    <a:cubicBezTo>
                      <a:pt x="0" y="9"/>
                      <a:pt x="3" y="4"/>
                      <a:pt x="7" y="0"/>
                    </a:cubicBezTo>
                    <a:cubicBezTo>
                      <a:pt x="3" y="4"/>
                      <a:pt x="0" y="9"/>
                      <a:pt x="0" y="15"/>
                    </a:cubicBezTo>
                    <a:cubicBezTo>
                      <a:pt x="0" y="23"/>
                      <a:pt x="6" y="30"/>
                      <a:pt x="13" y="32"/>
                    </a:cubicBezTo>
                    <a:cubicBezTo>
                      <a:pt x="6" y="30"/>
                      <a:pt x="0" y="23"/>
                      <a:pt x="0" y="15"/>
                    </a:cubicBezTo>
                    <a:close/>
                  </a:path>
                </a:pathLst>
              </a:custGeom>
              <a:solidFill>
                <a:srgbClr val="BC722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561;p13"/>
              <p:cNvSpPr/>
              <p:nvPr/>
            </p:nvSpPr>
            <p:spPr>
              <a:xfrm>
                <a:off x="2862242" y="3975659"/>
                <a:ext cx="132440" cy="193643"/>
              </a:xfrm>
              <a:custGeom>
                <a:avLst/>
                <a:gdLst/>
                <a:ahLst/>
                <a:cxnLst/>
                <a:rect l="l" t="t" r="r" b="b"/>
                <a:pathLst>
                  <a:path w="97" h="142" extrusionOk="0">
                    <a:moveTo>
                      <a:pt x="97" y="0"/>
                    </a:moveTo>
                    <a:cubicBezTo>
                      <a:pt x="97" y="0"/>
                      <a:pt x="5" y="41"/>
                      <a:pt x="0" y="142"/>
                    </a:cubicBezTo>
                    <a:cubicBezTo>
                      <a:pt x="39" y="138"/>
                      <a:pt x="39" y="138"/>
                      <a:pt x="39" y="138"/>
                    </a:cubicBezTo>
                    <a:cubicBezTo>
                      <a:pt x="39" y="138"/>
                      <a:pt x="44" y="57"/>
                      <a:pt x="97"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562;p13"/>
              <p:cNvSpPr/>
              <p:nvPr/>
            </p:nvSpPr>
            <p:spPr>
              <a:xfrm>
                <a:off x="3239495" y="3959606"/>
                <a:ext cx="168560" cy="245816"/>
              </a:xfrm>
              <a:custGeom>
                <a:avLst/>
                <a:gdLst/>
                <a:ahLst/>
                <a:cxnLst/>
                <a:rect l="l" t="t" r="r" b="b"/>
                <a:pathLst>
                  <a:path w="124" h="181" extrusionOk="0">
                    <a:moveTo>
                      <a:pt x="34" y="178"/>
                    </a:moveTo>
                    <a:cubicBezTo>
                      <a:pt x="34" y="176"/>
                      <a:pt x="28" y="67"/>
                      <a:pt x="124" y="20"/>
                    </a:cubicBezTo>
                    <a:cubicBezTo>
                      <a:pt x="121" y="13"/>
                      <a:pt x="118" y="7"/>
                      <a:pt x="114" y="0"/>
                    </a:cubicBezTo>
                    <a:cubicBezTo>
                      <a:pt x="0" y="54"/>
                      <a:pt x="9" y="181"/>
                      <a:pt x="9" y="181"/>
                    </a:cubicBezTo>
                    <a:cubicBezTo>
                      <a:pt x="17" y="180"/>
                      <a:pt x="24" y="179"/>
                      <a:pt x="30" y="179"/>
                    </a:cubicBezTo>
                    <a:cubicBezTo>
                      <a:pt x="32" y="179"/>
                      <a:pt x="33" y="179"/>
                      <a:pt x="34" y="17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563;p13"/>
              <p:cNvSpPr/>
              <p:nvPr/>
            </p:nvSpPr>
            <p:spPr>
              <a:xfrm>
                <a:off x="3164245" y="4001746"/>
                <a:ext cx="132440" cy="192639"/>
              </a:xfrm>
              <a:custGeom>
                <a:avLst/>
                <a:gdLst/>
                <a:ahLst/>
                <a:cxnLst/>
                <a:rect l="l" t="t" r="r" b="b"/>
                <a:pathLst>
                  <a:path w="97" h="142" extrusionOk="0">
                    <a:moveTo>
                      <a:pt x="97" y="0"/>
                    </a:moveTo>
                    <a:cubicBezTo>
                      <a:pt x="97" y="0"/>
                      <a:pt x="5" y="41"/>
                      <a:pt x="0" y="142"/>
                    </a:cubicBezTo>
                    <a:cubicBezTo>
                      <a:pt x="39" y="138"/>
                      <a:pt x="39" y="138"/>
                      <a:pt x="39" y="138"/>
                    </a:cubicBezTo>
                    <a:cubicBezTo>
                      <a:pt x="39" y="138"/>
                      <a:pt x="43" y="57"/>
                      <a:pt x="97"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 name="Google Shape;564;p13"/>
              <p:cNvSpPr/>
              <p:nvPr/>
            </p:nvSpPr>
            <p:spPr>
              <a:xfrm>
                <a:off x="1610075" y="3947575"/>
                <a:ext cx="440400" cy="303000"/>
              </a:xfrm>
              <a:custGeom>
                <a:avLst/>
                <a:gdLst/>
                <a:ahLst/>
                <a:cxnLst/>
                <a:rect l="l" t="t" r="r" b="b"/>
                <a:pathLst>
                  <a:path w="325" h="223" extrusionOk="0">
                    <a:moveTo>
                      <a:pt x="323" y="223"/>
                    </a:moveTo>
                    <a:cubicBezTo>
                      <a:pt x="325" y="223"/>
                      <a:pt x="325" y="223"/>
                      <a:pt x="325" y="223"/>
                    </a:cubicBezTo>
                    <a:cubicBezTo>
                      <a:pt x="239" y="127"/>
                      <a:pt x="204" y="54"/>
                      <a:pt x="199" y="0"/>
                    </a:cubicBezTo>
                    <a:cubicBezTo>
                      <a:pt x="0" y="12"/>
                      <a:pt x="43" y="207"/>
                      <a:pt x="46" y="217"/>
                    </a:cubicBezTo>
                    <a:cubicBezTo>
                      <a:pt x="46" y="217"/>
                      <a:pt x="46" y="217"/>
                      <a:pt x="46" y="217"/>
                    </a:cubicBezTo>
                    <a:cubicBezTo>
                      <a:pt x="46" y="217"/>
                      <a:pt x="46" y="217"/>
                      <a:pt x="46" y="217"/>
                    </a:cubicBezTo>
                    <a:cubicBezTo>
                      <a:pt x="130" y="220"/>
                      <a:pt x="213" y="222"/>
                      <a:pt x="293" y="223"/>
                    </a:cubicBezTo>
                    <a:cubicBezTo>
                      <a:pt x="303" y="223"/>
                      <a:pt x="313" y="223"/>
                      <a:pt x="323" y="223"/>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565;p13"/>
              <p:cNvSpPr/>
              <p:nvPr/>
            </p:nvSpPr>
            <p:spPr>
              <a:xfrm>
                <a:off x="3205370" y="3769977"/>
                <a:ext cx="255850" cy="189629"/>
              </a:xfrm>
              <a:custGeom>
                <a:avLst/>
                <a:gdLst/>
                <a:ahLst/>
                <a:cxnLst/>
                <a:rect l="l" t="t" r="r" b="b"/>
                <a:pathLst>
                  <a:path w="188" h="140" extrusionOk="0">
                    <a:moveTo>
                      <a:pt x="160" y="0"/>
                    </a:moveTo>
                    <a:cubicBezTo>
                      <a:pt x="76" y="49"/>
                      <a:pt x="0" y="50"/>
                      <a:pt x="0" y="50"/>
                    </a:cubicBezTo>
                    <a:cubicBezTo>
                      <a:pt x="70" y="64"/>
                      <a:pt x="111" y="100"/>
                      <a:pt x="136" y="140"/>
                    </a:cubicBezTo>
                    <a:cubicBezTo>
                      <a:pt x="151" y="133"/>
                      <a:pt x="168" y="127"/>
                      <a:pt x="188" y="123"/>
                    </a:cubicBezTo>
                    <a:cubicBezTo>
                      <a:pt x="183" y="44"/>
                      <a:pt x="160" y="0"/>
                      <a:pt x="160" y="0"/>
                    </a:cubicBezTo>
                    <a:close/>
                  </a:path>
                </a:pathLst>
              </a:custGeom>
              <a:solidFill>
                <a:srgbClr val="F4F4F4">
                  <a:alpha val="100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566;p13"/>
              <p:cNvSpPr/>
              <p:nvPr/>
            </p:nvSpPr>
            <p:spPr>
              <a:xfrm>
                <a:off x="3164245" y="3999234"/>
                <a:ext cx="132440" cy="192639"/>
              </a:xfrm>
              <a:custGeom>
                <a:avLst/>
                <a:gdLst/>
                <a:ahLst/>
                <a:cxnLst/>
                <a:rect l="l" t="t" r="r" b="b"/>
                <a:pathLst>
                  <a:path w="97" h="142" extrusionOk="0">
                    <a:moveTo>
                      <a:pt x="97" y="0"/>
                    </a:moveTo>
                    <a:cubicBezTo>
                      <a:pt x="97" y="0"/>
                      <a:pt x="5" y="41"/>
                      <a:pt x="0" y="142"/>
                    </a:cubicBezTo>
                    <a:cubicBezTo>
                      <a:pt x="39" y="138"/>
                      <a:pt x="39" y="138"/>
                      <a:pt x="39" y="138"/>
                    </a:cubicBezTo>
                    <a:cubicBezTo>
                      <a:pt x="39" y="138"/>
                      <a:pt x="43" y="57"/>
                      <a:pt x="97" y="0"/>
                    </a:cubicBezTo>
                    <a:close/>
                  </a:path>
                </a:pathLst>
              </a:custGeom>
              <a:solidFill>
                <a:srgbClr val="F4F4F4">
                  <a:alpha val="251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 name="Google Shape;567;p13"/>
              <p:cNvSpPr/>
              <p:nvPr/>
            </p:nvSpPr>
            <p:spPr>
              <a:xfrm>
                <a:off x="2150881" y="3858270"/>
                <a:ext cx="52173" cy="48160"/>
              </a:xfrm>
              <a:custGeom>
                <a:avLst/>
                <a:gdLst/>
                <a:ahLst/>
                <a:cxnLst/>
                <a:rect l="l" t="t" r="r" b="b"/>
                <a:pathLst>
                  <a:path w="38" h="36" extrusionOk="0">
                    <a:moveTo>
                      <a:pt x="26" y="0"/>
                    </a:moveTo>
                    <a:cubicBezTo>
                      <a:pt x="26" y="0"/>
                      <a:pt x="26" y="0"/>
                      <a:pt x="26" y="0"/>
                    </a:cubicBezTo>
                    <a:cubicBezTo>
                      <a:pt x="33" y="3"/>
                      <a:pt x="38" y="10"/>
                      <a:pt x="38" y="18"/>
                    </a:cubicBezTo>
                    <a:cubicBezTo>
                      <a:pt x="38" y="28"/>
                      <a:pt x="30" y="36"/>
                      <a:pt x="19" y="36"/>
                    </a:cubicBezTo>
                    <a:cubicBezTo>
                      <a:pt x="9" y="36"/>
                      <a:pt x="0" y="28"/>
                      <a:pt x="0" y="18"/>
                    </a:cubicBezTo>
                    <a:cubicBezTo>
                      <a:pt x="0" y="10"/>
                      <a:pt x="5" y="3"/>
                      <a:pt x="11" y="1"/>
                    </a:cubicBez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568;p13"/>
              <p:cNvSpPr/>
              <p:nvPr/>
            </p:nvSpPr>
            <p:spPr>
              <a:xfrm>
                <a:off x="2318437" y="3860277"/>
                <a:ext cx="50167" cy="49163"/>
              </a:xfrm>
              <a:custGeom>
                <a:avLst/>
                <a:gdLst/>
                <a:ahLst/>
                <a:cxnLst/>
                <a:rect l="l" t="t" r="r" b="b"/>
                <a:pathLst>
                  <a:path w="37" h="36" extrusionOk="0">
                    <a:moveTo>
                      <a:pt x="25" y="0"/>
                    </a:moveTo>
                    <a:cubicBezTo>
                      <a:pt x="32" y="3"/>
                      <a:pt x="37" y="10"/>
                      <a:pt x="37" y="18"/>
                    </a:cubicBezTo>
                    <a:cubicBezTo>
                      <a:pt x="37" y="28"/>
                      <a:pt x="29" y="36"/>
                      <a:pt x="18" y="36"/>
                    </a:cubicBezTo>
                    <a:cubicBezTo>
                      <a:pt x="8" y="36"/>
                      <a:pt x="0" y="28"/>
                      <a:pt x="0" y="18"/>
                    </a:cubicBezTo>
                    <a:cubicBezTo>
                      <a:pt x="0" y="10"/>
                      <a:pt x="4" y="4"/>
                      <a:pt x="10" y="1"/>
                    </a:cubicBez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569;p13"/>
              <p:cNvSpPr/>
              <p:nvPr/>
            </p:nvSpPr>
            <p:spPr>
              <a:xfrm>
                <a:off x="2466930" y="3840210"/>
                <a:ext cx="53177" cy="50166"/>
              </a:xfrm>
              <a:custGeom>
                <a:avLst/>
                <a:gdLst/>
                <a:ahLst/>
                <a:cxnLst/>
                <a:rect l="l" t="t" r="r" b="b"/>
                <a:pathLst>
                  <a:path w="39" h="37" extrusionOk="0">
                    <a:moveTo>
                      <a:pt x="24" y="0"/>
                    </a:moveTo>
                    <a:cubicBezTo>
                      <a:pt x="31" y="2"/>
                      <a:pt x="37" y="8"/>
                      <a:pt x="38" y="15"/>
                    </a:cubicBezTo>
                    <a:cubicBezTo>
                      <a:pt x="39" y="25"/>
                      <a:pt x="31" y="35"/>
                      <a:pt x="21" y="36"/>
                    </a:cubicBezTo>
                    <a:cubicBezTo>
                      <a:pt x="11" y="37"/>
                      <a:pt x="2" y="30"/>
                      <a:pt x="0" y="19"/>
                    </a:cubicBezTo>
                    <a:cubicBezTo>
                      <a:pt x="0" y="12"/>
                      <a:pt x="3" y="5"/>
                      <a:pt x="9" y="1"/>
                    </a:cubicBez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570;p13"/>
              <p:cNvSpPr/>
              <p:nvPr/>
            </p:nvSpPr>
            <p:spPr>
              <a:xfrm>
                <a:off x="2609403" y="3806097"/>
                <a:ext cx="53177" cy="52173"/>
              </a:xfrm>
              <a:custGeom>
                <a:avLst/>
                <a:gdLst/>
                <a:ahLst/>
                <a:cxnLst/>
                <a:rect l="l" t="t" r="r" b="b"/>
                <a:pathLst>
                  <a:path w="39" h="38" extrusionOk="0">
                    <a:moveTo>
                      <a:pt x="24" y="0"/>
                    </a:moveTo>
                    <a:cubicBezTo>
                      <a:pt x="31" y="2"/>
                      <a:pt x="36" y="7"/>
                      <a:pt x="38" y="15"/>
                    </a:cubicBezTo>
                    <a:cubicBezTo>
                      <a:pt x="39" y="25"/>
                      <a:pt x="32" y="35"/>
                      <a:pt x="22" y="36"/>
                    </a:cubicBezTo>
                    <a:cubicBezTo>
                      <a:pt x="12" y="38"/>
                      <a:pt x="2" y="31"/>
                      <a:pt x="1" y="21"/>
                    </a:cubicBezTo>
                    <a:cubicBezTo>
                      <a:pt x="0" y="13"/>
                      <a:pt x="3" y="6"/>
                      <a:pt x="9" y="2"/>
                    </a:cubicBez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571;p13"/>
              <p:cNvSpPr/>
              <p:nvPr/>
            </p:nvSpPr>
            <p:spPr>
              <a:xfrm>
                <a:off x="2738833" y="3750914"/>
                <a:ext cx="56187" cy="54180"/>
              </a:xfrm>
              <a:custGeom>
                <a:avLst/>
                <a:gdLst/>
                <a:ahLst/>
                <a:cxnLst/>
                <a:rect l="l" t="t" r="r" b="b"/>
                <a:pathLst>
                  <a:path w="41" h="40" extrusionOk="0">
                    <a:moveTo>
                      <a:pt x="21" y="0"/>
                    </a:moveTo>
                    <a:cubicBezTo>
                      <a:pt x="21" y="0"/>
                      <a:pt x="21" y="0"/>
                      <a:pt x="21" y="0"/>
                    </a:cubicBezTo>
                    <a:cubicBezTo>
                      <a:pt x="28" y="0"/>
                      <a:pt x="35" y="5"/>
                      <a:pt x="38" y="12"/>
                    </a:cubicBezTo>
                    <a:cubicBezTo>
                      <a:pt x="41" y="22"/>
                      <a:pt x="36" y="33"/>
                      <a:pt x="26" y="36"/>
                    </a:cubicBezTo>
                    <a:cubicBezTo>
                      <a:pt x="17" y="40"/>
                      <a:pt x="6" y="35"/>
                      <a:pt x="3" y="25"/>
                    </a:cubicBezTo>
                    <a:cubicBezTo>
                      <a:pt x="0" y="18"/>
                      <a:pt x="2" y="11"/>
                      <a:pt x="7" y="6"/>
                    </a:cubicBez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572;p13"/>
              <p:cNvSpPr/>
              <p:nvPr/>
            </p:nvSpPr>
            <p:spPr>
              <a:xfrm>
                <a:off x="3465245" y="3934523"/>
                <a:ext cx="16053" cy="32107"/>
              </a:xfrm>
              <a:custGeom>
                <a:avLst/>
                <a:gdLst/>
                <a:ahLst/>
                <a:cxnLst/>
                <a:rect l="l" t="t" r="r" b="b"/>
                <a:pathLst>
                  <a:path w="12" h="24" extrusionOk="0">
                    <a:moveTo>
                      <a:pt x="0" y="24"/>
                    </a:moveTo>
                    <a:cubicBezTo>
                      <a:pt x="4" y="23"/>
                      <a:pt x="8" y="22"/>
                      <a:pt x="12" y="21"/>
                    </a:cubicBezTo>
                    <a:cubicBezTo>
                      <a:pt x="12" y="14"/>
                      <a:pt x="11" y="7"/>
                      <a:pt x="11" y="0"/>
                    </a:cubicBezTo>
                    <a:cubicBezTo>
                      <a:pt x="7" y="1"/>
                      <a:pt x="3" y="1"/>
                      <a:pt x="0" y="2"/>
                    </a:cubicBezTo>
                    <a:cubicBezTo>
                      <a:pt x="0" y="9"/>
                      <a:pt x="0" y="16"/>
                      <a:pt x="0" y="2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573;p13"/>
              <p:cNvSpPr/>
              <p:nvPr/>
            </p:nvSpPr>
            <p:spPr>
              <a:xfrm>
                <a:off x="3381675" y="3934525"/>
                <a:ext cx="86800" cy="235975"/>
              </a:xfrm>
              <a:custGeom>
                <a:avLst/>
                <a:gdLst/>
                <a:ahLst/>
                <a:cxnLst/>
                <a:rect l="l" t="t" r="r" b="b"/>
                <a:pathLst>
                  <a:path w="3472" h="9439" extrusionOk="0">
                    <a:moveTo>
                      <a:pt x="402" y="1607"/>
                    </a:moveTo>
                    <a:lnTo>
                      <a:pt x="1808" y="6742"/>
                    </a:lnTo>
                    <a:lnTo>
                      <a:pt x="2009" y="9382"/>
                    </a:lnTo>
                    <a:lnTo>
                      <a:pt x="2554" y="9439"/>
                    </a:lnTo>
                    <a:lnTo>
                      <a:pt x="3386" y="5021"/>
                    </a:lnTo>
                    <a:lnTo>
                      <a:pt x="3472" y="0"/>
                    </a:lnTo>
                    <a:lnTo>
                      <a:pt x="1033" y="832"/>
                    </a:lnTo>
                    <a:lnTo>
                      <a:pt x="0" y="1435"/>
                    </a:lnTo>
                    <a:close/>
                  </a:path>
                </a:pathLst>
              </a:custGeom>
              <a:solidFill>
                <a:schemeClr val="dk2"/>
              </a:solidFill>
              <a:ln>
                <a:noFill/>
              </a:ln>
            </p:spPr>
          </p:sp>
          <p:sp>
            <p:nvSpPr>
              <p:cNvPr id="574" name="Google Shape;574;p13"/>
              <p:cNvSpPr/>
              <p:nvPr/>
            </p:nvSpPr>
            <p:spPr>
              <a:xfrm>
                <a:off x="3408054" y="3966630"/>
                <a:ext cx="58193" cy="195649"/>
              </a:xfrm>
              <a:custGeom>
                <a:avLst/>
                <a:gdLst/>
                <a:ahLst/>
                <a:cxnLst/>
                <a:rect l="l" t="t" r="r" b="b"/>
                <a:pathLst>
                  <a:path w="43" h="144" extrusionOk="0">
                    <a:moveTo>
                      <a:pt x="23" y="144"/>
                    </a:moveTo>
                    <a:cubicBezTo>
                      <a:pt x="38" y="88"/>
                      <a:pt x="43" y="40"/>
                      <a:pt x="42" y="0"/>
                    </a:cubicBezTo>
                    <a:cubicBezTo>
                      <a:pt x="26" y="4"/>
                      <a:pt x="12" y="9"/>
                      <a:pt x="0" y="15"/>
                    </a:cubicBezTo>
                    <a:cubicBezTo>
                      <a:pt x="30" y="78"/>
                      <a:pt x="23" y="144"/>
                      <a:pt x="23" y="14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575;p13"/>
              <p:cNvSpPr/>
              <p:nvPr/>
            </p:nvSpPr>
            <p:spPr>
              <a:xfrm>
                <a:off x="3394008" y="3936530"/>
                <a:ext cx="71237" cy="50166"/>
              </a:xfrm>
              <a:custGeom>
                <a:avLst/>
                <a:gdLst/>
                <a:ahLst/>
                <a:cxnLst/>
                <a:rect l="l" t="t" r="r" b="b"/>
                <a:pathLst>
                  <a:path w="52" h="37" extrusionOk="0">
                    <a:moveTo>
                      <a:pt x="10" y="37"/>
                    </a:moveTo>
                    <a:cubicBezTo>
                      <a:pt x="22" y="31"/>
                      <a:pt x="36" y="26"/>
                      <a:pt x="52" y="22"/>
                    </a:cubicBezTo>
                    <a:cubicBezTo>
                      <a:pt x="52" y="14"/>
                      <a:pt x="52" y="7"/>
                      <a:pt x="52" y="0"/>
                    </a:cubicBezTo>
                    <a:cubicBezTo>
                      <a:pt x="32" y="4"/>
                      <a:pt x="15" y="10"/>
                      <a:pt x="0" y="17"/>
                    </a:cubicBezTo>
                    <a:cubicBezTo>
                      <a:pt x="4" y="24"/>
                      <a:pt x="7" y="30"/>
                      <a:pt x="10" y="3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576;p13"/>
              <p:cNvSpPr/>
              <p:nvPr/>
            </p:nvSpPr>
            <p:spPr>
              <a:xfrm>
                <a:off x="1610085" y="3657605"/>
                <a:ext cx="1898302" cy="685274"/>
              </a:xfrm>
              <a:custGeom>
                <a:avLst/>
                <a:gdLst/>
                <a:ahLst/>
                <a:cxnLst/>
                <a:rect l="l" t="t" r="r" b="b"/>
                <a:pathLst>
                  <a:path w="1396" h="505" extrusionOk="0">
                    <a:moveTo>
                      <a:pt x="1358" y="389"/>
                    </a:moveTo>
                    <a:cubicBezTo>
                      <a:pt x="1374" y="337"/>
                      <a:pt x="1381" y="282"/>
                      <a:pt x="1379" y="225"/>
                    </a:cubicBezTo>
                    <a:cubicBezTo>
                      <a:pt x="1378" y="218"/>
                      <a:pt x="1378" y="211"/>
                      <a:pt x="1377" y="204"/>
                    </a:cubicBezTo>
                    <a:cubicBezTo>
                      <a:pt x="1372" y="145"/>
                      <a:pt x="1359" y="99"/>
                      <a:pt x="1351" y="78"/>
                    </a:cubicBezTo>
                    <a:cubicBezTo>
                      <a:pt x="1350" y="74"/>
                      <a:pt x="1347" y="71"/>
                      <a:pt x="1343" y="70"/>
                    </a:cubicBezTo>
                    <a:cubicBezTo>
                      <a:pt x="1340" y="68"/>
                      <a:pt x="1336" y="69"/>
                      <a:pt x="1332" y="70"/>
                    </a:cubicBezTo>
                    <a:cubicBezTo>
                      <a:pt x="1175" y="153"/>
                      <a:pt x="1043" y="121"/>
                      <a:pt x="960" y="81"/>
                    </a:cubicBezTo>
                    <a:cubicBezTo>
                      <a:pt x="959" y="81"/>
                      <a:pt x="959" y="81"/>
                      <a:pt x="959" y="81"/>
                    </a:cubicBezTo>
                    <a:cubicBezTo>
                      <a:pt x="930" y="66"/>
                      <a:pt x="901" y="48"/>
                      <a:pt x="875" y="27"/>
                    </a:cubicBezTo>
                    <a:cubicBezTo>
                      <a:pt x="869" y="23"/>
                      <a:pt x="864" y="19"/>
                      <a:pt x="859" y="14"/>
                    </a:cubicBezTo>
                    <a:cubicBezTo>
                      <a:pt x="851" y="7"/>
                      <a:pt x="841" y="2"/>
                      <a:pt x="830" y="1"/>
                    </a:cubicBezTo>
                    <a:cubicBezTo>
                      <a:pt x="820" y="0"/>
                      <a:pt x="810" y="2"/>
                      <a:pt x="801" y="6"/>
                    </a:cubicBezTo>
                    <a:cubicBezTo>
                      <a:pt x="789" y="1"/>
                      <a:pt x="776" y="0"/>
                      <a:pt x="764" y="5"/>
                    </a:cubicBezTo>
                    <a:cubicBezTo>
                      <a:pt x="761" y="6"/>
                      <a:pt x="759" y="8"/>
                      <a:pt x="758" y="10"/>
                    </a:cubicBezTo>
                    <a:cubicBezTo>
                      <a:pt x="757" y="13"/>
                      <a:pt x="757" y="15"/>
                      <a:pt x="758" y="18"/>
                    </a:cubicBezTo>
                    <a:cubicBezTo>
                      <a:pt x="760" y="23"/>
                      <a:pt x="766" y="26"/>
                      <a:pt x="771" y="24"/>
                    </a:cubicBezTo>
                    <a:cubicBezTo>
                      <a:pt x="774" y="23"/>
                      <a:pt x="777" y="22"/>
                      <a:pt x="780" y="22"/>
                    </a:cubicBezTo>
                    <a:cubicBezTo>
                      <a:pt x="785" y="21"/>
                      <a:pt x="790" y="22"/>
                      <a:pt x="795" y="25"/>
                    </a:cubicBezTo>
                    <a:cubicBezTo>
                      <a:pt x="805" y="30"/>
                      <a:pt x="815" y="41"/>
                      <a:pt x="825" y="57"/>
                    </a:cubicBezTo>
                    <a:cubicBezTo>
                      <a:pt x="803" y="68"/>
                      <a:pt x="780" y="79"/>
                      <a:pt x="756" y="88"/>
                    </a:cubicBezTo>
                    <a:cubicBezTo>
                      <a:pt x="749" y="67"/>
                      <a:pt x="740" y="52"/>
                      <a:pt x="728" y="43"/>
                    </a:cubicBezTo>
                    <a:cubicBezTo>
                      <a:pt x="727" y="42"/>
                      <a:pt x="726" y="42"/>
                      <a:pt x="725" y="41"/>
                    </a:cubicBezTo>
                    <a:cubicBezTo>
                      <a:pt x="725" y="41"/>
                      <a:pt x="725" y="41"/>
                      <a:pt x="724" y="41"/>
                    </a:cubicBezTo>
                    <a:cubicBezTo>
                      <a:pt x="714" y="34"/>
                      <a:pt x="702" y="31"/>
                      <a:pt x="689" y="33"/>
                    </a:cubicBezTo>
                    <a:cubicBezTo>
                      <a:pt x="686" y="34"/>
                      <a:pt x="684" y="35"/>
                      <a:pt x="682" y="37"/>
                    </a:cubicBezTo>
                    <a:cubicBezTo>
                      <a:pt x="680" y="39"/>
                      <a:pt x="680" y="42"/>
                      <a:pt x="680" y="45"/>
                    </a:cubicBezTo>
                    <a:cubicBezTo>
                      <a:pt x="681" y="47"/>
                      <a:pt x="682" y="50"/>
                      <a:pt x="684" y="51"/>
                    </a:cubicBezTo>
                    <a:cubicBezTo>
                      <a:pt x="685" y="52"/>
                      <a:pt x="686" y="52"/>
                      <a:pt x="687" y="53"/>
                    </a:cubicBezTo>
                    <a:cubicBezTo>
                      <a:pt x="668" y="59"/>
                      <a:pt x="647" y="64"/>
                      <a:pt x="625" y="70"/>
                    </a:cubicBezTo>
                    <a:cubicBezTo>
                      <a:pt x="615" y="61"/>
                      <a:pt x="602" y="57"/>
                      <a:pt x="588" y="59"/>
                    </a:cubicBezTo>
                    <a:cubicBezTo>
                      <a:pt x="582" y="60"/>
                      <a:pt x="578" y="65"/>
                      <a:pt x="579" y="70"/>
                    </a:cubicBezTo>
                    <a:cubicBezTo>
                      <a:pt x="579" y="76"/>
                      <a:pt x="584" y="80"/>
                      <a:pt x="590" y="79"/>
                    </a:cubicBezTo>
                    <a:cubicBezTo>
                      <a:pt x="594" y="78"/>
                      <a:pt x="598" y="79"/>
                      <a:pt x="602" y="80"/>
                    </a:cubicBezTo>
                    <a:cubicBezTo>
                      <a:pt x="606" y="81"/>
                      <a:pt x="610" y="83"/>
                      <a:pt x="614" y="86"/>
                    </a:cubicBezTo>
                    <a:cubicBezTo>
                      <a:pt x="622" y="93"/>
                      <a:pt x="629" y="104"/>
                      <a:pt x="633" y="120"/>
                    </a:cubicBezTo>
                    <a:cubicBezTo>
                      <a:pt x="605" y="124"/>
                      <a:pt x="576" y="127"/>
                      <a:pt x="545" y="129"/>
                    </a:cubicBezTo>
                    <a:cubicBezTo>
                      <a:pt x="542" y="114"/>
                      <a:pt x="536" y="103"/>
                      <a:pt x="527" y="94"/>
                    </a:cubicBezTo>
                    <a:cubicBezTo>
                      <a:pt x="526" y="93"/>
                      <a:pt x="525" y="92"/>
                      <a:pt x="523" y="90"/>
                    </a:cubicBezTo>
                    <a:cubicBezTo>
                      <a:pt x="514" y="82"/>
                      <a:pt x="502" y="78"/>
                      <a:pt x="488" y="78"/>
                    </a:cubicBezTo>
                    <a:cubicBezTo>
                      <a:pt x="482" y="78"/>
                      <a:pt x="478" y="82"/>
                      <a:pt x="478" y="88"/>
                    </a:cubicBezTo>
                    <a:cubicBezTo>
                      <a:pt x="478" y="93"/>
                      <a:pt x="482" y="98"/>
                      <a:pt x="488" y="98"/>
                    </a:cubicBezTo>
                    <a:cubicBezTo>
                      <a:pt x="491" y="98"/>
                      <a:pt x="493" y="98"/>
                      <a:pt x="496" y="99"/>
                    </a:cubicBezTo>
                    <a:cubicBezTo>
                      <a:pt x="503" y="100"/>
                      <a:pt x="508" y="103"/>
                      <a:pt x="513" y="108"/>
                    </a:cubicBezTo>
                    <a:cubicBezTo>
                      <a:pt x="518" y="113"/>
                      <a:pt x="522" y="121"/>
                      <a:pt x="525" y="130"/>
                    </a:cubicBezTo>
                    <a:cubicBezTo>
                      <a:pt x="495" y="131"/>
                      <a:pt x="462" y="131"/>
                      <a:pt x="424" y="130"/>
                    </a:cubicBezTo>
                    <a:cubicBezTo>
                      <a:pt x="421" y="120"/>
                      <a:pt x="417" y="112"/>
                      <a:pt x="412" y="106"/>
                    </a:cubicBezTo>
                    <a:cubicBezTo>
                      <a:pt x="412" y="106"/>
                      <a:pt x="411" y="105"/>
                      <a:pt x="411" y="105"/>
                    </a:cubicBezTo>
                    <a:cubicBezTo>
                      <a:pt x="403" y="96"/>
                      <a:pt x="392" y="92"/>
                      <a:pt x="380" y="92"/>
                    </a:cubicBezTo>
                    <a:cubicBezTo>
                      <a:pt x="374" y="92"/>
                      <a:pt x="370" y="96"/>
                      <a:pt x="370" y="102"/>
                    </a:cubicBezTo>
                    <a:cubicBezTo>
                      <a:pt x="370" y="105"/>
                      <a:pt x="371" y="107"/>
                      <a:pt x="373" y="109"/>
                    </a:cubicBezTo>
                    <a:cubicBezTo>
                      <a:pt x="355" y="111"/>
                      <a:pt x="338" y="113"/>
                      <a:pt x="320" y="115"/>
                    </a:cubicBezTo>
                    <a:cubicBezTo>
                      <a:pt x="288" y="118"/>
                      <a:pt x="255" y="122"/>
                      <a:pt x="222" y="125"/>
                    </a:cubicBezTo>
                    <a:cubicBezTo>
                      <a:pt x="212" y="127"/>
                      <a:pt x="201" y="128"/>
                      <a:pt x="191" y="129"/>
                    </a:cubicBezTo>
                    <a:cubicBezTo>
                      <a:pt x="188" y="129"/>
                      <a:pt x="188" y="129"/>
                      <a:pt x="188" y="129"/>
                    </a:cubicBezTo>
                    <a:cubicBezTo>
                      <a:pt x="182" y="130"/>
                      <a:pt x="176" y="131"/>
                      <a:pt x="170" y="132"/>
                    </a:cubicBezTo>
                    <a:cubicBezTo>
                      <a:pt x="117" y="138"/>
                      <a:pt x="78" y="161"/>
                      <a:pt x="54" y="198"/>
                    </a:cubicBezTo>
                    <a:cubicBezTo>
                      <a:pt x="0" y="283"/>
                      <a:pt x="39" y="418"/>
                      <a:pt x="43" y="431"/>
                    </a:cubicBezTo>
                    <a:cubicBezTo>
                      <a:pt x="40" y="435"/>
                      <a:pt x="28" y="454"/>
                      <a:pt x="45" y="477"/>
                    </a:cubicBezTo>
                    <a:cubicBezTo>
                      <a:pt x="45" y="478"/>
                      <a:pt x="46" y="478"/>
                      <a:pt x="47" y="478"/>
                    </a:cubicBezTo>
                    <a:cubicBezTo>
                      <a:pt x="52" y="479"/>
                      <a:pt x="558" y="505"/>
                      <a:pt x="1007" y="470"/>
                    </a:cubicBezTo>
                    <a:cubicBezTo>
                      <a:pt x="1031" y="495"/>
                      <a:pt x="1031" y="495"/>
                      <a:pt x="1031" y="495"/>
                    </a:cubicBezTo>
                    <a:cubicBezTo>
                      <a:pt x="1032" y="495"/>
                      <a:pt x="1032" y="496"/>
                      <a:pt x="1033" y="496"/>
                    </a:cubicBezTo>
                    <a:cubicBezTo>
                      <a:pt x="1033" y="496"/>
                      <a:pt x="1033" y="496"/>
                      <a:pt x="1033" y="496"/>
                    </a:cubicBezTo>
                    <a:cubicBezTo>
                      <a:pt x="1355" y="485"/>
                      <a:pt x="1355" y="485"/>
                      <a:pt x="1355" y="485"/>
                    </a:cubicBezTo>
                    <a:cubicBezTo>
                      <a:pt x="1356" y="485"/>
                      <a:pt x="1357" y="485"/>
                      <a:pt x="1357" y="484"/>
                    </a:cubicBezTo>
                    <a:cubicBezTo>
                      <a:pt x="1396" y="426"/>
                      <a:pt x="1365" y="395"/>
                      <a:pt x="1358" y="389"/>
                    </a:cubicBezTo>
                    <a:close/>
                    <a:moveTo>
                      <a:pt x="1353" y="387"/>
                    </a:moveTo>
                    <a:cubicBezTo>
                      <a:pt x="1344" y="388"/>
                      <a:pt x="1301" y="393"/>
                      <a:pt x="1232" y="399"/>
                    </a:cubicBezTo>
                    <a:cubicBezTo>
                      <a:pt x="1225" y="400"/>
                      <a:pt x="1218" y="400"/>
                      <a:pt x="1210" y="401"/>
                    </a:cubicBezTo>
                    <a:cubicBezTo>
                      <a:pt x="1210" y="391"/>
                      <a:pt x="1210" y="355"/>
                      <a:pt x="1226" y="316"/>
                    </a:cubicBezTo>
                    <a:cubicBezTo>
                      <a:pt x="1251" y="256"/>
                      <a:pt x="1300" y="220"/>
                      <a:pt x="1372" y="207"/>
                    </a:cubicBezTo>
                    <a:cubicBezTo>
                      <a:pt x="1373" y="213"/>
                      <a:pt x="1373" y="220"/>
                      <a:pt x="1374" y="225"/>
                    </a:cubicBezTo>
                    <a:cubicBezTo>
                      <a:pt x="1376" y="281"/>
                      <a:pt x="1369" y="336"/>
                      <a:pt x="1353" y="387"/>
                    </a:cubicBezTo>
                    <a:close/>
                    <a:moveTo>
                      <a:pt x="1334" y="75"/>
                    </a:moveTo>
                    <a:cubicBezTo>
                      <a:pt x="1337" y="74"/>
                      <a:pt x="1339" y="74"/>
                      <a:pt x="1342" y="74"/>
                    </a:cubicBezTo>
                    <a:cubicBezTo>
                      <a:pt x="1344" y="75"/>
                      <a:pt x="1346" y="77"/>
                      <a:pt x="1346" y="79"/>
                    </a:cubicBezTo>
                    <a:cubicBezTo>
                      <a:pt x="1354" y="101"/>
                      <a:pt x="1367" y="144"/>
                      <a:pt x="1372" y="202"/>
                    </a:cubicBezTo>
                    <a:cubicBezTo>
                      <a:pt x="1206" y="231"/>
                      <a:pt x="1204" y="380"/>
                      <a:pt x="1205" y="401"/>
                    </a:cubicBezTo>
                    <a:cubicBezTo>
                      <a:pt x="986" y="419"/>
                      <a:pt x="547" y="447"/>
                      <a:pt x="48" y="429"/>
                    </a:cubicBezTo>
                    <a:cubicBezTo>
                      <a:pt x="47" y="426"/>
                      <a:pt x="46" y="421"/>
                      <a:pt x="44" y="413"/>
                    </a:cubicBezTo>
                    <a:cubicBezTo>
                      <a:pt x="39" y="381"/>
                      <a:pt x="36" y="315"/>
                      <a:pt x="75" y="268"/>
                    </a:cubicBezTo>
                    <a:cubicBezTo>
                      <a:pt x="108" y="229"/>
                      <a:pt x="163" y="211"/>
                      <a:pt x="238" y="215"/>
                    </a:cubicBezTo>
                    <a:cubicBezTo>
                      <a:pt x="276" y="217"/>
                      <a:pt x="312" y="219"/>
                      <a:pt x="347" y="221"/>
                    </a:cubicBezTo>
                    <a:cubicBezTo>
                      <a:pt x="475" y="229"/>
                      <a:pt x="577" y="235"/>
                      <a:pt x="669" y="223"/>
                    </a:cubicBezTo>
                    <a:cubicBezTo>
                      <a:pt x="769" y="210"/>
                      <a:pt x="847" y="177"/>
                      <a:pt x="923" y="116"/>
                    </a:cubicBezTo>
                    <a:cubicBezTo>
                      <a:pt x="934" y="107"/>
                      <a:pt x="946" y="96"/>
                      <a:pt x="957" y="85"/>
                    </a:cubicBezTo>
                    <a:cubicBezTo>
                      <a:pt x="957" y="85"/>
                      <a:pt x="957" y="85"/>
                      <a:pt x="957" y="85"/>
                    </a:cubicBezTo>
                    <a:cubicBezTo>
                      <a:pt x="957" y="85"/>
                      <a:pt x="957" y="85"/>
                      <a:pt x="958" y="86"/>
                    </a:cubicBezTo>
                    <a:cubicBezTo>
                      <a:pt x="1042" y="127"/>
                      <a:pt x="1175" y="158"/>
                      <a:pt x="1334" y="75"/>
                    </a:cubicBezTo>
                    <a:close/>
                    <a:moveTo>
                      <a:pt x="829" y="6"/>
                    </a:moveTo>
                    <a:cubicBezTo>
                      <a:pt x="839" y="7"/>
                      <a:pt x="848" y="11"/>
                      <a:pt x="856" y="18"/>
                    </a:cubicBezTo>
                    <a:cubicBezTo>
                      <a:pt x="860" y="22"/>
                      <a:pt x="865" y="26"/>
                      <a:pt x="870" y="30"/>
                    </a:cubicBezTo>
                    <a:cubicBezTo>
                      <a:pt x="861" y="36"/>
                      <a:pt x="852" y="42"/>
                      <a:pt x="842" y="47"/>
                    </a:cubicBezTo>
                    <a:cubicBezTo>
                      <a:pt x="832" y="29"/>
                      <a:pt x="820" y="16"/>
                      <a:pt x="807" y="9"/>
                    </a:cubicBezTo>
                    <a:cubicBezTo>
                      <a:pt x="814" y="6"/>
                      <a:pt x="822" y="5"/>
                      <a:pt x="829" y="6"/>
                    </a:cubicBezTo>
                    <a:close/>
                    <a:moveTo>
                      <a:pt x="797" y="20"/>
                    </a:moveTo>
                    <a:cubicBezTo>
                      <a:pt x="791" y="17"/>
                      <a:pt x="785" y="16"/>
                      <a:pt x="779" y="17"/>
                    </a:cubicBezTo>
                    <a:cubicBezTo>
                      <a:pt x="776" y="17"/>
                      <a:pt x="772" y="18"/>
                      <a:pt x="769" y="19"/>
                    </a:cubicBezTo>
                    <a:cubicBezTo>
                      <a:pt x="766" y="20"/>
                      <a:pt x="763" y="19"/>
                      <a:pt x="763" y="16"/>
                    </a:cubicBezTo>
                    <a:cubicBezTo>
                      <a:pt x="762" y="14"/>
                      <a:pt x="763" y="11"/>
                      <a:pt x="765" y="10"/>
                    </a:cubicBezTo>
                    <a:cubicBezTo>
                      <a:pt x="777" y="5"/>
                      <a:pt x="789" y="6"/>
                      <a:pt x="800" y="11"/>
                    </a:cubicBezTo>
                    <a:cubicBezTo>
                      <a:pt x="801" y="11"/>
                      <a:pt x="801" y="11"/>
                      <a:pt x="801" y="11"/>
                    </a:cubicBezTo>
                    <a:cubicBezTo>
                      <a:pt x="818" y="19"/>
                      <a:pt x="831" y="37"/>
                      <a:pt x="838" y="50"/>
                    </a:cubicBezTo>
                    <a:cubicBezTo>
                      <a:pt x="842" y="56"/>
                      <a:pt x="845" y="63"/>
                      <a:pt x="848" y="70"/>
                    </a:cubicBezTo>
                    <a:cubicBezTo>
                      <a:pt x="852" y="79"/>
                      <a:pt x="854" y="85"/>
                      <a:pt x="855" y="86"/>
                    </a:cubicBezTo>
                    <a:cubicBezTo>
                      <a:pt x="855" y="87"/>
                      <a:pt x="855" y="89"/>
                      <a:pt x="854" y="90"/>
                    </a:cubicBezTo>
                    <a:cubicBezTo>
                      <a:pt x="854" y="91"/>
                      <a:pt x="853" y="92"/>
                      <a:pt x="852" y="92"/>
                    </a:cubicBezTo>
                    <a:cubicBezTo>
                      <a:pt x="849" y="93"/>
                      <a:pt x="846" y="92"/>
                      <a:pt x="845" y="89"/>
                    </a:cubicBezTo>
                    <a:cubicBezTo>
                      <a:pt x="844" y="84"/>
                      <a:pt x="841" y="79"/>
                      <a:pt x="839" y="74"/>
                    </a:cubicBezTo>
                    <a:cubicBezTo>
                      <a:pt x="836" y="67"/>
                      <a:pt x="833" y="61"/>
                      <a:pt x="830" y="55"/>
                    </a:cubicBezTo>
                    <a:cubicBezTo>
                      <a:pt x="830" y="55"/>
                      <a:pt x="829" y="55"/>
                      <a:pt x="829" y="55"/>
                    </a:cubicBezTo>
                    <a:cubicBezTo>
                      <a:pt x="819" y="37"/>
                      <a:pt x="808" y="26"/>
                      <a:pt x="797" y="20"/>
                    </a:cubicBezTo>
                    <a:close/>
                    <a:moveTo>
                      <a:pt x="686" y="40"/>
                    </a:moveTo>
                    <a:cubicBezTo>
                      <a:pt x="687" y="39"/>
                      <a:pt x="688" y="38"/>
                      <a:pt x="689" y="38"/>
                    </a:cubicBezTo>
                    <a:cubicBezTo>
                      <a:pt x="701" y="36"/>
                      <a:pt x="712" y="39"/>
                      <a:pt x="722" y="45"/>
                    </a:cubicBezTo>
                    <a:cubicBezTo>
                      <a:pt x="722" y="45"/>
                      <a:pt x="722" y="45"/>
                      <a:pt x="722" y="45"/>
                    </a:cubicBezTo>
                    <a:cubicBezTo>
                      <a:pt x="723" y="46"/>
                      <a:pt x="724" y="46"/>
                      <a:pt x="725" y="47"/>
                    </a:cubicBezTo>
                    <a:cubicBezTo>
                      <a:pt x="736" y="56"/>
                      <a:pt x="745" y="71"/>
                      <a:pt x="751" y="90"/>
                    </a:cubicBezTo>
                    <a:cubicBezTo>
                      <a:pt x="753" y="97"/>
                      <a:pt x="755" y="104"/>
                      <a:pt x="756" y="110"/>
                    </a:cubicBezTo>
                    <a:cubicBezTo>
                      <a:pt x="756" y="110"/>
                      <a:pt x="756" y="110"/>
                      <a:pt x="756" y="110"/>
                    </a:cubicBezTo>
                    <a:cubicBezTo>
                      <a:pt x="758" y="119"/>
                      <a:pt x="759" y="125"/>
                      <a:pt x="759" y="127"/>
                    </a:cubicBezTo>
                    <a:cubicBezTo>
                      <a:pt x="759" y="130"/>
                      <a:pt x="757" y="132"/>
                      <a:pt x="755" y="133"/>
                    </a:cubicBezTo>
                    <a:cubicBezTo>
                      <a:pt x="755" y="133"/>
                      <a:pt x="754" y="133"/>
                      <a:pt x="754" y="133"/>
                    </a:cubicBezTo>
                    <a:cubicBezTo>
                      <a:pt x="752" y="133"/>
                      <a:pt x="750" y="131"/>
                      <a:pt x="749" y="128"/>
                    </a:cubicBezTo>
                    <a:cubicBezTo>
                      <a:pt x="749" y="128"/>
                      <a:pt x="749" y="121"/>
                      <a:pt x="747" y="111"/>
                    </a:cubicBezTo>
                    <a:cubicBezTo>
                      <a:pt x="745" y="105"/>
                      <a:pt x="744" y="99"/>
                      <a:pt x="742" y="94"/>
                    </a:cubicBezTo>
                    <a:cubicBezTo>
                      <a:pt x="736" y="76"/>
                      <a:pt x="728" y="62"/>
                      <a:pt x="719" y="55"/>
                    </a:cubicBezTo>
                    <a:cubicBezTo>
                      <a:pt x="713" y="51"/>
                      <a:pt x="708" y="49"/>
                      <a:pt x="702" y="48"/>
                    </a:cubicBezTo>
                    <a:cubicBezTo>
                      <a:pt x="701" y="48"/>
                      <a:pt x="699" y="48"/>
                      <a:pt x="697" y="48"/>
                    </a:cubicBezTo>
                    <a:cubicBezTo>
                      <a:pt x="695" y="48"/>
                      <a:pt x="693" y="48"/>
                      <a:pt x="691" y="48"/>
                    </a:cubicBezTo>
                    <a:cubicBezTo>
                      <a:pt x="690" y="48"/>
                      <a:pt x="688" y="48"/>
                      <a:pt x="687" y="47"/>
                    </a:cubicBezTo>
                    <a:cubicBezTo>
                      <a:pt x="686" y="46"/>
                      <a:pt x="685" y="45"/>
                      <a:pt x="685" y="44"/>
                    </a:cubicBezTo>
                    <a:cubicBezTo>
                      <a:pt x="685" y="43"/>
                      <a:pt x="685" y="41"/>
                      <a:pt x="686" y="40"/>
                    </a:cubicBezTo>
                    <a:close/>
                    <a:moveTo>
                      <a:pt x="653" y="116"/>
                    </a:moveTo>
                    <a:cubicBezTo>
                      <a:pt x="648" y="98"/>
                      <a:pt x="640" y="83"/>
                      <a:pt x="630" y="74"/>
                    </a:cubicBezTo>
                    <a:cubicBezTo>
                      <a:pt x="656" y="67"/>
                      <a:pt x="679" y="61"/>
                      <a:pt x="702" y="53"/>
                    </a:cubicBezTo>
                    <a:cubicBezTo>
                      <a:pt x="707" y="54"/>
                      <a:pt x="711" y="56"/>
                      <a:pt x="715" y="59"/>
                    </a:cubicBezTo>
                    <a:cubicBezTo>
                      <a:pt x="724" y="66"/>
                      <a:pt x="731" y="78"/>
                      <a:pt x="737" y="94"/>
                    </a:cubicBezTo>
                    <a:cubicBezTo>
                      <a:pt x="710" y="103"/>
                      <a:pt x="682" y="111"/>
                      <a:pt x="653" y="116"/>
                    </a:cubicBezTo>
                    <a:close/>
                    <a:moveTo>
                      <a:pt x="617" y="82"/>
                    </a:moveTo>
                    <a:cubicBezTo>
                      <a:pt x="613" y="79"/>
                      <a:pt x="608" y="76"/>
                      <a:pt x="603" y="75"/>
                    </a:cubicBezTo>
                    <a:cubicBezTo>
                      <a:pt x="600" y="74"/>
                      <a:pt x="597" y="74"/>
                      <a:pt x="594" y="74"/>
                    </a:cubicBezTo>
                    <a:cubicBezTo>
                      <a:pt x="593" y="74"/>
                      <a:pt x="591" y="74"/>
                      <a:pt x="589" y="74"/>
                    </a:cubicBezTo>
                    <a:cubicBezTo>
                      <a:pt x="587" y="74"/>
                      <a:pt x="584" y="72"/>
                      <a:pt x="584" y="70"/>
                    </a:cubicBezTo>
                    <a:cubicBezTo>
                      <a:pt x="584" y="67"/>
                      <a:pt x="586" y="64"/>
                      <a:pt x="588" y="64"/>
                    </a:cubicBezTo>
                    <a:cubicBezTo>
                      <a:pt x="602" y="63"/>
                      <a:pt x="613" y="66"/>
                      <a:pt x="623" y="74"/>
                    </a:cubicBezTo>
                    <a:cubicBezTo>
                      <a:pt x="623" y="74"/>
                      <a:pt x="624" y="74"/>
                      <a:pt x="624" y="74"/>
                    </a:cubicBezTo>
                    <a:cubicBezTo>
                      <a:pt x="624" y="75"/>
                      <a:pt x="624" y="75"/>
                      <a:pt x="624" y="75"/>
                    </a:cubicBezTo>
                    <a:cubicBezTo>
                      <a:pt x="635" y="84"/>
                      <a:pt x="643" y="98"/>
                      <a:pt x="648" y="118"/>
                    </a:cubicBezTo>
                    <a:cubicBezTo>
                      <a:pt x="650" y="124"/>
                      <a:pt x="651" y="129"/>
                      <a:pt x="652" y="135"/>
                    </a:cubicBezTo>
                    <a:cubicBezTo>
                      <a:pt x="653" y="144"/>
                      <a:pt x="654" y="150"/>
                      <a:pt x="654" y="152"/>
                    </a:cubicBezTo>
                    <a:cubicBezTo>
                      <a:pt x="654" y="153"/>
                      <a:pt x="654" y="155"/>
                      <a:pt x="653" y="156"/>
                    </a:cubicBezTo>
                    <a:cubicBezTo>
                      <a:pt x="652" y="157"/>
                      <a:pt x="651" y="157"/>
                      <a:pt x="649" y="157"/>
                    </a:cubicBezTo>
                    <a:cubicBezTo>
                      <a:pt x="646" y="157"/>
                      <a:pt x="644" y="155"/>
                      <a:pt x="644" y="153"/>
                    </a:cubicBezTo>
                    <a:cubicBezTo>
                      <a:pt x="644" y="152"/>
                      <a:pt x="644" y="152"/>
                      <a:pt x="644" y="152"/>
                    </a:cubicBezTo>
                    <a:cubicBezTo>
                      <a:pt x="644" y="147"/>
                      <a:pt x="643" y="141"/>
                      <a:pt x="642" y="136"/>
                    </a:cubicBezTo>
                    <a:cubicBezTo>
                      <a:pt x="641" y="130"/>
                      <a:pt x="640" y="124"/>
                      <a:pt x="638" y="119"/>
                    </a:cubicBezTo>
                    <a:cubicBezTo>
                      <a:pt x="633" y="102"/>
                      <a:pt x="626" y="90"/>
                      <a:pt x="617" y="82"/>
                    </a:cubicBezTo>
                    <a:close/>
                    <a:moveTo>
                      <a:pt x="497" y="94"/>
                    </a:moveTo>
                    <a:cubicBezTo>
                      <a:pt x="494" y="93"/>
                      <a:pt x="491" y="93"/>
                      <a:pt x="488" y="93"/>
                    </a:cubicBezTo>
                    <a:cubicBezTo>
                      <a:pt x="485" y="93"/>
                      <a:pt x="483" y="90"/>
                      <a:pt x="483" y="88"/>
                    </a:cubicBezTo>
                    <a:cubicBezTo>
                      <a:pt x="483" y="85"/>
                      <a:pt x="485" y="83"/>
                      <a:pt x="488" y="83"/>
                    </a:cubicBezTo>
                    <a:cubicBezTo>
                      <a:pt x="500" y="83"/>
                      <a:pt x="511" y="87"/>
                      <a:pt x="520" y="94"/>
                    </a:cubicBezTo>
                    <a:cubicBezTo>
                      <a:pt x="521" y="95"/>
                      <a:pt x="523" y="96"/>
                      <a:pt x="524" y="98"/>
                    </a:cubicBezTo>
                    <a:cubicBezTo>
                      <a:pt x="531" y="106"/>
                      <a:pt x="537" y="117"/>
                      <a:pt x="540" y="130"/>
                    </a:cubicBezTo>
                    <a:cubicBezTo>
                      <a:pt x="542" y="137"/>
                      <a:pt x="543" y="144"/>
                      <a:pt x="544" y="151"/>
                    </a:cubicBezTo>
                    <a:cubicBezTo>
                      <a:pt x="544" y="151"/>
                      <a:pt x="544" y="151"/>
                      <a:pt x="544" y="151"/>
                    </a:cubicBezTo>
                    <a:cubicBezTo>
                      <a:pt x="545" y="161"/>
                      <a:pt x="544" y="168"/>
                      <a:pt x="544" y="168"/>
                    </a:cubicBezTo>
                    <a:cubicBezTo>
                      <a:pt x="544" y="171"/>
                      <a:pt x="542" y="173"/>
                      <a:pt x="539" y="173"/>
                    </a:cubicBezTo>
                    <a:cubicBezTo>
                      <a:pt x="539" y="173"/>
                      <a:pt x="539" y="173"/>
                      <a:pt x="539" y="173"/>
                    </a:cubicBezTo>
                    <a:cubicBezTo>
                      <a:pt x="538" y="173"/>
                      <a:pt x="536" y="172"/>
                      <a:pt x="536" y="171"/>
                    </a:cubicBezTo>
                    <a:cubicBezTo>
                      <a:pt x="535" y="170"/>
                      <a:pt x="534" y="169"/>
                      <a:pt x="534" y="167"/>
                    </a:cubicBezTo>
                    <a:cubicBezTo>
                      <a:pt x="534" y="165"/>
                      <a:pt x="535" y="159"/>
                      <a:pt x="534" y="151"/>
                    </a:cubicBezTo>
                    <a:cubicBezTo>
                      <a:pt x="533" y="143"/>
                      <a:pt x="532" y="136"/>
                      <a:pt x="530" y="130"/>
                    </a:cubicBezTo>
                    <a:cubicBezTo>
                      <a:pt x="527" y="119"/>
                      <a:pt x="522" y="111"/>
                      <a:pt x="517" y="104"/>
                    </a:cubicBezTo>
                    <a:cubicBezTo>
                      <a:pt x="511" y="99"/>
                      <a:pt x="505" y="95"/>
                      <a:pt x="497" y="94"/>
                    </a:cubicBezTo>
                    <a:close/>
                    <a:moveTo>
                      <a:pt x="380" y="97"/>
                    </a:moveTo>
                    <a:cubicBezTo>
                      <a:pt x="391" y="97"/>
                      <a:pt x="400" y="101"/>
                      <a:pt x="407" y="108"/>
                    </a:cubicBezTo>
                    <a:cubicBezTo>
                      <a:pt x="408" y="108"/>
                      <a:pt x="408" y="109"/>
                      <a:pt x="408" y="109"/>
                    </a:cubicBezTo>
                    <a:cubicBezTo>
                      <a:pt x="413" y="115"/>
                      <a:pt x="417" y="122"/>
                      <a:pt x="419" y="131"/>
                    </a:cubicBezTo>
                    <a:cubicBezTo>
                      <a:pt x="420" y="137"/>
                      <a:pt x="421" y="142"/>
                      <a:pt x="422" y="149"/>
                    </a:cubicBezTo>
                    <a:cubicBezTo>
                      <a:pt x="422" y="154"/>
                      <a:pt x="422" y="160"/>
                      <a:pt x="422" y="166"/>
                    </a:cubicBezTo>
                    <a:cubicBezTo>
                      <a:pt x="422" y="169"/>
                      <a:pt x="420" y="171"/>
                      <a:pt x="417" y="171"/>
                    </a:cubicBezTo>
                    <a:cubicBezTo>
                      <a:pt x="417" y="173"/>
                      <a:pt x="417" y="173"/>
                      <a:pt x="417" y="173"/>
                    </a:cubicBezTo>
                    <a:cubicBezTo>
                      <a:pt x="417" y="170"/>
                      <a:pt x="417" y="170"/>
                      <a:pt x="417" y="170"/>
                    </a:cubicBezTo>
                    <a:cubicBezTo>
                      <a:pt x="414" y="170"/>
                      <a:pt x="412" y="168"/>
                      <a:pt x="412" y="165"/>
                    </a:cubicBezTo>
                    <a:cubicBezTo>
                      <a:pt x="412" y="162"/>
                      <a:pt x="413" y="156"/>
                      <a:pt x="412" y="148"/>
                    </a:cubicBezTo>
                    <a:cubicBezTo>
                      <a:pt x="411" y="141"/>
                      <a:pt x="410" y="135"/>
                      <a:pt x="408" y="129"/>
                    </a:cubicBezTo>
                    <a:cubicBezTo>
                      <a:pt x="406" y="124"/>
                      <a:pt x="404" y="119"/>
                      <a:pt x="400" y="115"/>
                    </a:cubicBezTo>
                    <a:cubicBezTo>
                      <a:pt x="397" y="112"/>
                      <a:pt x="393" y="109"/>
                      <a:pt x="388" y="108"/>
                    </a:cubicBezTo>
                    <a:cubicBezTo>
                      <a:pt x="388" y="108"/>
                      <a:pt x="387" y="107"/>
                      <a:pt x="387" y="107"/>
                    </a:cubicBezTo>
                    <a:cubicBezTo>
                      <a:pt x="387" y="107"/>
                      <a:pt x="387" y="107"/>
                      <a:pt x="387" y="107"/>
                    </a:cubicBezTo>
                    <a:cubicBezTo>
                      <a:pt x="385" y="107"/>
                      <a:pt x="382" y="107"/>
                      <a:pt x="380" y="107"/>
                    </a:cubicBezTo>
                    <a:cubicBezTo>
                      <a:pt x="377" y="107"/>
                      <a:pt x="375" y="104"/>
                      <a:pt x="375" y="102"/>
                    </a:cubicBezTo>
                    <a:cubicBezTo>
                      <a:pt x="375" y="99"/>
                      <a:pt x="377" y="97"/>
                      <a:pt x="380" y="97"/>
                    </a:cubicBezTo>
                    <a:close/>
                    <a:moveTo>
                      <a:pt x="321" y="120"/>
                    </a:moveTo>
                    <a:cubicBezTo>
                      <a:pt x="343" y="117"/>
                      <a:pt x="365" y="115"/>
                      <a:pt x="386" y="113"/>
                    </a:cubicBezTo>
                    <a:cubicBezTo>
                      <a:pt x="390" y="114"/>
                      <a:pt x="394" y="116"/>
                      <a:pt x="396" y="119"/>
                    </a:cubicBezTo>
                    <a:cubicBezTo>
                      <a:pt x="399" y="121"/>
                      <a:pt x="401" y="125"/>
                      <a:pt x="403" y="129"/>
                    </a:cubicBezTo>
                    <a:cubicBezTo>
                      <a:pt x="393" y="129"/>
                      <a:pt x="384" y="129"/>
                      <a:pt x="375" y="128"/>
                    </a:cubicBezTo>
                    <a:cubicBezTo>
                      <a:pt x="333" y="127"/>
                      <a:pt x="293" y="126"/>
                      <a:pt x="254" y="127"/>
                    </a:cubicBezTo>
                    <a:cubicBezTo>
                      <a:pt x="277" y="124"/>
                      <a:pt x="299" y="122"/>
                      <a:pt x="321" y="120"/>
                    </a:cubicBezTo>
                    <a:close/>
                    <a:moveTo>
                      <a:pt x="58" y="201"/>
                    </a:moveTo>
                    <a:cubicBezTo>
                      <a:pt x="81" y="165"/>
                      <a:pt x="119" y="143"/>
                      <a:pt x="170" y="137"/>
                    </a:cubicBezTo>
                    <a:cubicBezTo>
                      <a:pt x="177" y="136"/>
                      <a:pt x="183" y="135"/>
                      <a:pt x="189" y="134"/>
                    </a:cubicBezTo>
                    <a:cubicBezTo>
                      <a:pt x="191" y="134"/>
                      <a:pt x="191" y="134"/>
                      <a:pt x="191" y="134"/>
                    </a:cubicBezTo>
                    <a:cubicBezTo>
                      <a:pt x="202" y="133"/>
                      <a:pt x="212" y="132"/>
                      <a:pt x="223" y="130"/>
                    </a:cubicBezTo>
                    <a:cubicBezTo>
                      <a:pt x="226" y="130"/>
                      <a:pt x="229" y="130"/>
                      <a:pt x="232" y="129"/>
                    </a:cubicBezTo>
                    <a:cubicBezTo>
                      <a:pt x="277" y="127"/>
                      <a:pt x="325" y="129"/>
                      <a:pt x="374" y="130"/>
                    </a:cubicBezTo>
                    <a:cubicBezTo>
                      <a:pt x="384" y="130"/>
                      <a:pt x="394" y="131"/>
                      <a:pt x="403" y="131"/>
                    </a:cubicBezTo>
                    <a:cubicBezTo>
                      <a:pt x="403" y="131"/>
                      <a:pt x="403" y="131"/>
                      <a:pt x="403" y="131"/>
                    </a:cubicBezTo>
                    <a:cubicBezTo>
                      <a:pt x="405" y="136"/>
                      <a:pt x="406" y="142"/>
                      <a:pt x="407" y="149"/>
                    </a:cubicBezTo>
                    <a:cubicBezTo>
                      <a:pt x="408" y="156"/>
                      <a:pt x="407" y="162"/>
                      <a:pt x="407" y="165"/>
                    </a:cubicBezTo>
                    <a:cubicBezTo>
                      <a:pt x="407" y="170"/>
                      <a:pt x="411" y="175"/>
                      <a:pt x="417" y="176"/>
                    </a:cubicBezTo>
                    <a:cubicBezTo>
                      <a:pt x="417" y="176"/>
                      <a:pt x="417" y="176"/>
                      <a:pt x="417" y="176"/>
                    </a:cubicBezTo>
                    <a:cubicBezTo>
                      <a:pt x="422" y="176"/>
                      <a:pt x="427" y="172"/>
                      <a:pt x="427" y="166"/>
                    </a:cubicBezTo>
                    <a:cubicBezTo>
                      <a:pt x="428" y="161"/>
                      <a:pt x="427" y="154"/>
                      <a:pt x="427" y="148"/>
                    </a:cubicBezTo>
                    <a:cubicBezTo>
                      <a:pt x="427" y="148"/>
                      <a:pt x="427" y="148"/>
                      <a:pt x="427" y="148"/>
                    </a:cubicBezTo>
                    <a:cubicBezTo>
                      <a:pt x="427" y="142"/>
                      <a:pt x="426" y="137"/>
                      <a:pt x="424" y="132"/>
                    </a:cubicBezTo>
                    <a:cubicBezTo>
                      <a:pt x="443" y="132"/>
                      <a:pt x="460" y="132"/>
                      <a:pt x="476" y="132"/>
                    </a:cubicBezTo>
                    <a:cubicBezTo>
                      <a:pt x="493" y="132"/>
                      <a:pt x="510" y="132"/>
                      <a:pt x="525" y="131"/>
                    </a:cubicBezTo>
                    <a:cubicBezTo>
                      <a:pt x="527" y="137"/>
                      <a:pt x="528" y="144"/>
                      <a:pt x="529" y="151"/>
                    </a:cubicBezTo>
                    <a:cubicBezTo>
                      <a:pt x="530" y="159"/>
                      <a:pt x="529" y="165"/>
                      <a:pt x="529" y="167"/>
                    </a:cubicBezTo>
                    <a:cubicBezTo>
                      <a:pt x="529" y="170"/>
                      <a:pt x="530" y="172"/>
                      <a:pt x="532" y="174"/>
                    </a:cubicBezTo>
                    <a:cubicBezTo>
                      <a:pt x="534" y="176"/>
                      <a:pt x="536" y="178"/>
                      <a:pt x="539" y="178"/>
                    </a:cubicBezTo>
                    <a:cubicBezTo>
                      <a:pt x="539" y="178"/>
                      <a:pt x="539" y="178"/>
                      <a:pt x="539" y="178"/>
                    </a:cubicBezTo>
                    <a:cubicBezTo>
                      <a:pt x="545" y="178"/>
                      <a:pt x="549" y="174"/>
                      <a:pt x="549" y="168"/>
                    </a:cubicBezTo>
                    <a:cubicBezTo>
                      <a:pt x="549" y="167"/>
                      <a:pt x="550" y="160"/>
                      <a:pt x="549" y="150"/>
                    </a:cubicBezTo>
                    <a:cubicBezTo>
                      <a:pt x="548" y="144"/>
                      <a:pt x="547" y="137"/>
                      <a:pt x="546" y="131"/>
                    </a:cubicBezTo>
                    <a:cubicBezTo>
                      <a:pt x="577" y="129"/>
                      <a:pt x="606" y="126"/>
                      <a:pt x="633" y="121"/>
                    </a:cubicBezTo>
                    <a:cubicBezTo>
                      <a:pt x="635" y="126"/>
                      <a:pt x="636" y="131"/>
                      <a:pt x="637" y="137"/>
                    </a:cubicBezTo>
                    <a:cubicBezTo>
                      <a:pt x="638" y="142"/>
                      <a:pt x="639" y="147"/>
                      <a:pt x="639" y="152"/>
                    </a:cubicBezTo>
                    <a:cubicBezTo>
                      <a:pt x="639" y="153"/>
                      <a:pt x="639" y="153"/>
                      <a:pt x="639" y="153"/>
                    </a:cubicBezTo>
                    <a:cubicBezTo>
                      <a:pt x="639" y="153"/>
                      <a:pt x="639" y="153"/>
                      <a:pt x="639" y="153"/>
                    </a:cubicBezTo>
                    <a:cubicBezTo>
                      <a:pt x="639" y="158"/>
                      <a:pt x="644" y="162"/>
                      <a:pt x="649" y="162"/>
                    </a:cubicBezTo>
                    <a:cubicBezTo>
                      <a:pt x="649" y="162"/>
                      <a:pt x="649" y="162"/>
                      <a:pt x="649" y="162"/>
                    </a:cubicBezTo>
                    <a:cubicBezTo>
                      <a:pt x="652" y="162"/>
                      <a:pt x="655" y="161"/>
                      <a:pt x="656" y="159"/>
                    </a:cubicBezTo>
                    <a:cubicBezTo>
                      <a:pt x="658" y="157"/>
                      <a:pt x="659" y="154"/>
                      <a:pt x="659" y="152"/>
                    </a:cubicBezTo>
                    <a:cubicBezTo>
                      <a:pt x="659" y="150"/>
                      <a:pt x="658" y="143"/>
                      <a:pt x="657" y="134"/>
                    </a:cubicBezTo>
                    <a:cubicBezTo>
                      <a:pt x="657" y="134"/>
                      <a:pt x="657" y="134"/>
                      <a:pt x="657" y="134"/>
                    </a:cubicBezTo>
                    <a:cubicBezTo>
                      <a:pt x="656" y="128"/>
                      <a:pt x="655" y="123"/>
                      <a:pt x="653" y="118"/>
                    </a:cubicBezTo>
                    <a:cubicBezTo>
                      <a:pt x="683" y="112"/>
                      <a:pt x="711" y="105"/>
                      <a:pt x="737" y="96"/>
                    </a:cubicBezTo>
                    <a:cubicBezTo>
                      <a:pt x="739" y="101"/>
                      <a:pt x="740" y="107"/>
                      <a:pt x="742" y="113"/>
                    </a:cubicBezTo>
                    <a:cubicBezTo>
                      <a:pt x="744" y="122"/>
                      <a:pt x="744" y="128"/>
                      <a:pt x="744" y="129"/>
                    </a:cubicBezTo>
                    <a:cubicBezTo>
                      <a:pt x="745" y="134"/>
                      <a:pt x="749" y="138"/>
                      <a:pt x="754" y="138"/>
                    </a:cubicBezTo>
                    <a:cubicBezTo>
                      <a:pt x="755" y="138"/>
                      <a:pt x="755" y="138"/>
                      <a:pt x="755" y="138"/>
                    </a:cubicBezTo>
                    <a:cubicBezTo>
                      <a:pt x="761" y="137"/>
                      <a:pt x="765" y="132"/>
                      <a:pt x="764" y="127"/>
                    </a:cubicBezTo>
                    <a:cubicBezTo>
                      <a:pt x="764" y="125"/>
                      <a:pt x="763" y="118"/>
                      <a:pt x="761" y="109"/>
                    </a:cubicBezTo>
                    <a:cubicBezTo>
                      <a:pt x="760" y="103"/>
                      <a:pt x="758" y="96"/>
                      <a:pt x="756" y="89"/>
                    </a:cubicBezTo>
                    <a:cubicBezTo>
                      <a:pt x="780" y="80"/>
                      <a:pt x="804" y="70"/>
                      <a:pt x="826" y="58"/>
                    </a:cubicBezTo>
                    <a:cubicBezTo>
                      <a:pt x="829" y="64"/>
                      <a:pt x="832" y="69"/>
                      <a:pt x="834" y="76"/>
                    </a:cubicBezTo>
                    <a:cubicBezTo>
                      <a:pt x="837" y="81"/>
                      <a:pt x="839" y="86"/>
                      <a:pt x="840" y="91"/>
                    </a:cubicBezTo>
                    <a:cubicBezTo>
                      <a:pt x="842" y="95"/>
                      <a:pt x="846" y="98"/>
                      <a:pt x="850" y="98"/>
                    </a:cubicBezTo>
                    <a:cubicBezTo>
                      <a:pt x="851" y="98"/>
                      <a:pt x="852" y="98"/>
                      <a:pt x="853" y="97"/>
                    </a:cubicBezTo>
                    <a:cubicBezTo>
                      <a:pt x="856" y="96"/>
                      <a:pt x="858" y="95"/>
                      <a:pt x="859" y="92"/>
                    </a:cubicBezTo>
                    <a:cubicBezTo>
                      <a:pt x="860" y="90"/>
                      <a:pt x="860" y="87"/>
                      <a:pt x="860" y="85"/>
                    </a:cubicBezTo>
                    <a:cubicBezTo>
                      <a:pt x="859" y="84"/>
                      <a:pt x="857" y="77"/>
                      <a:pt x="853" y="68"/>
                    </a:cubicBezTo>
                    <a:cubicBezTo>
                      <a:pt x="853" y="68"/>
                      <a:pt x="853" y="68"/>
                      <a:pt x="853" y="68"/>
                    </a:cubicBezTo>
                    <a:cubicBezTo>
                      <a:pt x="850" y="61"/>
                      <a:pt x="847" y="54"/>
                      <a:pt x="843" y="48"/>
                    </a:cubicBezTo>
                    <a:cubicBezTo>
                      <a:pt x="853" y="43"/>
                      <a:pt x="862" y="37"/>
                      <a:pt x="871" y="31"/>
                    </a:cubicBezTo>
                    <a:cubicBezTo>
                      <a:pt x="898" y="52"/>
                      <a:pt x="926" y="70"/>
                      <a:pt x="956" y="85"/>
                    </a:cubicBezTo>
                    <a:cubicBezTo>
                      <a:pt x="944" y="95"/>
                      <a:pt x="933" y="105"/>
                      <a:pt x="922" y="115"/>
                    </a:cubicBezTo>
                    <a:cubicBezTo>
                      <a:pt x="762" y="245"/>
                      <a:pt x="597" y="235"/>
                      <a:pt x="347" y="220"/>
                    </a:cubicBezTo>
                    <a:cubicBezTo>
                      <a:pt x="312" y="217"/>
                      <a:pt x="276" y="215"/>
                      <a:pt x="238" y="213"/>
                    </a:cubicBezTo>
                    <a:cubicBezTo>
                      <a:pt x="162" y="209"/>
                      <a:pt x="107" y="228"/>
                      <a:pt x="74" y="267"/>
                    </a:cubicBezTo>
                    <a:cubicBezTo>
                      <a:pt x="40" y="308"/>
                      <a:pt x="37" y="363"/>
                      <a:pt x="40" y="398"/>
                    </a:cubicBezTo>
                    <a:cubicBezTo>
                      <a:pt x="30" y="350"/>
                      <a:pt x="19" y="262"/>
                      <a:pt x="58" y="201"/>
                    </a:cubicBezTo>
                    <a:close/>
                    <a:moveTo>
                      <a:pt x="1354" y="480"/>
                    </a:moveTo>
                    <a:cubicBezTo>
                      <a:pt x="1034" y="491"/>
                      <a:pt x="1034" y="491"/>
                      <a:pt x="1034" y="491"/>
                    </a:cubicBezTo>
                    <a:cubicBezTo>
                      <a:pt x="1009" y="466"/>
                      <a:pt x="1009" y="466"/>
                      <a:pt x="1009" y="466"/>
                    </a:cubicBezTo>
                    <a:cubicBezTo>
                      <a:pt x="1009" y="466"/>
                      <a:pt x="1008" y="465"/>
                      <a:pt x="1007" y="465"/>
                    </a:cubicBezTo>
                    <a:cubicBezTo>
                      <a:pt x="570" y="499"/>
                      <a:pt x="76" y="475"/>
                      <a:pt x="48" y="473"/>
                    </a:cubicBezTo>
                    <a:cubicBezTo>
                      <a:pt x="34" y="453"/>
                      <a:pt x="44" y="437"/>
                      <a:pt x="47" y="434"/>
                    </a:cubicBezTo>
                    <a:cubicBezTo>
                      <a:pt x="163" y="438"/>
                      <a:pt x="276" y="440"/>
                      <a:pt x="384" y="440"/>
                    </a:cubicBezTo>
                    <a:cubicBezTo>
                      <a:pt x="741" y="440"/>
                      <a:pt x="1040" y="420"/>
                      <a:pt x="1208" y="406"/>
                    </a:cubicBezTo>
                    <a:cubicBezTo>
                      <a:pt x="1216" y="405"/>
                      <a:pt x="1225" y="405"/>
                      <a:pt x="1233" y="404"/>
                    </a:cubicBezTo>
                    <a:cubicBezTo>
                      <a:pt x="1304" y="398"/>
                      <a:pt x="1347" y="393"/>
                      <a:pt x="1354" y="392"/>
                    </a:cubicBezTo>
                    <a:cubicBezTo>
                      <a:pt x="1359" y="396"/>
                      <a:pt x="1390" y="425"/>
                      <a:pt x="1354" y="48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77" name="Google Shape;577;p13"/>
          <p:cNvGrpSpPr/>
          <p:nvPr/>
        </p:nvGrpSpPr>
        <p:grpSpPr>
          <a:xfrm>
            <a:off x="261808" y="152815"/>
            <a:ext cx="8455371" cy="4790610"/>
            <a:chOff x="253533" y="175915"/>
            <a:chExt cx="8455371" cy="4790610"/>
          </a:xfrm>
        </p:grpSpPr>
        <p:sp>
          <p:nvSpPr>
            <p:cNvPr id="578" name="Google Shape;578;p13"/>
            <p:cNvSpPr/>
            <p:nvPr/>
          </p:nvSpPr>
          <p:spPr>
            <a:xfrm rot="1044672">
              <a:off x="283025" y="1285450"/>
              <a:ext cx="224925" cy="231562"/>
            </a:xfrm>
            <a:custGeom>
              <a:avLst/>
              <a:gdLst/>
              <a:ahLst/>
              <a:cxnLst/>
              <a:rect l="l" t="t" r="r" b="b"/>
              <a:pathLst>
                <a:path w="203" h="209" extrusionOk="0">
                  <a:moveTo>
                    <a:pt x="195" y="177"/>
                  </a:moveTo>
                  <a:lnTo>
                    <a:pt x="124" y="159"/>
                  </a:lnTo>
                  <a:lnTo>
                    <a:pt x="70" y="209"/>
                  </a:lnTo>
                  <a:lnTo>
                    <a:pt x="64" y="136"/>
                  </a:lnTo>
                  <a:lnTo>
                    <a:pt x="0" y="100"/>
                  </a:lnTo>
                  <a:lnTo>
                    <a:pt x="68" y="72"/>
                  </a:lnTo>
                  <a:lnTo>
                    <a:pt x="82" y="0"/>
                  </a:lnTo>
                  <a:lnTo>
                    <a:pt x="130" y="55"/>
                  </a:lnTo>
                  <a:lnTo>
                    <a:pt x="203" y="47"/>
                  </a:lnTo>
                  <a:lnTo>
                    <a:pt x="165" y="111"/>
                  </a:lnTo>
                  <a:lnTo>
                    <a:pt x="195" y="177"/>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579;p13"/>
            <p:cNvSpPr/>
            <p:nvPr/>
          </p:nvSpPr>
          <p:spPr>
            <a:xfrm rot="494564">
              <a:off x="3566009" y="4721163"/>
              <a:ext cx="224925" cy="230428"/>
            </a:xfrm>
            <a:custGeom>
              <a:avLst/>
              <a:gdLst/>
              <a:ahLst/>
              <a:cxnLst/>
              <a:rect l="l" t="t" r="r" b="b"/>
              <a:pathLst>
                <a:path w="204" h="209" extrusionOk="0">
                  <a:moveTo>
                    <a:pt x="196" y="177"/>
                  </a:moveTo>
                  <a:lnTo>
                    <a:pt x="125" y="159"/>
                  </a:lnTo>
                  <a:lnTo>
                    <a:pt x="71" y="209"/>
                  </a:lnTo>
                  <a:lnTo>
                    <a:pt x="64" y="136"/>
                  </a:lnTo>
                  <a:lnTo>
                    <a:pt x="0" y="100"/>
                  </a:lnTo>
                  <a:lnTo>
                    <a:pt x="68" y="71"/>
                  </a:lnTo>
                  <a:lnTo>
                    <a:pt x="83" y="0"/>
                  </a:lnTo>
                  <a:lnTo>
                    <a:pt x="131" y="55"/>
                  </a:lnTo>
                  <a:lnTo>
                    <a:pt x="204" y="47"/>
                  </a:lnTo>
                  <a:lnTo>
                    <a:pt x="166" y="111"/>
                  </a:lnTo>
                  <a:lnTo>
                    <a:pt x="196" y="177"/>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 name="Google Shape;580;p13"/>
            <p:cNvSpPr/>
            <p:nvPr/>
          </p:nvSpPr>
          <p:spPr>
            <a:xfrm rot="-1284127">
              <a:off x="1057617" y="197212"/>
              <a:ext cx="145158" cy="150448"/>
            </a:xfrm>
            <a:custGeom>
              <a:avLst/>
              <a:gdLst/>
              <a:ahLst/>
              <a:cxnLst/>
              <a:rect l="l" t="t" r="r" b="b"/>
              <a:pathLst>
                <a:path w="83" h="86" extrusionOk="0">
                  <a:moveTo>
                    <a:pt x="50" y="86"/>
                  </a:moveTo>
                  <a:lnTo>
                    <a:pt x="30" y="64"/>
                  </a:lnTo>
                  <a:lnTo>
                    <a:pt x="0" y="68"/>
                  </a:lnTo>
                  <a:lnTo>
                    <a:pt x="15" y="42"/>
                  </a:lnTo>
                  <a:lnTo>
                    <a:pt x="2" y="15"/>
                  </a:lnTo>
                  <a:lnTo>
                    <a:pt x="31" y="20"/>
                  </a:lnTo>
                  <a:lnTo>
                    <a:pt x="53" y="0"/>
                  </a:lnTo>
                  <a:lnTo>
                    <a:pt x="57" y="30"/>
                  </a:lnTo>
                  <a:lnTo>
                    <a:pt x="83" y="43"/>
                  </a:lnTo>
                  <a:lnTo>
                    <a:pt x="56" y="57"/>
                  </a:lnTo>
                  <a:lnTo>
                    <a:pt x="50" y="86"/>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581;p13"/>
            <p:cNvSpPr/>
            <p:nvPr/>
          </p:nvSpPr>
          <p:spPr>
            <a:xfrm>
              <a:off x="6360901" y="347669"/>
              <a:ext cx="127282" cy="120481"/>
            </a:xfrm>
            <a:custGeom>
              <a:avLst/>
              <a:gdLst/>
              <a:ahLst/>
              <a:cxnLst/>
              <a:rect l="l" t="t" r="r" b="b"/>
              <a:pathLst>
                <a:path w="131" h="124" extrusionOk="0">
                  <a:moveTo>
                    <a:pt x="131" y="78"/>
                  </a:moveTo>
                  <a:lnTo>
                    <a:pt x="85" y="85"/>
                  </a:lnTo>
                  <a:lnTo>
                    <a:pt x="65" y="124"/>
                  </a:lnTo>
                  <a:lnTo>
                    <a:pt x="45" y="84"/>
                  </a:lnTo>
                  <a:lnTo>
                    <a:pt x="0" y="77"/>
                  </a:lnTo>
                  <a:lnTo>
                    <a:pt x="34" y="46"/>
                  </a:lnTo>
                  <a:lnTo>
                    <a:pt x="27" y="0"/>
                  </a:lnTo>
                  <a:lnTo>
                    <a:pt x="66" y="22"/>
                  </a:lnTo>
                  <a:lnTo>
                    <a:pt x="107" y="1"/>
                  </a:lnTo>
                  <a:lnTo>
                    <a:pt x="99" y="46"/>
                  </a:lnTo>
                  <a:lnTo>
                    <a:pt x="131" y="78"/>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582;p13"/>
            <p:cNvSpPr/>
            <p:nvPr/>
          </p:nvSpPr>
          <p:spPr>
            <a:xfrm>
              <a:off x="8422499" y="305845"/>
              <a:ext cx="198225" cy="204097"/>
            </a:xfrm>
            <a:custGeom>
              <a:avLst/>
              <a:gdLst/>
              <a:ahLst/>
              <a:cxnLst/>
              <a:rect l="l" t="t" r="r" b="b"/>
              <a:pathLst>
                <a:path w="203" h="209" extrusionOk="0">
                  <a:moveTo>
                    <a:pt x="195" y="177"/>
                  </a:moveTo>
                  <a:lnTo>
                    <a:pt x="124" y="159"/>
                  </a:lnTo>
                  <a:lnTo>
                    <a:pt x="70" y="209"/>
                  </a:lnTo>
                  <a:lnTo>
                    <a:pt x="64" y="136"/>
                  </a:lnTo>
                  <a:lnTo>
                    <a:pt x="0" y="100"/>
                  </a:lnTo>
                  <a:lnTo>
                    <a:pt x="68" y="72"/>
                  </a:lnTo>
                  <a:lnTo>
                    <a:pt x="82" y="0"/>
                  </a:lnTo>
                  <a:lnTo>
                    <a:pt x="130" y="55"/>
                  </a:lnTo>
                  <a:lnTo>
                    <a:pt x="203" y="47"/>
                  </a:lnTo>
                  <a:lnTo>
                    <a:pt x="165" y="111"/>
                  </a:lnTo>
                  <a:lnTo>
                    <a:pt x="195" y="177"/>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583;p13"/>
            <p:cNvSpPr/>
            <p:nvPr/>
          </p:nvSpPr>
          <p:spPr>
            <a:xfrm>
              <a:off x="410163" y="4706226"/>
              <a:ext cx="127275" cy="135042"/>
            </a:xfrm>
            <a:custGeom>
              <a:avLst/>
              <a:gdLst/>
              <a:ahLst/>
              <a:cxnLst/>
              <a:rect l="l" t="t" r="r" b="b"/>
              <a:pathLst>
                <a:path w="82" h="87" extrusionOk="0">
                  <a:moveTo>
                    <a:pt x="50" y="87"/>
                  </a:moveTo>
                  <a:lnTo>
                    <a:pt x="29" y="65"/>
                  </a:lnTo>
                  <a:lnTo>
                    <a:pt x="0" y="69"/>
                  </a:lnTo>
                  <a:lnTo>
                    <a:pt x="15" y="42"/>
                  </a:lnTo>
                  <a:lnTo>
                    <a:pt x="1" y="15"/>
                  </a:lnTo>
                  <a:lnTo>
                    <a:pt x="31" y="22"/>
                  </a:lnTo>
                  <a:lnTo>
                    <a:pt x="52" y="0"/>
                  </a:lnTo>
                  <a:lnTo>
                    <a:pt x="55" y="30"/>
                  </a:lnTo>
                  <a:lnTo>
                    <a:pt x="82" y="45"/>
                  </a:lnTo>
                  <a:lnTo>
                    <a:pt x="55" y="57"/>
                  </a:lnTo>
                  <a:lnTo>
                    <a:pt x="50" y="87"/>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13"/>
            <p:cNvSpPr/>
            <p:nvPr/>
          </p:nvSpPr>
          <p:spPr>
            <a:xfrm>
              <a:off x="8581629" y="3883213"/>
              <a:ext cx="127275" cy="130389"/>
            </a:xfrm>
            <a:custGeom>
              <a:avLst/>
              <a:gdLst/>
              <a:ahLst/>
              <a:cxnLst/>
              <a:rect l="l" t="t" r="r" b="b"/>
              <a:pathLst>
                <a:path w="204" h="209" extrusionOk="0">
                  <a:moveTo>
                    <a:pt x="196" y="177"/>
                  </a:moveTo>
                  <a:lnTo>
                    <a:pt x="125" y="159"/>
                  </a:lnTo>
                  <a:lnTo>
                    <a:pt x="71" y="209"/>
                  </a:lnTo>
                  <a:lnTo>
                    <a:pt x="64" y="136"/>
                  </a:lnTo>
                  <a:lnTo>
                    <a:pt x="0" y="100"/>
                  </a:lnTo>
                  <a:lnTo>
                    <a:pt x="68" y="71"/>
                  </a:lnTo>
                  <a:lnTo>
                    <a:pt x="83" y="0"/>
                  </a:lnTo>
                  <a:lnTo>
                    <a:pt x="131" y="55"/>
                  </a:lnTo>
                  <a:lnTo>
                    <a:pt x="204" y="47"/>
                  </a:lnTo>
                  <a:lnTo>
                    <a:pt x="166" y="111"/>
                  </a:lnTo>
                  <a:lnTo>
                    <a:pt x="196" y="177"/>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585"/>
        <p:cNvGrpSpPr/>
        <p:nvPr/>
      </p:nvGrpSpPr>
      <p:grpSpPr>
        <a:xfrm>
          <a:off x="0" y="0"/>
          <a:ext cx="0" cy="0"/>
          <a:chOff x="0" y="0"/>
          <a:chExt cx="0" cy="0"/>
        </a:xfrm>
      </p:grpSpPr>
      <p:pic>
        <p:nvPicPr>
          <p:cNvPr id="586" name="Google Shape;586;p14"/>
          <p:cNvPicPr preferRelativeResize="0"/>
          <p:nvPr/>
        </p:nvPicPr>
        <p:blipFill rotWithShape="1">
          <a:blip r:embed="rId2">
            <a:alphaModFix/>
          </a:blip>
          <a:srcRect l="79" t="179"/>
          <a:stretch/>
        </p:blipFill>
        <p:spPr>
          <a:xfrm rot="10800000">
            <a:off x="-12704" y="-4587"/>
            <a:ext cx="9169408" cy="5152674"/>
          </a:xfrm>
          <a:prstGeom prst="rect">
            <a:avLst/>
          </a:prstGeom>
          <a:noFill/>
          <a:ln>
            <a:noFill/>
          </a:ln>
        </p:spPr>
      </p:pic>
      <p:sp>
        <p:nvSpPr>
          <p:cNvPr id="587" name="Google Shape;587;p1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grpSp>
        <p:nvGrpSpPr>
          <p:cNvPr id="588" name="Google Shape;588;p14"/>
          <p:cNvGrpSpPr/>
          <p:nvPr/>
        </p:nvGrpSpPr>
        <p:grpSpPr>
          <a:xfrm>
            <a:off x="59353" y="4278072"/>
            <a:ext cx="9084641" cy="1063302"/>
            <a:chOff x="59353" y="4278072"/>
            <a:chExt cx="9084641" cy="1063302"/>
          </a:xfrm>
        </p:grpSpPr>
        <p:grpSp>
          <p:nvGrpSpPr>
            <p:cNvPr id="589" name="Google Shape;589;p14"/>
            <p:cNvGrpSpPr/>
            <p:nvPr/>
          </p:nvGrpSpPr>
          <p:grpSpPr>
            <a:xfrm>
              <a:off x="7651227" y="4364797"/>
              <a:ext cx="1492767" cy="976577"/>
              <a:chOff x="7302076" y="4197191"/>
              <a:chExt cx="1735574" cy="1135423"/>
            </a:xfrm>
          </p:grpSpPr>
          <p:sp>
            <p:nvSpPr>
              <p:cNvPr id="590" name="Google Shape;590;p14"/>
              <p:cNvSpPr/>
              <p:nvPr/>
            </p:nvSpPr>
            <p:spPr>
              <a:xfrm>
                <a:off x="7350450" y="4927800"/>
                <a:ext cx="1687200" cy="131100"/>
              </a:xfrm>
              <a:prstGeom prst="ellipse">
                <a:avLst/>
              </a:prstGeom>
              <a:solidFill>
                <a:srgbClr val="403952">
                  <a:alpha val="18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91" name="Google Shape;591;p14"/>
              <p:cNvGrpSpPr/>
              <p:nvPr/>
            </p:nvGrpSpPr>
            <p:grpSpPr>
              <a:xfrm rot="-6085673">
                <a:off x="7752556" y="3963936"/>
                <a:ext cx="834570" cy="1601932"/>
                <a:chOff x="2007405" y="1973016"/>
                <a:chExt cx="984268" cy="1889271"/>
              </a:xfrm>
            </p:grpSpPr>
            <p:sp>
              <p:nvSpPr>
                <p:cNvPr id="592" name="Google Shape;592;p14"/>
                <p:cNvSpPr/>
                <p:nvPr/>
              </p:nvSpPr>
              <p:spPr>
                <a:xfrm>
                  <a:off x="2394690" y="1981043"/>
                  <a:ext cx="321066" cy="402336"/>
                </a:xfrm>
                <a:custGeom>
                  <a:avLst/>
                  <a:gdLst/>
                  <a:ahLst/>
                  <a:cxnLst/>
                  <a:rect l="l" t="t" r="r" b="b"/>
                  <a:pathLst>
                    <a:path w="236" h="297" extrusionOk="0">
                      <a:moveTo>
                        <a:pt x="4" y="132"/>
                      </a:moveTo>
                      <a:cubicBezTo>
                        <a:pt x="0" y="185"/>
                        <a:pt x="15" y="238"/>
                        <a:pt x="28" y="295"/>
                      </a:cubicBezTo>
                      <a:cubicBezTo>
                        <a:pt x="40" y="296"/>
                        <a:pt x="56" y="297"/>
                        <a:pt x="77" y="297"/>
                      </a:cubicBezTo>
                      <a:cubicBezTo>
                        <a:pt x="142" y="297"/>
                        <a:pt x="161" y="289"/>
                        <a:pt x="161" y="289"/>
                      </a:cubicBezTo>
                      <a:cubicBezTo>
                        <a:pt x="236" y="81"/>
                        <a:pt x="170" y="21"/>
                        <a:pt x="119" y="4"/>
                      </a:cubicBezTo>
                      <a:cubicBezTo>
                        <a:pt x="119" y="4"/>
                        <a:pt x="119" y="4"/>
                        <a:pt x="119" y="4"/>
                      </a:cubicBezTo>
                      <a:cubicBezTo>
                        <a:pt x="116" y="4"/>
                        <a:pt x="15" y="0"/>
                        <a:pt x="4" y="132"/>
                      </a:cubicBezTo>
                      <a:close/>
                      <a:moveTo>
                        <a:pt x="160" y="235"/>
                      </a:moveTo>
                      <a:cubicBezTo>
                        <a:pt x="158" y="248"/>
                        <a:pt x="150" y="258"/>
                        <a:pt x="141" y="257"/>
                      </a:cubicBezTo>
                      <a:cubicBezTo>
                        <a:pt x="131" y="255"/>
                        <a:pt x="125" y="244"/>
                        <a:pt x="127" y="231"/>
                      </a:cubicBezTo>
                      <a:cubicBezTo>
                        <a:pt x="128" y="219"/>
                        <a:pt x="137" y="209"/>
                        <a:pt x="146" y="210"/>
                      </a:cubicBezTo>
                      <a:cubicBezTo>
                        <a:pt x="155" y="211"/>
                        <a:pt x="161" y="223"/>
                        <a:pt x="160" y="235"/>
                      </a:cubicBezTo>
                      <a:close/>
                      <a:moveTo>
                        <a:pt x="128" y="30"/>
                      </a:moveTo>
                      <a:cubicBezTo>
                        <a:pt x="149" y="26"/>
                        <a:pt x="171" y="59"/>
                        <a:pt x="178" y="102"/>
                      </a:cubicBezTo>
                      <a:cubicBezTo>
                        <a:pt x="185" y="145"/>
                        <a:pt x="175" y="183"/>
                        <a:pt x="154" y="186"/>
                      </a:cubicBezTo>
                      <a:cubicBezTo>
                        <a:pt x="133" y="189"/>
                        <a:pt x="119" y="156"/>
                        <a:pt x="112" y="113"/>
                      </a:cubicBezTo>
                      <a:cubicBezTo>
                        <a:pt x="105" y="70"/>
                        <a:pt x="107" y="33"/>
                        <a:pt x="128" y="3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593;p14"/>
                <p:cNvSpPr/>
                <p:nvPr/>
              </p:nvSpPr>
              <p:spPr>
                <a:xfrm>
                  <a:off x="2447867" y="2440567"/>
                  <a:ext cx="144480" cy="100333"/>
                </a:xfrm>
                <a:custGeom>
                  <a:avLst/>
                  <a:gdLst/>
                  <a:ahLst/>
                  <a:cxnLst/>
                  <a:rect l="l" t="t" r="r" b="b"/>
                  <a:pathLst>
                    <a:path w="106" h="74" extrusionOk="0">
                      <a:moveTo>
                        <a:pt x="0" y="7"/>
                      </a:moveTo>
                      <a:cubicBezTo>
                        <a:pt x="4" y="29"/>
                        <a:pt x="7" y="51"/>
                        <a:pt x="8" y="73"/>
                      </a:cubicBezTo>
                      <a:cubicBezTo>
                        <a:pt x="16" y="74"/>
                        <a:pt x="26" y="74"/>
                        <a:pt x="38" y="74"/>
                      </a:cubicBezTo>
                      <a:cubicBezTo>
                        <a:pt x="78" y="74"/>
                        <a:pt x="100" y="68"/>
                        <a:pt x="100" y="68"/>
                      </a:cubicBezTo>
                      <a:cubicBezTo>
                        <a:pt x="100" y="68"/>
                        <a:pt x="100" y="68"/>
                        <a:pt x="100" y="68"/>
                      </a:cubicBezTo>
                      <a:cubicBezTo>
                        <a:pt x="99" y="47"/>
                        <a:pt x="100" y="24"/>
                        <a:pt x="106" y="0"/>
                      </a:cubicBezTo>
                      <a:cubicBezTo>
                        <a:pt x="106" y="0"/>
                        <a:pt x="92" y="9"/>
                        <a:pt x="38" y="9"/>
                      </a:cubicBezTo>
                      <a:cubicBezTo>
                        <a:pt x="22" y="9"/>
                        <a:pt x="10" y="8"/>
                        <a:pt x="0" y="7"/>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4" name="Google Shape;594;p14"/>
                <p:cNvSpPr/>
                <p:nvPr/>
              </p:nvSpPr>
              <p:spPr>
                <a:xfrm>
                  <a:off x="2456897" y="2532873"/>
                  <a:ext cx="135450" cy="68226"/>
                </a:xfrm>
                <a:custGeom>
                  <a:avLst/>
                  <a:gdLst/>
                  <a:ahLst/>
                  <a:cxnLst/>
                  <a:rect l="l" t="t" r="r" b="b"/>
                  <a:pathLst>
                    <a:path w="99" h="50" extrusionOk="0">
                      <a:moveTo>
                        <a:pt x="31" y="6"/>
                      </a:moveTo>
                      <a:cubicBezTo>
                        <a:pt x="19" y="6"/>
                        <a:pt x="9" y="6"/>
                        <a:pt x="1" y="5"/>
                      </a:cubicBezTo>
                      <a:cubicBezTo>
                        <a:pt x="1" y="19"/>
                        <a:pt x="1" y="33"/>
                        <a:pt x="0" y="48"/>
                      </a:cubicBezTo>
                      <a:cubicBezTo>
                        <a:pt x="8" y="49"/>
                        <a:pt x="19" y="50"/>
                        <a:pt x="31" y="50"/>
                      </a:cubicBezTo>
                      <a:cubicBezTo>
                        <a:pt x="80" y="50"/>
                        <a:pt x="99" y="39"/>
                        <a:pt x="99" y="39"/>
                      </a:cubicBezTo>
                      <a:cubicBezTo>
                        <a:pt x="96" y="26"/>
                        <a:pt x="94" y="14"/>
                        <a:pt x="93" y="0"/>
                      </a:cubicBezTo>
                      <a:cubicBezTo>
                        <a:pt x="93" y="0"/>
                        <a:pt x="93" y="0"/>
                        <a:pt x="93" y="0"/>
                      </a:cubicBezTo>
                      <a:cubicBezTo>
                        <a:pt x="93" y="0"/>
                        <a:pt x="71" y="6"/>
                        <a:pt x="31"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595;p14"/>
                <p:cNvSpPr/>
                <p:nvPr/>
              </p:nvSpPr>
              <p:spPr>
                <a:xfrm>
                  <a:off x="2218104" y="2586049"/>
                  <a:ext cx="773568" cy="1272221"/>
                </a:xfrm>
                <a:custGeom>
                  <a:avLst/>
                  <a:gdLst/>
                  <a:ahLst/>
                  <a:cxnLst/>
                  <a:rect l="l" t="t" r="r" b="b"/>
                  <a:pathLst>
                    <a:path w="569" h="937" extrusionOk="0">
                      <a:moveTo>
                        <a:pt x="275" y="0"/>
                      </a:moveTo>
                      <a:cubicBezTo>
                        <a:pt x="275" y="0"/>
                        <a:pt x="256" y="11"/>
                        <a:pt x="207" y="11"/>
                      </a:cubicBezTo>
                      <a:cubicBezTo>
                        <a:pt x="195" y="11"/>
                        <a:pt x="184" y="10"/>
                        <a:pt x="176" y="9"/>
                      </a:cubicBezTo>
                      <a:cubicBezTo>
                        <a:pt x="172" y="52"/>
                        <a:pt x="160" y="98"/>
                        <a:pt x="134" y="147"/>
                      </a:cubicBezTo>
                      <a:cubicBezTo>
                        <a:pt x="0" y="406"/>
                        <a:pt x="37" y="802"/>
                        <a:pt x="147" y="934"/>
                      </a:cubicBezTo>
                      <a:cubicBezTo>
                        <a:pt x="164" y="935"/>
                        <a:pt x="183" y="937"/>
                        <a:pt x="207" y="937"/>
                      </a:cubicBezTo>
                      <a:cubicBezTo>
                        <a:pt x="313" y="937"/>
                        <a:pt x="349" y="913"/>
                        <a:pt x="349" y="913"/>
                      </a:cubicBezTo>
                      <a:cubicBezTo>
                        <a:pt x="569" y="332"/>
                        <a:pt x="319" y="189"/>
                        <a:pt x="275" y="0"/>
                      </a:cubicBezTo>
                      <a:close/>
                      <a:moveTo>
                        <a:pt x="321" y="199"/>
                      </a:moveTo>
                      <a:cubicBezTo>
                        <a:pt x="314" y="202"/>
                        <a:pt x="304" y="193"/>
                        <a:pt x="299" y="179"/>
                      </a:cubicBezTo>
                      <a:cubicBezTo>
                        <a:pt x="294" y="165"/>
                        <a:pt x="297" y="152"/>
                        <a:pt x="304" y="149"/>
                      </a:cubicBezTo>
                      <a:cubicBezTo>
                        <a:pt x="311" y="147"/>
                        <a:pt x="321" y="156"/>
                        <a:pt x="326" y="170"/>
                      </a:cubicBezTo>
                      <a:cubicBezTo>
                        <a:pt x="331" y="184"/>
                        <a:pt x="328" y="197"/>
                        <a:pt x="321" y="199"/>
                      </a:cubicBezTo>
                      <a:close/>
                      <a:moveTo>
                        <a:pt x="355" y="821"/>
                      </a:moveTo>
                      <a:cubicBezTo>
                        <a:pt x="351" y="836"/>
                        <a:pt x="343" y="847"/>
                        <a:pt x="337" y="846"/>
                      </a:cubicBezTo>
                      <a:cubicBezTo>
                        <a:pt x="331" y="844"/>
                        <a:pt x="328" y="831"/>
                        <a:pt x="332" y="815"/>
                      </a:cubicBezTo>
                      <a:cubicBezTo>
                        <a:pt x="335" y="800"/>
                        <a:pt x="343" y="789"/>
                        <a:pt x="350" y="790"/>
                      </a:cubicBezTo>
                      <a:cubicBezTo>
                        <a:pt x="356" y="792"/>
                        <a:pt x="358" y="805"/>
                        <a:pt x="355" y="821"/>
                      </a:cubicBezTo>
                      <a:close/>
                      <a:moveTo>
                        <a:pt x="355" y="766"/>
                      </a:moveTo>
                      <a:cubicBezTo>
                        <a:pt x="340" y="766"/>
                        <a:pt x="342" y="622"/>
                        <a:pt x="337" y="488"/>
                      </a:cubicBezTo>
                      <a:cubicBezTo>
                        <a:pt x="332" y="354"/>
                        <a:pt x="315" y="243"/>
                        <a:pt x="337" y="225"/>
                      </a:cubicBezTo>
                      <a:cubicBezTo>
                        <a:pt x="355" y="211"/>
                        <a:pt x="401" y="354"/>
                        <a:pt x="406" y="488"/>
                      </a:cubicBezTo>
                      <a:cubicBezTo>
                        <a:pt x="411" y="622"/>
                        <a:pt x="378" y="767"/>
                        <a:pt x="355" y="766"/>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6" name="Google Shape;596;p14"/>
                <p:cNvSpPr/>
                <p:nvPr/>
              </p:nvSpPr>
              <p:spPr>
                <a:xfrm>
                  <a:off x="2432817" y="2373344"/>
                  <a:ext cx="180599" cy="79263"/>
                </a:xfrm>
                <a:custGeom>
                  <a:avLst/>
                  <a:gdLst/>
                  <a:ahLst/>
                  <a:cxnLst/>
                  <a:rect l="l" t="t" r="r" b="b"/>
                  <a:pathLst>
                    <a:path w="133" h="59" extrusionOk="0">
                      <a:moveTo>
                        <a:pt x="0" y="6"/>
                      </a:moveTo>
                      <a:cubicBezTo>
                        <a:pt x="4" y="23"/>
                        <a:pt x="8" y="40"/>
                        <a:pt x="11" y="57"/>
                      </a:cubicBezTo>
                      <a:cubicBezTo>
                        <a:pt x="21" y="58"/>
                        <a:pt x="33" y="59"/>
                        <a:pt x="49" y="59"/>
                      </a:cubicBezTo>
                      <a:cubicBezTo>
                        <a:pt x="103" y="59"/>
                        <a:pt x="117" y="50"/>
                        <a:pt x="117" y="50"/>
                      </a:cubicBezTo>
                      <a:cubicBezTo>
                        <a:pt x="120" y="37"/>
                        <a:pt x="124" y="25"/>
                        <a:pt x="129" y="11"/>
                      </a:cubicBezTo>
                      <a:cubicBezTo>
                        <a:pt x="130" y="7"/>
                        <a:pt x="132" y="4"/>
                        <a:pt x="133" y="0"/>
                      </a:cubicBezTo>
                      <a:cubicBezTo>
                        <a:pt x="133" y="0"/>
                        <a:pt x="114" y="8"/>
                        <a:pt x="49" y="8"/>
                      </a:cubicBezTo>
                      <a:cubicBezTo>
                        <a:pt x="28" y="8"/>
                        <a:pt x="12" y="7"/>
                        <a:pt x="0"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597;p14"/>
                <p:cNvSpPr/>
                <p:nvPr/>
              </p:nvSpPr>
              <p:spPr>
                <a:xfrm>
                  <a:off x="2246197" y="1977029"/>
                  <a:ext cx="310030" cy="404341"/>
                </a:xfrm>
                <a:custGeom>
                  <a:avLst/>
                  <a:gdLst/>
                  <a:ahLst/>
                  <a:cxnLst/>
                  <a:rect l="l" t="t" r="r" b="b"/>
                  <a:pathLst>
                    <a:path w="228" h="298" extrusionOk="0">
                      <a:moveTo>
                        <a:pt x="113" y="135"/>
                      </a:moveTo>
                      <a:cubicBezTo>
                        <a:pt x="124" y="3"/>
                        <a:pt x="225" y="7"/>
                        <a:pt x="228" y="7"/>
                      </a:cubicBezTo>
                      <a:cubicBezTo>
                        <a:pt x="210" y="1"/>
                        <a:pt x="194" y="0"/>
                        <a:pt x="186" y="0"/>
                      </a:cubicBezTo>
                      <a:cubicBezTo>
                        <a:pt x="154" y="0"/>
                        <a:pt x="0" y="11"/>
                        <a:pt x="101" y="292"/>
                      </a:cubicBezTo>
                      <a:cubicBezTo>
                        <a:pt x="101" y="292"/>
                        <a:pt x="110" y="295"/>
                        <a:pt x="137" y="298"/>
                      </a:cubicBezTo>
                      <a:cubicBezTo>
                        <a:pt x="124" y="241"/>
                        <a:pt x="109" y="188"/>
                        <a:pt x="113" y="13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598;p14"/>
                <p:cNvSpPr/>
                <p:nvPr/>
              </p:nvSpPr>
              <p:spPr>
                <a:xfrm>
                  <a:off x="2405727" y="2440567"/>
                  <a:ext cx="53177" cy="99330"/>
                </a:xfrm>
                <a:custGeom>
                  <a:avLst/>
                  <a:gdLst/>
                  <a:ahLst/>
                  <a:cxnLst/>
                  <a:rect l="l" t="t" r="r" b="b"/>
                  <a:pathLst>
                    <a:path w="39" h="73" extrusionOk="0">
                      <a:moveTo>
                        <a:pt x="39" y="73"/>
                      </a:moveTo>
                      <a:cubicBezTo>
                        <a:pt x="38" y="51"/>
                        <a:pt x="35" y="29"/>
                        <a:pt x="31" y="7"/>
                      </a:cubicBezTo>
                      <a:cubicBezTo>
                        <a:pt x="7" y="5"/>
                        <a:pt x="0" y="0"/>
                        <a:pt x="0" y="0"/>
                      </a:cubicBezTo>
                      <a:cubicBezTo>
                        <a:pt x="6" y="24"/>
                        <a:pt x="7" y="47"/>
                        <a:pt x="6" y="68"/>
                      </a:cubicBezTo>
                      <a:cubicBezTo>
                        <a:pt x="6" y="68"/>
                        <a:pt x="6" y="68"/>
                        <a:pt x="6" y="68"/>
                      </a:cubicBezTo>
                      <a:cubicBezTo>
                        <a:pt x="6" y="68"/>
                        <a:pt x="17" y="71"/>
                        <a:pt x="39" y="7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14"/>
                <p:cNvSpPr/>
                <p:nvPr/>
              </p:nvSpPr>
              <p:spPr>
                <a:xfrm>
                  <a:off x="2405727" y="2532873"/>
                  <a:ext cx="53177" cy="65217"/>
                </a:xfrm>
                <a:custGeom>
                  <a:avLst/>
                  <a:gdLst/>
                  <a:ahLst/>
                  <a:cxnLst/>
                  <a:rect l="l" t="t" r="r" b="b"/>
                  <a:pathLst>
                    <a:path w="39" h="48" extrusionOk="0">
                      <a:moveTo>
                        <a:pt x="39" y="5"/>
                      </a:moveTo>
                      <a:cubicBezTo>
                        <a:pt x="17" y="3"/>
                        <a:pt x="6" y="0"/>
                        <a:pt x="6" y="0"/>
                      </a:cubicBezTo>
                      <a:cubicBezTo>
                        <a:pt x="6" y="0"/>
                        <a:pt x="6" y="0"/>
                        <a:pt x="6" y="0"/>
                      </a:cubicBezTo>
                      <a:cubicBezTo>
                        <a:pt x="5" y="14"/>
                        <a:pt x="3" y="26"/>
                        <a:pt x="0" y="39"/>
                      </a:cubicBezTo>
                      <a:cubicBezTo>
                        <a:pt x="0" y="39"/>
                        <a:pt x="11" y="45"/>
                        <a:pt x="38" y="48"/>
                      </a:cubicBezTo>
                      <a:cubicBezTo>
                        <a:pt x="39" y="33"/>
                        <a:pt x="39" y="19"/>
                        <a:pt x="39" y="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00;p14"/>
                <p:cNvSpPr/>
                <p:nvPr/>
              </p:nvSpPr>
              <p:spPr>
                <a:xfrm>
                  <a:off x="2007405" y="2586049"/>
                  <a:ext cx="449492" cy="1268209"/>
                </a:xfrm>
                <a:custGeom>
                  <a:avLst/>
                  <a:gdLst/>
                  <a:ahLst/>
                  <a:cxnLst/>
                  <a:rect l="l" t="t" r="r" b="b"/>
                  <a:pathLst>
                    <a:path w="331" h="934" extrusionOk="0">
                      <a:moveTo>
                        <a:pt x="289" y="147"/>
                      </a:moveTo>
                      <a:cubicBezTo>
                        <a:pt x="315" y="98"/>
                        <a:pt x="327" y="52"/>
                        <a:pt x="331" y="9"/>
                      </a:cubicBezTo>
                      <a:cubicBezTo>
                        <a:pt x="304" y="6"/>
                        <a:pt x="293" y="0"/>
                        <a:pt x="293" y="0"/>
                      </a:cubicBezTo>
                      <a:cubicBezTo>
                        <a:pt x="250" y="189"/>
                        <a:pt x="0" y="332"/>
                        <a:pt x="220" y="913"/>
                      </a:cubicBezTo>
                      <a:cubicBezTo>
                        <a:pt x="220" y="913"/>
                        <a:pt x="242" y="928"/>
                        <a:pt x="302" y="934"/>
                      </a:cubicBezTo>
                      <a:cubicBezTo>
                        <a:pt x="192" y="802"/>
                        <a:pt x="155" y="406"/>
                        <a:pt x="289" y="14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14"/>
                <p:cNvSpPr/>
                <p:nvPr/>
              </p:nvSpPr>
              <p:spPr>
                <a:xfrm>
                  <a:off x="2383654" y="2373344"/>
                  <a:ext cx="64213" cy="77257"/>
                </a:xfrm>
                <a:custGeom>
                  <a:avLst/>
                  <a:gdLst/>
                  <a:ahLst/>
                  <a:cxnLst/>
                  <a:rect l="l" t="t" r="r" b="b"/>
                  <a:pathLst>
                    <a:path w="47" h="57" extrusionOk="0">
                      <a:moveTo>
                        <a:pt x="36" y="6"/>
                      </a:moveTo>
                      <a:cubicBezTo>
                        <a:pt x="9" y="3"/>
                        <a:pt x="0" y="0"/>
                        <a:pt x="0" y="0"/>
                      </a:cubicBezTo>
                      <a:cubicBezTo>
                        <a:pt x="2" y="4"/>
                        <a:pt x="3" y="7"/>
                        <a:pt x="5" y="11"/>
                      </a:cubicBezTo>
                      <a:cubicBezTo>
                        <a:pt x="10" y="25"/>
                        <a:pt x="13" y="37"/>
                        <a:pt x="16" y="50"/>
                      </a:cubicBezTo>
                      <a:cubicBezTo>
                        <a:pt x="16" y="50"/>
                        <a:pt x="23" y="55"/>
                        <a:pt x="47" y="57"/>
                      </a:cubicBezTo>
                      <a:cubicBezTo>
                        <a:pt x="44" y="40"/>
                        <a:pt x="40" y="23"/>
                        <a:pt x="36"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14"/>
                <p:cNvSpPr/>
                <p:nvPr/>
              </p:nvSpPr>
              <p:spPr>
                <a:xfrm>
                  <a:off x="2537163" y="2016159"/>
                  <a:ext cx="109363" cy="220732"/>
                </a:xfrm>
                <a:custGeom>
                  <a:avLst/>
                  <a:gdLst/>
                  <a:ahLst/>
                  <a:cxnLst/>
                  <a:rect l="l" t="t" r="r" b="b"/>
                  <a:pathLst>
                    <a:path w="80" h="163" extrusionOk="0">
                      <a:moveTo>
                        <a:pt x="7" y="87"/>
                      </a:moveTo>
                      <a:cubicBezTo>
                        <a:pt x="14" y="130"/>
                        <a:pt x="28" y="163"/>
                        <a:pt x="49" y="160"/>
                      </a:cubicBezTo>
                      <a:cubicBezTo>
                        <a:pt x="70" y="157"/>
                        <a:pt x="80" y="119"/>
                        <a:pt x="73" y="76"/>
                      </a:cubicBezTo>
                      <a:cubicBezTo>
                        <a:pt x="66" y="33"/>
                        <a:pt x="44" y="0"/>
                        <a:pt x="23" y="4"/>
                      </a:cubicBezTo>
                      <a:cubicBezTo>
                        <a:pt x="2" y="7"/>
                        <a:pt x="0" y="44"/>
                        <a:pt x="7" y="8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14"/>
                <p:cNvSpPr/>
                <p:nvPr/>
              </p:nvSpPr>
              <p:spPr>
                <a:xfrm>
                  <a:off x="2564253" y="2263981"/>
                  <a:ext cx="49164" cy="67223"/>
                </a:xfrm>
                <a:custGeom>
                  <a:avLst/>
                  <a:gdLst/>
                  <a:ahLst/>
                  <a:cxnLst/>
                  <a:rect l="l" t="t" r="r" b="b"/>
                  <a:pathLst>
                    <a:path w="36" h="49" extrusionOk="0">
                      <a:moveTo>
                        <a:pt x="21" y="1"/>
                      </a:moveTo>
                      <a:cubicBezTo>
                        <a:pt x="12" y="0"/>
                        <a:pt x="3" y="10"/>
                        <a:pt x="2" y="22"/>
                      </a:cubicBezTo>
                      <a:cubicBezTo>
                        <a:pt x="0" y="35"/>
                        <a:pt x="6" y="46"/>
                        <a:pt x="16" y="48"/>
                      </a:cubicBezTo>
                      <a:cubicBezTo>
                        <a:pt x="25" y="49"/>
                        <a:pt x="33" y="39"/>
                        <a:pt x="35" y="26"/>
                      </a:cubicBezTo>
                      <a:cubicBezTo>
                        <a:pt x="36" y="14"/>
                        <a:pt x="30" y="2"/>
                        <a:pt x="21" y="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14"/>
                <p:cNvSpPr/>
                <p:nvPr/>
              </p:nvSpPr>
              <p:spPr>
                <a:xfrm>
                  <a:off x="2646527" y="2873001"/>
                  <a:ext cx="130433" cy="754503"/>
                </a:xfrm>
                <a:custGeom>
                  <a:avLst/>
                  <a:gdLst/>
                  <a:ahLst/>
                  <a:cxnLst/>
                  <a:rect l="l" t="t" r="r" b="b"/>
                  <a:pathLst>
                    <a:path w="96" h="556" extrusionOk="0">
                      <a:moveTo>
                        <a:pt x="91" y="277"/>
                      </a:moveTo>
                      <a:cubicBezTo>
                        <a:pt x="86" y="143"/>
                        <a:pt x="40" y="0"/>
                        <a:pt x="22" y="14"/>
                      </a:cubicBezTo>
                      <a:cubicBezTo>
                        <a:pt x="0" y="32"/>
                        <a:pt x="17" y="143"/>
                        <a:pt x="22" y="277"/>
                      </a:cubicBezTo>
                      <a:cubicBezTo>
                        <a:pt x="27" y="411"/>
                        <a:pt x="25" y="555"/>
                        <a:pt x="40" y="555"/>
                      </a:cubicBezTo>
                      <a:cubicBezTo>
                        <a:pt x="63" y="556"/>
                        <a:pt x="96" y="411"/>
                        <a:pt x="91" y="27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14"/>
                <p:cNvSpPr/>
                <p:nvPr/>
              </p:nvSpPr>
              <p:spPr>
                <a:xfrm>
                  <a:off x="2617430" y="2785712"/>
                  <a:ext cx="50167" cy="74246"/>
                </a:xfrm>
                <a:custGeom>
                  <a:avLst/>
                  <a:gdLst/>
                  <a:ahLst/>
                  <a:cxnLst/>
                  <a:rect l="l" t="t" r="r" b="b"/>
                  <a:pathLst>
                    <a:path w="37" h="55" extrusionOk="0">
                      <a:moveTo>
                        <a:pt x="32" y="23"/>
                      </a:moveTo>
                      <a:cubicBezTo>
                        <a:pt x="27" y="9"/>
                        <a:pt x="17" y="0"/>
                        <a:pt x="10" y="2"/>
                      </a:cubicBezTo>
                      <a:cubicBezTo>
                        <a:pt x="3" y="5"/>
                        <a:pt x="0" y="18"/>
                        <a:pt x="5" y="32"/>
                      </a:cubicBezTo>
                      <a:cubicBezTo>
                        <a:pt x="10" y="46"/>
                        <a:pt x="20" y="55"/>
                        <a:pt x="27" y="52"/>
                      </a:cubicBezTo>
                      <a:cubicBezTo>
                        <a:pt x="34" y="50"/>
                        <a:pt x="37" y="37"/>
                        <a:pt x="32" y="2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14"/>
                <p:cNvSpPr/>
                <p:nvPr/>
              </p:nvSpPr>
              <p:spPr>
                <a:xfrm>
                  <a:off x="2246197" y="1977029"/>
                  <a:ext cx="310030" cy="404341"/>
                </a:xfrm>
                <a:custGeom>
                  <a:avLst/>
                  <a:gdLst/>
                  <a:ahLst/>
                  <a:cxnLst/>
                  <a:rect l="l" t="t" r="r" b="b"/>
                  <a:pathLst>
                    <a:path w="228" h="298" extrusionOk="0">
                      <a:moveTo>
                        <a:pt x="113" y="135"/>
                      </a:moveTo>
                      <a:cubicBezTo>
                        <a:pt x="124" y="3"/>
                        <a:pt x="225" y="7"/>
                        <a:pt x="228" y="7"/>
                      </a:cubicBezTo>
                      <a:cubicBezTo>
                        <a:pt x="210" y="1"/>
                        <a:pt x="194" y="0"/>
                        <a:pt x="186" y="0"/>
                      </a:cubicBezTo>
                      <a:cubicBezTo>
                        <a:pt x="154" y="0"/>
                        <a:pt x="0" y="11"/>
                        <a:pt x="101" y="292"/>
                      </a:cubicBezTo>
                      <a:cubicBezTo>
                        <a:pt x="101" y="292"/>
                        <a:pt x="110" y="295"/>
                        <a:pt x="137" y="298"/>
                      </a:cubicBezTo>
                      <a:cubicBezTo>
                        <a:pt x="124" y="241"/>
                        <a:pt x="109" y="188"/>
                        <a:pt x="113" y="135"/>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14"/>
                <p:cNvSpPr/>
                <p:nvPr/>
              </p:nvSpPr>
              <p:spPr>
                <a:xfrm>
                  <a:off x="2405727" y="2532873"/>
                  <a:ext cx="53177" cy="65217"/>
                </a:xfrm>
                <a:custGeom>
                  <a:avLst/>
                  <a:gdLst/>
                  <a:ahLst/>
                  <a:cxnLst/>
                  <a:rect l="l" t="t" r="r" b="b"/>
                  <a:pathLst>
                    <a:path w="39" h="48" extrusionOk="0">
                      <a:moveTo>
                        <a:pt x="39" y="5"/>
                      </a:moveTo>
                      <a:cubicBezTo>
                        <a:pt x="17" y="3"/>
                        <a:pt x="6" y="0"/>
                        <a:pt x="6" y="0"/>
                      </a:cubicBezTo>
                      <a:cubicBezTo>
                        <a:pt x="6" y="0"/>
                        <a:pt x="6" y="0"/>
                        <a:pt x="6" y="0"/>
                      </a:cubicBezTo>
                      <a:cubicBezTo>
                        <a:pt x="5" y="14"/>
                        <a:pt x="3" y="26"/>
                        <a:pt x="0" y="39"/>
                      </a:cubicBezTo>
                      <a:cubicBezTo>
                        <a:pt x="0" y="39"/>
                        <a:pt x="11" y="45"/>
                        <a:pt x="38" y="48"/>
                      </a:cubicBezTo>
                      <a:cubicBezTo>
                        <a:pt x="39" y="33"/>
                        <a:pt x="39" y="19"/>
                        <a:pt x="39" y="5"/>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14"/>
                <p:cNvSpPr/>
                <p:nvPr/>
              </p:nvSpPr>
              <p:spPr>
                <a:xfrm>
                  <a:off x="2007405" y="2586049"/>
                  <a:ext cx="449492" cy="1268209"/>
                </a:xfrm>
                <a:custGeom>
                  <a:avLst/>
                  <a:gdLst/>
                  <a:ahLst/>
                  <a:cxnLst/>
                  <a:rect l="l" t="t" r="r" b="b"/>
                  <a:pathLst>
                    <a:path w="331" h="934" extrusionOk="0">
                      <a:moveTo>
                        <a:pt x="289" y="147"/>
                      </a:moveTo>
                      <a:cubicBezTo>
                        <a:pt x="315" y="98"/>
                        <a:pt x="327" y="52"/>
                        <a:pt x="331" y="9"/>
                      </a:cubicBezTo>
                      <a:cubicBezTo>
                        <a:pt x="304" y="6"/>
                        <a:pt x="293" y="0"/>
                        <a:pt x="293" y="0"/>
                      </a:cubicBezTo>
                      <a:cubicBezTo>
                        <a:pt x="250" y="189"/>
                        <a:pt x="0" y="332"/>
                        <a:pt x="220" y="913"/>
                      </a:cubicBezTo>
                      <a:cubicBezTo>
                        <a:pt x="220" y="913"/>
                        <a:pt x="242" y="928"/>
                        <a:pt x="302" y="934"/>
                      </a:cubicBezTo>
                      <a:cubicBezTo>
                        <a:pt x="192" y="802"/>
                        <a:pt x="155" y="406"/>
                        <a:pt x="289" y="147"/>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14"/>
                <p:cNvSpPr/>
                <p:nvPr/>
              </p:nvSpPr>
              <p:spPr>
                <a:xfrm>
                  <a:off x="2383654" y="2373344"/>
                  <a:ext cx="64213" cy="77257"/>
                </a:xfrm>
                <a:custGeom>
                  <a:avLst/>
                  <a:gdLst/>
                  <a:ahLst/>
                  <a:cxnLst/>
                  <a:rect l="l" t="t" r="r" b="b"/>
                  <a:pathLst>
                    <a:path w="47" h="57" extrusionOk="0">
                      <a:moveTo>
                        <a:pt x="36" y="6"/>
                      </a:moveTo>
                      <a:cubicBezTo>
                        <a:pt x="9" y="3"/>
                        <a:pt x="0" y="0"/>
                        <a:pt x="0" y="0"/>
                      </a:cubicBezTo>
                      <a:cubicBezTo>
                        <a:pt x="2" y="4"/>
                        <a:pt x="3" y="7"/>
                        <a:pt x="5" y="11"/>
                      </a:cubicBezTo>
                      <a:cubicBezTo>
                        <a:pt x="10" y="25"/>
                        <a:pt x="13" y="37"/>
                        <a:pt x="16" y="50"/>
                      </a:cubicBezTo>
                      <a:cubicBezTo>
                        <a:pt x="16" y="50"/>
                        <a:pt x="23" y="55"/>
                        <a:pt x="47" y="57"/>
                      </a:cubicBezTo>
                      <a:cubicBezTo>
                        <a:pt x="44" y="40"/>
                        <a:pt x="40" y="23"/>
                        <a:pt x="36" y="6"/>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14"/>
                <p:cNvSpPr/>
                <p:nvPr/>
              </p:nvSpPr>
              <p:spPr>
                <a:xfrm rot="842175">
                  <a:off x="2669717" y="3659902"/>
                  <a:ext cx="30923" cy="74654"/>
                </a:xfrm>
                <a:prstGeom prst="ellipse">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11" name="Google Shape;611;p14"/>
                <p:cNvSpPr/>
                <p:nvPr/>
              </p:nvSpPr>
              <p:spPr>
                <a:xfrm>
                  <a:off x="2084661" y="1973016"/>
                  <a:ext cx="827748" cy="1889271"/>
                </a:xfrm>
                <a:custGeom>
                  <a:avLst/>
                  <a:gdLst/>
                  <a:ahLst/>
                  <a:cxnLst/>
                  <a:rect l="l" t="t" r="r" b="b"/>
                  <a:pathLst>
                    <a:path w="609" h="1392" extrusionOk="0">
                      <a:moveTo>
                        <a:pt x="534" y="869"/>
                      </a:moveTo>
                      <a:cubicBezTo>
                        <a:pt x="520" y="748"/>
                        <a:pt x="475" y="664"/>
                        <a:pt x="436" y="590"/>
                      </a:cubicBezTo>
                      <a:cubicBezTo>
                        <a:pt x="410" y="542"/>
                        <a:pt x="387" y="498"/>
                        <a:pt x="376" y="451"/>
                      </a:cubicBezTo>
                      <a:cubicBezTo>
                        <a:pt x="373" y="438"/>
                        <a:pt x="371" y="426"/>
                        <a:pt x="370" y="413"/>
                      </a:cubicBezTo>
                      <a:cubicBezTo>
                        <a:pt x="369" y="391"/>
                        <a:pt x="371" y="368"/>
                        <a:pt x="376" y="345"/>
                      </a:cubicBezTo>
                      <a:cubicBezTo>
                        <a:pt x="379" y="333"/>
                        <a:pt x="383" y="320"/>
                        <a:pt x="387" y="307"/>
                      </a:cubicBezTo>
                      <a:cubicBezTo>
                        <a:pt x="389" y="304"/>
                        <a:pt x="390" y="300"/>
                        <a:pt x="392" y="296"/>
                      </a:cubicBezTo>
                      <a:cubicBezTo>
                        <a:pt x="434" y="180"/>
                        <a:pt x="437" y="96"/>
                        <a:pt x="402" y="46"/>
                      </a:cubicBezTo>
                      <a:cubicBezTo>
                        <a:pt x="373" y="5"/>
                        <a:pt x="324" y="0"/>
                        <a:pt x="305" y="0"/>
                      </a:cubicBezTo>
                      <a:cubicBezTo>
                        <a:pt x="285" y="0"/>
                        <a:pt x="237" y="5"/>
                        <a:pt x="207" y="46"/>
                      </a:cubicBezTo>
                      <a:cubicBezTo>
                        <a:pt x="172" y="96"/>
                        <a:pt x="176" y="180"/>
                        <a:pt x="218" y="296"/>
                      </a:cubicBezTo>
                      <a:cubicBezTo>
                        <a:pt x="219" y="300"/>
                        <a:pt x="220" y="304"/>
                        <a:pt x="222" y="307"/>
                      </a:cubicBezTo>
                      <a:cubicBezTo>
                        <a:pt x="227" y="320"/>
                        <a:pt x="231" y="333"/>
                        <a:pt x="233" y="345"/>
                      </a:cubicBezTo>
                      <a:cubicBezTo>
                        <a:pt x="239" y="368"/>
                        <a:pt x="240" y="391"/>
                        <a:pt x="239" y="413"/>
                      </a:cubicBezTo>
                      <a:cubicBezTo>
                        <a:pt x="238" y="426"/>
                        <a:pt x="236" y="438"/>
                        <a:pt x="233" y="451"/>
                      </a:cubicBezTo>
                      <a:cubicBezTo>
                        <a:pt x="223" y="498"/>
                        <a:pt x="199" y="542"/>
                        <a:pt x="174" y="590"/>
                      </a:cubicBezTo>
                      <a:cubicBezTo>
                        <a:pt x="134" y="664"/>
                        <a:pt x="89" y="748"/>
                        <a:pt x="75" y="869"/>
                      </a:cubicBezTo>
                      <a:cubicBezTo>
                        <a:pt x="58" y="1009"/>
                        <a:pt x="86" y="1172"/>
                        <a:pt x="160" y="1366"/>
                      </a:cubicBezTo>
                      <a:cubicBezTo>
                        <a:pt x="160" y="1367"/>
                        <a:pt x="160" y="1367"/>
                        <a:pt x="161" y="1368"/>
                      </a:cubicBezTo>
                      <a:cubicBezTo>
                        <a:pt x="163" y="1369"/>
                        <a:pt x="199" y="1392"/>
                        <a:pt x="305" y="1392"/>
                      </a:cubicBezTo>
                      <a:cubicBezTo>
                        <a:pt x="410" y="1392"/>
                        <a:pt x="447" y="1369"/>
                        <a:pt x="448" y="1368"/>
                      </a:cubicBezTo>
                      <a:cubicBezTo>
                        <a:pt x="449" y="1367"/>
                        <a:pt x="449" y="1367"/>
                        <a:pt x="449" y="1366"/>
                      </a:cubicBezTo>
                      <a:cubicBezTo>
                        <a:pt x="523" y="1172"/>
                        <a:pt x="551" y="1009"/>
                        <a:pt x="534" y="869"/>
                      </a:cubicBezTo>
                      <a:close/>
                      <a:moveTo>
                        <a:pt x="364" y="413"/>
                      </a:moveTo>
                      <a:cubicBezTo>
                        <a:pt x="357" y="415"/>
                        <a:pt x="336" y="418"/>
                        <a:pt x="305" y="418"/>
                      </a:cubicBezTo>
                      <a:cubicBezTo>
                        <a:pt x="273" y="418"/>
                        <a:pt x="252" y="415"/>
                        <a:pt x="245" y="413"/>
                      </a:cubicBezTo>
                      <a:cubicBezTo>
                        <a:pt x="246" y="391"/>
                        <a:pt x="245" y="370"/>
                        <a:pt x="240" y="347"/>
                      </a:cubicBezTo>
                      <a:cubicBezTo>
                        <a:pt x="247" y="350"/>
                        <a:pt x="266" y="355"/>
                        <a:pt x="305" y="355"/>
                      </a:cubicBezTo>
                      <a:cubicBezTo>
                        <a:pt x="344" y="355"/>
                        <a:pt x="362" y="350"/>
                        <a:pt x="369" y="347"/>
                      </a:cubicBezTo>
                      <a:cubicBezTo>
                        <a:pt x="365" y="370"/>
                        <a:pt x="363" y="391"/>
                        <a:pt x="364" y="413"/>
                      </a:cubicBezTo>
                      <a:close/>
                      <a:moveTo>
                        <a:pt x="212" y="50"/>
                      </a:moveTo>
                      <a:cubicBezTo>
                        <a:pt x="240" y="10"/>
                        <a:pt x="286" y="6"/>
                        <a:pt x="305" y="6"/>
                      </a:cubicBezTo>
                      <a:cubicBezTo>
                        <a:pt x="323" y="6"/>
                        <a:pt x="370" y="10"/>
                        <a:pt x="397" y="50"/>
                      </a:cubicBezTo>
                      <a:cubicBezTo>
                        <a:pt x="431" y="98"/>
                        <a:pt x="427" y="180"/>
                        <a:pt x="386" y="294"/>
                      </a:cubicBezTo>
                      <a:cubicBezTo>
                        <a:pt x="386" y="294"/>
                        <a:pt x="386" y="294"/>
                        <a:pt x="386" y="295"/>
                      </a:cubicBezTo>
                      <a:cubicBezTo>
                        <a:pt x="379" y="297"/>
                        <a:pt x="356" y="302"/>
                        <a:pt x="305" y="302"/>
                      </a:cubicBezTo>
                      <a:cubicBezTo>
                        <a:pt x="253" y="302"/>
                        <a:pt x="231" y="297"/>
                        <a:pt x="223" y="295"/>
                      </a:cubicBezTo>
                      <a:cubicBezTo>
                        <a:pt x="223" y="294"/>
                        <a:pt x="223" y="294"/>
                        <a:pt x="223" y="294"/>
                      </a:cubicBezTo>
                      <a:cubicBezTo>
                        <a:pt x="182" y="180"/>
                        <a:pt x="178" y="98"/>
                        <a:pt x="212" y="50"/>
                      </a:cubicBezTo>
                      <a:close/>
                      <a:moveTo>
                        <a:pt x="227" y="305"/>
                      </a:moveTo>
                      <a:cubicBezTo>
                        <a:pt x="226" y="303"/>
                        <a:pt x="225" y="300"/>
                        <a:pt x="224" y="297"/>
                      </a:cubicBezTo>
                      <a:cubicBezTo>
                        <a:pt x="233" y="299"/>
                        <a:pt x="256" y="304"/>
                        <a:pt x="305" y="304"/>
                      </a:cubicBezTo>
                      <a:cubicBezTo>
                        <a:pt x="354" y="304"/>
                        <a:pt x="376" y="299"/>
                        <a:pt x="385" y="297"/>
                      </a:cubicBezTo>
                      <a:cubicBezTo>
                        <a:pt x="384" y="300"/>
                        <a:pt x="383" y="303"/>
                        <a:pt x="382" y="305"/>
                      </a:cubicBezTo>
                      <a:cubicBezTo>
                        <a:pt x="377" y="319"/>
                        <a:pt x="373" y="332"/>
                        <a:pt x="370" y="344"/>
                      </a:cubicBezTo>
                      <a:cubicBezTo>
                        <a:pt x="370" y="344"/>
                        <a:pt x="370" y="345"/>
                        <a:pt x="370" y="345"/>
                      </a:cubicBezTo>
                      <a:cubicBezTo>
                        <a:pt x="364" y="348"/>
                        <a:pt x="346" y="353"/>
                        <a:pt x="305" y="353"/>
                      </a:cubicBezTo>
                      <a:cubicBezTo>
                        <a:pt x="263" y="353"/>
                        <a:pt x="245" y="348"/>
                        <a:pt x="239" y="345"/>
                      </a:cubicBezTo>
                      <a:cubicBezTo>
                        <a:pt x="239" y="345"/>
                        <a:pt x="239" y="344"/>
                        <a:pt x="239" y="344"/>
                      </a:cubicBezTo>
                      <a:cubicBezTo>
                        <a:pt x="236" y="332"/>
                        <a:pt x="232" y="318"/>
                        <a:pt x="227" y="305"/>
                      </a:cubicBezTo>
                      <a:close/>
                      <a:moveTo>
                        <a:pt x="245" y="415"/>
                      </a:moveTo>
                      <a:cubicBezTo>
                        <a:pt x="252" y="417"/>
                        <a:pt x="273" y="420"/>
                        <a:pt x="305" y="420"/>
                      </a:cubicBezTo>
                      <a:cubicBezTo>
                        <a:pt x="336" y="420"/>
                        <a:pt x="357" y="417"/>
                        <a:pt x="365" y="415"/>
                      </a:cubicBezTo>
                      <a:cubicBezTo>
                        <a:pt x="365" y="427"/>
                        <a:pt x="367" y="440"/>
                        <a:pt x="370" y="452"/>
                      </a:cubicBezTo>
                      <a:cubicBezTo>
                        <a:pt x="364" y="455"/>
                        <a:pt x="343" y="462"/>
                        <a:pt x="305" y="462"/>
                      </a:cubicBezTo>
                      <a:cubicBezTo>
                        <a:pt x="266" y="462"/>
                        <a:pt x="246" y="455"/>
                        <a:pt x="239" y="452"/>
                      </a:cubicBezTo>
                      <a:cubicBezTo>
                        <a:pt x="242" y="439"/>
                        <a:pt x="244" y="427"/>
                        <a:pt x="245" y="415"/>
                      </a:cubicBezTo>
                      <a:close/>
                      <a:moveTo>
                        <a:pt x="444" y="1363"/>
                      </a:moveTo>
                      <a:cubicBezTo>
                        <a:pt x="438" y="1367"/>
                        <a:pt x="400" y="1386"/>
                        <a:pt x="305" y="1386"/>
                      </a:cubicBezTo>
                      <a:cubicBezTo>
                        <a:pt x="209" y="1386"/>
                        <a:pt x="171" y="1367"/>
                        <a:pt x="165" y="1363"/>
                      </a:cubicBezTo>
                      <a:cubicBezTo>
                        <a:pt x="0" y="928"/>
                        <a:pt x="99" y="742"/>
                        <a:pt x="179" y="592"/>
                      </a:cubicBezTo>
                      <a:cubicBezTo>
                        <a:pt x="204" y="545"/>
                        <a:pt x="228" y="501"/>
                        <a:pt x="239" y="454"/>
                      </a:cubicBezTo>
                      <a:cubicBezTo>
                        <a:pt x="246" y="457"/>
                        <a:pt x="266" y="464"/>
                        <a:pt x="305" y="464"/>
                      </a:cubicBezTo>
                      <a:cubicBezTo>
                        <a:pt x="343" y="464"/>
                        <a:pt x="364" y="457"/>
                        <a:pt x="371" y="454"/>
                      </a:cubicBezTo>
                      <a:cubicBezTo>
                        <a:pt x="382" y="501"/>
                        <a:pt x="405" y="545"/>
                        <a:pt x="430" y="592"/>
                      </a:cubicBezTo>
                      <a:cubicBezTo>
                        <a:pt x="510" y="742"/>
                        <a:pt x="609" y="928"/>
                        <a:pt x="444" y="136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12" name="Google Shape;612;p14"/>
            <p:cNvGrpSpPr/>
            <p:nvPr/>
          </p:nvGrpSpPr>
          <p:grpSpPr>
            <a:xfrm>
              <a:off x="59353" y="4278072"/>
              <a:ext cx="875020" cy="811579"/>
              <a:chOff x="5796986" y="3037322"/>
              <a:chExt cx="1440600" cy="1336153"/>
            </a:xfrm>
          </p:grpSpPr>
          <p:sp>
            <p:nvSpPr>
              <p:cNvPr id="613" name="Google Shape;613;p14"/>
              <p:cNvSpPr/>
              <p:nvPr/>
            </p:nvSpPr>
            <p:spPr>
              <a:xfrm>
                <a:off x="5796986" y="4179975"/>
                <a:ext cx="1440600" cy="193500"/>
              </a:xfrm>
              <a:prstGeom prst="ellipse">
                <a:avLst/>
              </a:prstGeom>
              <a:solidFill>
                <a:srgbClr val="403952">
                  <a:alpha val="18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14" name="Google Shape;614;p14"/>
              <p:cNvGrpSpPr/>
              <p:nvPr/>
            </p:nvGrpSpPr>
            <p:grpSpPr>
              <a:xfrm>
                <a:off x="5867133" y="3037322"/>
                <a:ext cx="1300318" cy="1297304"/>
                <a:chOff x="2649483" y="2911022"/>
                <a:chExt cx="1300318" cy="1297304"/>
              </a:xfrm>
            </p:grpSpPr>
            <p:sp>
              <p:nvSpPr>
                <p:cNvPr id="615" name="Google Shape;615;p14"/>
                <p:cNvSpPr/>
                <p:nvPr/>
              </p:nvSpPr>
              <p:spPr>
                <a:xfrm>
                  <a:off x="2653496" y="2915035"/>
                  <a:ext cx="1293293" cy="1291287"/>
                </a:xfrm>
                <a:custGeom>
                  <a:avLst/>
                  <a:gdLst/>
                  <a:ahLst/>
                  <a:cxnLst/>
                  <a:rect l="l" t="t" r="r" b="b"/>
                  <a:pathLst>
                    <a:path w="951" h="951" extrusionOk="0">
                      <a:moveTo>
                        <a:pt x="951" y="471"/>
                      </a:moveTo>
                      <a:cubicBezTo>
                        <a:pt x="948" y="210"/>
                        <a:pt x="736" y="0"/>
                        <a:pt x="475" y="0"/>
                      </a:cubicBezTo>
                      <a:cubicBezTo>
                        <a:pt x="454" y="0"/>
                        <a:pt x="433" y="1"/>
                        <a:pt x="413" y="4"/>
                      </a:cubicBezTo>
                      <a:cubicBezTo>
                        <a:pt x="180" y="34"/>
                        <a:pt x="0" y="234"/>
                        <a:pt x="0" y="475"/>
                      </a:cubicBezTo>
                      <a:cubicBezTo>
                        <a:pt x="0" y="738"/>
                        <a:pt x="213" y="951"/>
                        <a:pt x="475" y="951"/>
                      </a:cubicBezTo>
                      <a:cubicBezTo>
                        <a:pt x="738" y="951"/>
                        <a:pt x="951" y="738"/>
                        <a:pt x="951" y="475"/>
                      </a:cubicBezTo>
                      <a:cubicBezTo>
                        <a:pt x="951" y="474"/>
                        <a:pt x="951" y="472"/>
                        <a:pt x="951" y="471"/>
                      </a:cubicBezTo>
                      <a:close/>
                      <a:moveTo>
                        <a:pt x="777" y="455"/>
                      </a:moveTo>
                      <a:cubicBezTo>
                        <a:pt x="771" y="460"/>
                        <a:pt x="764" y="463"/>
                        <a:pt x="755" y="463"/>
                      </a:cubicBezTo>
                      <a:cubicBezTo>
                        <a:pt x="739" y="463"/>
                        <a:pt x="718" y="453"/>
                        <a:pt x="701" y="434"/>
                      </a:cubicBezTo>
                      <a:cubicBezTo>
                        <a:pt x="685" y="416"/>
                        <a:pt x="677" y="395"/>
                        <a:pt x="678" y="377"/>
                      </a:cubicBezTo>
                      <a:cubicBezTo>
                        <a:pt x="678" y="368"/>
                        <a:pt x="681" y="360"/>
                        <a:pt x="687" y="354"/>
                      </a:cubicBezTo>
                      <a:cubicBezTo>
                        <a:pt x="704" y="338"/>
                        <a:pt x="738" y="347"/>
                        <a:pt x="763" y="375"/>
                      </a:cubicBezTo>
                      <a:cubicBezTo>
                        <a:pt x="787" y="403"/>
                        <a:pt x="794" y="438"/>
                        <a:pt x="777" y="455"/>
                      </a:cubicBezTo>
                      <a:close/>
                      <a:moveTo>
                        <a:pt x="660" y="181"/>
                      </a:moveTo>
                      <a:cubicBezTo>
                        <a:pt x="674" y="165"/>
                        <a:pt x="706" y="168"/>
                        <a:pt x="732" y="190"/>
                      </a:cubicBezTo>
                      <a:cubicBezTo>
                        <a:pt x="757" y="211"/>
                        <a:pt x="766" y="242"/>
                        <a:pt x="752" y="259"/>
                      </a:cubicBezTo>
                      <a:cubicBezTo>
                        <a:pt x="748" y="264"/>
                        <a:pt x="742" y="267"/>
                        <a:pt x="735" y="268"/>
                      </a:cubicBezTo>
                      <a:cubicBezTo>
                        <a:pt x="720" y="271"/>
                        <a:pt x="699" y="265"/>
                        <a:pt x="681" y="250"/>
                      </a:cubicBezTo>
                      <a:cubicBezTo>
                        <a:pt x="663" y="235"/>
                        <a:pt x="653" y="216"/>
                        <a:pt x="654" y="200"/>
                      </a:cubicBezTo>
                      <a:cubicBezTo>
                        <a:pt x="654" y="193"/>
                        <a:pt x="656" y="186"/>
                        <a:pt x="660" y="181"/>
                      </a:cubicBezTo>
                      <a:close/>
                      <a:moveTo>
                        <a:pt x="447" y="179"/>
                      </a:moveTo>
                      <a:cubicBezTo>
                        <a:pt x="460" y="159"/>
                        <a:pt x="497" y="159"/>
                        <a:pt x="528" y="179"/>
                      </a:cubicBezTo>
                      <a:cubicBezTo>
                        <a:pt x="560" y="198"/>
                        <a:pt x="575" y="230"/>
                        <a:pt x="562" y="249"/>
                      </a:cubicBezTo>
                      <a:cubicBezTo>
                        <a:pt x="557" y="256"/>
                        <a:pt x="550" y="261"/>
                        <a:pt x="541" y="263"/>
                      </a:cubicBezTo>
                      <a:cubicBezTo>
                        <a:pt x="524" y="267"/>
                        <a:pt x="501" y="262"/>
                        <a:pt x="481" y="249"/>
                      </a:cubicBezTo>
                      <a:cubicBezTo>
                        <a:pt x="460" y="236"/>
                        <a:pt x="446" y="218"/>
                        <a:pt x="443" y="201"/>
                      </a:cubicBezTo>
                      <a:cubicBezTo>
                        <a:pt x="442" y="193"/>
                        <a:pt x="443" y="185"/>
                        <a:pt x="447" y="179"/>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616;p14"/>
                <p:cNvSpPr/>
                <p:nvPr/>
              </p:nvSpPr>
              <p:spPr>
                <a:xfrm>
                  <a:off x="3575558" y="3373557"/>
                  <a:ext cx="157523" cy="169563"/>
                </a:xfrm>
                <a:custGeom>
                  <a:avLst/>
                  <a:gdLst/>
                  <a:ahLst/>
                  <a:cxnLst/>
                  <a:rect l="l" t="t" r="r" b="b"/>
                  <a:pathLst>
                    <a:path w="116" h="125" extrusionOk="0">
                      <a:moveTo>
                        <a:pt x="85" y="37"/>
                      </a:moveTo>
                      <a:cubicBezTo>
                        <a:pt x="109" y="65"/>
                        <a:pt x="116" y="100"/>
                        <a:pt x="99" y="117"/>
                      </a:cubicBezTo>
                      <a:cubicBezTo>
                        <a:pt x="93" y="122"/>
                        <a:pt x="86" y="125"/>
                        <a:pt x="77" y="125"/>
                      </a:cubicBezTo>
                      <a:cubicBezTo>
                        <a:pt x="86" y="108"/>
                        <a:pt x="77" y="82"/>
                        <a:pt x="56" y="61"/>
                      </a:cubicBezTo>
                      <a:cubicBezTo>
                        <a:pt x="38" y="44"/>
                        <a:pt x="16" y="36"/>
                        <a:pt x="0" y="39"/>
                      </a:cubicBezTo>
                      <a:cubicBezTo>
                        <a:pt x="0" y="30"/>
                        <a:pt x="3" y="22"/>
                        <a:pt x="9" y="16"/>
                      </a:cubicBezTo>
                      <a:cubicBezTo>
                        <a:pt x="26" y="0"/>
                        <a:pt x="60" y="9"/>
                        <a:pt x="85" y="37"/>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14"/>
                <p:cNvSpPr/>
                <p:nvPr/>
              </p:nvSpPr>
              <p:spPr>
                <a:xfrm>
                  <a:off x="3573551" y="3422720"/>
                  <a:ext cx="118393" cy="120399"/>
                </a:xfrm>
                <a:custGeom>
                  <a:avLst/>
                  <a:gdLst/>
                  <a:ahLst/>
                  <a:cxnLst/>
                  <a:rect l="l" t="t" r="r" b="b"/>
                  <a:pathLst>
                    <a:path w="87" h="89" extrusionOk="0">
                      <a:moveTo>
                        <a:pt x="57" y="25"/>
                      </a:moveTo>
                      <a:cubicBezTo>
                        <a:pt x="78" y="46"/>
                        <a:pt x="87" y="72"/>
                        <a:pt x="78" y="89"/>
                      </a:cubicBezTo>
                      <a:cubicBezTo>
                        <a:pt x="62" y="89"/>
                        <a:pt x="41" y="79"/>
                        <a:pt x="24" y="60"/>
                      </a:cubicBezTo>
                      <a:cubicBezTo>
                        <a:pt x="8" y="42"/>
                        <a:pt x="0" y="21"/>
                        <a:pt x="1" y="3"/>
                      </a:cubicBezTo>
                      <a:cubicBezTo>
                        <a:pt x="17" y="0"/>
                        <a:pt x="39" y="8"/>
                        <a:pt x="57" y="2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14"/>
                <p:cNvSpPr/>
                <p:nvPr/>
              </p:nvSpPr>
              <p:spPr>
                <a:xfrm>
                  <a:off x="3541445" y="3176904"/>
                  <a:ext cx="116387" cy="106353"/>
                </a:xfrm>
                <a:custGeom>
                  <a:avLst/>
                  <a:gdLst/>
                  <a:ahLst/>
                  <a:cxnLst/>
                  <a:rect l="l" t="t" r="r" b="b"/>
                  <a:pathLst>
                    <a:path w="86" h="78" extrusionOk="0">
                      <a:moveTo>
                        <a:pt x="58" y="22"/>
                      </a:moveTo>
                      <a:cubicBezTo>
                        <a:pt x="77" y="38"/>
                        <a:pt x="86" y="59"/>
                        <a:pt x="82" y="75"/>
                      </a:cubicBezTo>
                      <a:cubicBezTo>
                        <a:pt x="67" y="78"/>
                        <a:pt x="46" y="72"/>
                        <a:pt x="28" y="57"/>
                      </a:cubicBezTo>
                      <a:cubicBezTo>
                        <a:pt x="10" y="42"/>
                        <a:pt x="0" y="23"/>
                        <a:pt x="1" y="7"/>
                      </a:cubicBezTo>
                      <a:cubicBezTo>
                        <a:pt x="16" y="0"/>
                        <a:pt x="39" y="6"/>
                        <a:pt x="58" y="22"/>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619;p14"/>
                <p:cNvSpPr/>
                <p:nvPr/>
              </p:nvSpPr>
              <p:spPr>
                <a:xfrm>
                  <a:off x="3542448" y="3138778"/>
                  <a:ext cx="152506" cy="140466"/>
                </a:xfrm>
                <a:custGeom>
                  <a:avLst/>
                  <a:gdLst/>
                  <a:ahLst/>
                  <a:cxnLst/>
                  <a:rect l="l" t="t" r="r" b="b"/>
                  <a:pathLst>
                    <a:path w="112" h="103" extrusionOk="0">
                      <a:moveTo>
                        <a:pt x="78" y="25"/>
                      </a:moveTo>
                      <a:cubicBezTo>
                        <a:pt x="103" y="46"/>
                        <a:pt x="112" y="77"/>
                        <a:pt x="98" y="94"/>
                      </a:cubicBezTo>
                      <a:cubicBezTo>
                        <a:pt x="94" y="99"/>
                        <a:pt x="88" y="102"/>
                        <a:pt x="81" y="103"/>
                      </a:cubicBezTo>
                      <a:cubicBezTo>
                        <a:pt x="85" y="87"/>
                        <a:pt x="76" y="66"/>
                        <a:pt x="57" y="50"/>
                      </a:cubicBezTo>
                      <a:cubicBezTo>
                        <a:pt x="38" y="34"/>
                        <a:pt x="15" y="28"/>
                        <a:pt x="0" y="35"/>
                      </a:cubicBezTo>
                      <a:cubicBezTo>
                        <a:pt x="0" y="28"/>
                        <a:pt x="2" y="21"/>
                        <a:pt x="6" y="16"/>
                      </a:cubicBezTo>
                      <a:cubicBezTo>
                        <a:pt x="20" y="0"/>
                        <a:pt x="52" y="3"/>
                        <a:pt x="78" y="2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 name="Google Shape;620;p14"/>
                <p:cNvSpPr/>
                <p:nvPr/>
              </p:nvSpPr>
              <p:spPr>
                <a:xfrm>
                  <a:off x="3254492" y="3130751"/>
                  <a:ext cx="180599" cy="141470"/>
                </a:xfrm>
                <a:custGeom>
                  <a:avLst/>
                  <a:gdLst/>
                  <a:ahLst/>
                  <a:cxnLst/>
                  <a:rect l="l" t="t" r="r" b="b"/>
                  <a:pathLst>
                    <a:path w="133" h="104" extrusionOk="0">
                      <a:moveTo>
                        <a:pt x="86" y="20"/>
                      </a:moveTo>
                      <a:cubicBezTo>
                        <a:pt x="118" y="39"/>
                        <a:pt x="133" y="71"/>
                        <a:pt x="120" y="90"/>
                      </a:cubicBezTo>
                      <a:cubicBezTo>
                        <a:pt x="115" y="97"/>
                        <a:pt x="108" y="102"/>
                        <a:pt x="99" y="104"/>
                      </a:cubicBezTo>
                      <a:cubicBezTo>
                        <a:pt x="100" y="87"/>
                        <a:pt x="88" y="67"/>
                        <a:pt x="67" y="52"/>
                      </a:cubicBezTo>
                      <a:cubicBezTo>
                        <a:pt x="44" y="35"/>
                        <a:pt x="16" y="31"/>
                        <a:pt x="1" y="42"/>
                      </a:cubicBezTo>
                      <a:cubicBezTo>
                        <a:pt x="0" y="34"/>
                        <a:pt x="1" y="26"/>
                        <a:pt x="5" y="20"/>
                      </a:cubicBezTo>
                      <a:cubicBezTo>
                        <a:pt x="18" y="0"/>
                        <a:pt x="55" y="0"/>
                        <a:pt x="86" y="2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 name="Google Shape;621;p14"/>
                <p:cNvSpPr/>
                <p:nvPr/>
              </p:nvSpPr>
              <p:spPr>
                <a:xfrm>
                  <a:off x="3255495" y="3172891"/>
                  <a:ext cx="134446" cy="104346"/>
                </a:xfrm>
                <a:custGeom>
                  <a:avLst/>
                  <a:gdLst/>
                  <a:ahLst/>
                  <a:cxnLst/>
                  <a:rect l="l" t="t" r="r" b="b"/>
                  <a:pathLst>
                    <a:path w="99" h="77" extrusionOk="0">
                      <a:moveTo>
                        <a:pt x="66" y="21"/>
                      </a:moveTo>
                      <a:cubicBezTo>
                        <a:pt x="87" y="36"/>
                        <a:pt x="99" y="56"/>
                        <a:pt x="98" y="73"/>
                      </a:cubicBezTo>
                      <a:cubicBezTo>
                        <a:pt x="81" y="77"/>
                        <a:pt x="58" y="72"/>
                        <a:pt x="38" y="59"/>
                      </a:cubicBezTo>
                      <a:cubicBezTo>
                        <a:pt x="17" y="46"/>
                        <a:pt x="3" y="28"/>
                        <a:pt x="0" y="11"/>
                      </a:cubicBezTo>
                      <a:cubicBezTo>
                        <a:pt x="15" y="0"/>
                        <a:pt x="43" y="4"/>
                        <a:pt x="66" y="21"/>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 name="Google Shape;622;p14"/>
                <p:cNvSpPr/>
                <p:nvPr/>
              </p:nvSpPr>
              <p:spPr>
                <a:xfrm>
                  <a:off x="2653496" y="2920052"/>
                  <a:ext cx="1293293" cy="1286267"/>
                </a:xfrm>
                <a:custGeom>
                  <a:avLst/>
                  <a:gdLst/>
                  <a:ahLst/>
                  <a:cxnLst/>
                  <a:rect l="l" t="t" r="r" b="b"/>
                  <a:pathLst>
                    <a:path w="951" h="947" extrusionOk="0">
                      <a:moveTo>
                        <a:pt x="951" y="471"/>
                      </a:moveTo>
                      <a:cubicBezTo>
                        <a:pt x="951" y="734"/>
                        <a:pt x="738" y="947"/>
                        <a:pt x="475" y="947"/>
                      </a:cubicBezTo>
                      <a:cubicBezTo>
                        <a:pt x="213" y="947"/>
                        <a:pt x="0" y="734"/>
                        <a:pt x="0" y="471"/>
                      </a:cubicBezTo>
                      <a:cubicBezTo>
                        <a:pt x="0" y="230"/>
                        <a:pt x="180" y="30"/>
                        <a:pt x="413" y="0"/>
                      </a:cubicBezTo>
                      <a:cubicBezTo>
                        <a:pt x="225" y="53"/>
                        <a:pt x="93" y="232"/>
                        <a:pt x="106" y="435"/>
                      </a:cubicBezTo>
                      <a:cubicBezTo>
                        <a:pt x="121" y="669"/>
                        <a:pt x="323" y="847"/>
                        <a:pt x="557" y="832"/>
                      </a:cubicBezTo>
                      <a:cubicBezTo>
                        <a:pt x="762" y="818"/>
                        <a:pt x="923" y="662"/>
                        <a:pt x="951" y="467"/>
                      </a:cubicBezTo>
                      <a:cubicBezTo>
                        <a:pt x="951" y="468"/>
                        <a:pt x="951" y="470"/>
                        <a:pt x="951" y="471"/>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14"/>
                <p:cNvSpPr/>
                <p:nvPr/>
              </p:nvSpPr>
              <p:spPr>
                <a:xfrm>
                  <a:off x="3728064" y="3199981"/>
                  <a:ext cx="180599" cy="326082"/>
                </a:xfrm>
                <a:custGeom>
                  <a:avLst/>
                  <a:gdLst/>
                  <a:ahLst/>
                  <a:cxnLst/>
                  <a:rect l="l" t="t" r="r" b="b"/>
                  <a:pathLst>
                    <a:path w="133" h="240" extrusionOk="0">
                      <a:moveTo>
                        <a:pt x="107" y="104"/>
                      </a:moveTo>
                      <a:cubicBezTo>
                        <a:pt x="132" y="165"/>
                        <a:pt x="133" y="222"/>
                        <a:pt x="111" y="231"/>
                      </a:cubicBezTo>
                      <a:cubicBezTo>
                        <a:pt x="88" y="240"/>
                        <a:pt x="59" y="194"/>
                        <a:pt x="35" y="133"/>
                      </a:cubicBezTo>
                      <a:cubicBezTo>
                        <a:pt x="10" y="71"/>
                        <a:pt x="0" y="18"/>
                        <a:pt x="22" y="9"/>
                      </a:cubicBezTo>
                      <a:cubicBezTo>
                        <a:pt x="45" y="0"/>
                        <a:pt x="83" y="42"/>
                        <a:pt x="107" y="104"/>
                      </a:cubicBezTo>
                      <a:close/>
                    </a:path>
                  </a:pathLst>
                </a:custGeom>
                <a:solidFill>
                  <a:srgbClr val="F4F4F4">
                    <a:alpha val="251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14"/>
                <p:cNvSpPr/>
                <p:nvPr/>
              </p:nvSpPr>
              <p:spPr>
                <a:xfrm>
                  <a:off x="3682914" y="3115701"/>
                  <a:ext cx="64213" cy="69230"/>
                </a:xfrm>
                <a:custGeom>
                  <a:avLst/>
                  <a:gdLst/>
                  <a:ahLst/>
                  <a:cxnLst/>
                  <a:rect l="l" t="t" r="r" b="b"/>
                  <a:pathLst>
                    <a:path w="47" h="51" extrusionOk="0">
                      <a:moveTo>
                        <a:pt x="37" y="14"/>
                      </a:moveTo>
                      <a:cubicBezTo>
                        <a:pt x="46" y="24"/>
                        <a:pt x="47" y="38"/>
                        <a:pt x="40" y="44"/>
                      </a:cubicBezTo>
                      <a:cubicBezTo>
                        <a:pt x="32" y="51"/>
                        <a:pt x="19" y="47"/>
                        <a:pt x="10" y="37"/>
                      </a:cubicBezTo>
                      <a:cubicBezTo>
                        <a:pt x="1" y="26"/>
                        <a:pt x="0" y="13"/>
                        <a:pt x="8" y="6"/>
                      </a:cubicBezTo>
                      <a:cubicBezTo>
                        <a:pt x="15" y="0"/>
                        <a:pt x="28" y="3"/>
                        <a:pt x="37" y="14"/>
                      </a:cubicBezTo>
                      <a:close/>
                    </a:path>
                  </a:pathLst>
                </a:custGeom>
                <a:solidFill>
                  <a:srgbClr val="F4F4F4">
                    <a:alpha val="251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 name="Google Shape;625;p14"/>
                <p:cNvSpPr/>
                <p:nvPr/>
              </p:nvSpPr>
              <p:spPr>
                <a:xfrm>
                  <a:off x="2649483" y="2911022"/>
                  <a:ext cx="1300318" cy="1297304"/>
                </a:xfrm>
                <a:custGeom>
                  <a:avLst/>
                  <a:gdLst/>
                  <a:ahLst/>
                  <a:cxnLst/>
                  <a:rect l="l" t="t" r="r" b="b"/>
                  <a:pathLst>
                    <a:path w="956" h="956" extrusionOk="0">
                      <a:moveTo>
                        <a:pt x="478" y="956"/>
                      </a:moveTo>
                      <a:cubicBezTo>
                        <a:pt x="215" y="956"/>
                        <a:pt x="0" y="742"/>
                        <a:pt x="0" y="478"/>
                      </a:cubicBezTo>
                      <a:cubicBezTo>
                        <a:pt x="0" y="214"/>
                        <a:pt x="215" y="0"/>
                        <a:pt x="478" y="0"/>
                      </a:cubicBezTo>
                      <a:cubicBezTo>
                        <a:pt x="742" y="0"/>
                        <a:pt x="956" y="214"/>
                        <a:pt x="956" y="478"/>
                      </a:cubicBezTo>
                      <a:cubicBezTo>
                        <a:pt x="956" y="742"/>
                        <a:pt x="742" y="956"/>
                        <a:pt x="478" y="956"/>
                      </a:cubicBezTo>
                      <a:close/>
                      <a:moveTo>
                        <a:pt x="478" y="5"/>
                      </a:moveTo>
                      <a:cubicBezTo>
                        <a:pt x="217" y="5"/>
                        <a:pt x="5" y="217"/>
                        <a:pt x="5" y="478"/>
                      </a:cubicBezTo>
                      <a:cubicBezTo>
                        <a:pt x="5" y="739"/>
                        <a:pt x="217" y="951"/>
                        <a:pt x="478" y="951"/>
                      </a:cubicBezTo>
                      <a:cubicBezTo>
                        <a:pt x="739" y="951"/>
                        <a:pt x="951" y="739"/>
                        <a:pt x="951" y="478"/>
                      </a:cubicBezTo>
                      <a:cubicBezTo>
                        <a:pt x="951" y="217"/>
                        <a:pt x="739" y="5"/>
                        <a:pt x="478" y="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6" name="Google Shape;626;p14"/>
                <p:cNvGrpSpPr/>
                <p:nvPr/>
              </p:nvGrpSpPr>
              <p:grpSpPr>
                <a:xfrm>
                  <a:off x="3254492" y="3130751"/>
                  <a:ext cx="478589" cy="412369"/>
                  <a:chOff x="3317617" y="3099201"/>
                  <a:chExt cx="478589" cy="412369"/>
                </a:xfrm>
              </p:grpSpPr>
              <p:sp>
                <p:nvSpPr>
                  <p:cNvPr id="627" name="Google Shape;627;p14"/>
                  <p:cNvSpPr/>
                  <p:nvPr/>
                </p:nvSpPr>
                <p:spPr>
                  <a:xfrm>
                    <a:off x="3638683" y="3342007"/>
                    <a:ext cx="157523" cy="169563"/>
                  </a:xfrm>
                  <a:custGeom>
                    <a:avLst/>
                    <a:gdLst/>
                    <a:ahLst/>
                    <a:cxnLst/>
                    <a:rect l="l" t="t" r="r" b="b"/>
                    <a:pathLst>
                      <a:path w="116" h="125" extrusionOk="0">
                        <a:moveTo>
                          <a:pt x="85" y="37"/>
                        </a:moveTo>
                        <a:cubicBezTo>
                          <a:pt x="109" y="65"/>
                          <a:pt x="116" y="100"/>
                          <a:pt x="99" y="117"/>
                        </a:cubicBezTo>
                        <a:cubicBezTo>
                          <a:pt x="93" y="122"/>
                          <a:pt x="86" y="125"/>
                          <a:pt x="77" y="125"/>
                        </a:cubicBezTo>
                        <a:cubicBezTo>
                          <a:pt x="86" y="108"/>
                          <a:pt x="77" y="82"/>
                          <a:pt x="56" y="61"/>
                        </a:cubicBezTo>
                        <a:cubicBezTo>
                          <a:pt x="38" y="44"/>
                          <a:pt x="16" y="36"/>
                          <a:pt x="0" y="39"/>
                        </a:cubicBezTo>
                        <a:cubicBezTo>
                          <a:pt x="0" y="30"/>
                          <a:pt x="3" y="22"/>
                          <a:pt x="9" y="16"/>
                        </a:cubicBezTo>
                        <a:cubicBezTo>
                          <a:pt x="26" y="0"/>
                          <a:pt x="60" y="9"/>
                          <a:pt x="85" y="37"/>
                        </a:cubicBezTo>
                        <a:close/>
                      </a:path>
                    </a:pathLst>
                  </a:custGeom>
                  <a:solidFill>
                    <a:srgbClr val="333333">
                      <a:alpha val="333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8" name="Google Shape;628;p14"/>
                  <p:cNvSpPr/>
                  <p:nvPr/>
                </p:nvSpPr>
                <p:spPr>
                  <a:xfrm>
                    <a:off x="3636676" y="3391170"/>
                    <a:ext cx="118393" cy="120399"/>
                  </a:xfrm>
                  <a:custGeom>
                    <a:avLst/>
                    <a:gdLst/>
                    <a:ahLst/>
                    <a:cxnLst/>
                    <a:rect l="l" t="t" r="r" b="b"/>
                    <a:pathLst>
                      <a:path w="87" h="89" extrusionOk="0">
                        <a:moveTo>
                          <a:pt x="57" y="25"/>
                        </a:moveTo>
                        <a:cubicBezTo>
                          <a:pt x="78" y="46"/>
                          <a:pt x="87" y="72"/>
                          <a:pt x="78" y="89"/>
                        </a:cubicBezTo>
                        <a:cubicBezTo>
                          <a:pt x="62" y="89"/>
                          <a:pt x="41" y="79"/>
                          <a:pt x="24" y="60"/>
                        </a:cubicBezTo>
                        <a:cubicBezTo>
                          <a:pt x="8" y="42"/>
                          <a:pt x="0" y="21"/>
                          <a:pt x="1" y="3"/>
                        </a:cubicBezTo>
                        <a:cubicBezTo>
                          <a:pt x="17" y="0"/>
                          <a:pt x="39" y="8"/>
                          <a:pt x="57" y="25"/>
                        </a:cubicBezTo>
                        <a:close/>
                      </a:path>
                    </a:pathLst>
                  </a:custGeom>
                  <a:solidFill>
                    <a:srgbClr val="333333">
                      <a:alpha val="333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14"/>
                  <p:cNvSpPr/>
                  <p:nvPr/>
                </p:nvSpPr>
                <p:spPr>
                  <a:xfrm>
                    <a:off x="3604570" y="3145354"/>
                    <a:ext cx="116387" cy="106353"/>
                  </a:xfrm>
                  <a:custGeom>
                    <a:avLst/>
                    <a:gdLst/>
                    <a:ahLst/>
                    <a:cxnLst/>
                    <a:rect l="l" t="t" r="r" b="b"/>
                    <a:pathLst>
                      <a:path w="86" h="78" extrusionOk="0">
                        <a:moveTo>
                          <a:pt x="58" y="22"/>
                        </a:moveTo>
                        <a:cubicBezTo>
                          <a:pt x="77" y="38"/>
                          <a:pt x="86" y="59"/>
                          <a:pt x="82" y="75"/>
                        </a:cubicBezTo>
                        <a:cubicBezTo>
                          <a:pt x="67" y="78"/>
                          <a:pt x="46" y="72"/>
                          <a:pt x="28" y="57"/>
                        </a:cubicBezTo>
                        <a:cubicBezTo>
                          <a:pt x="10" y="42"/>
                          <a:pt x="0" y="23"/>
                          <a:pt x="1" y="7"/>
                        </a:cubicBezTo>
                        <a:cubicBezTo>
                          <a:pt x="16" y="0"/>
                          <a:pt x="39" y="6"/>
                          <a:pt x="58" y="22"/>
                        </a:cubicBezTo>
                        <a:close/>
                      </a:path>
                    </a:pathLst>
                  </a:custGeom>
                  <a:solidFill>
                    <a:srgbClr val="333333">
                      <a:alpha val="333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14"/>
                  <p:cNvSpPr/>
                  <p:nvPr/>
                </p:nvSpPr>
                <p:spPr>
                  <a:xfrm>
                    <a:off x="3605573" y="3107228"/>
                    <a:ext cx="152506" cy="140466"/>
                  </a:xfrm>
                  <a:custGeom>
                    <a:avLst/>
                    <a:gdLst/>
                    <a:ahLst/>
                    <a:cxnLst/>
                    <a:rect l="l" t="t" r="r" b="b"/>
                    <a:pathLst>
                      <a:path w="112" h="103" extrusionOk="0">
                        <a:moveTo>
                          <a:pt x="78" y="25"/>
                        </a:moveTo>
                        <a:cubicBezTo>
                          <a:pt x="103" y="46"/>
                          <a:pt x="112" y="77"/>
                          <a:pt x="98" y="94"/>
                        </a:cubicBezTo>
                        <a:cubicBezTo>
                          <a:pt x="94" y="99"/>
                          <a:pt x="88" y="102"/>
                          <a:pt x="81" y="103"/>
                        </a:cubicBezTo>
                        <a:cubicBezTo>
                          <a:pt x="85" y="87"/>
                          <a:pt x="76" y="66"/>
                          <a:pt x="57" y="50"/>
                        </a:cubicBezTo>
                        <a:cubicBezTo>
                          <a:pt x="38" y="34"/>
                          <a:pt x="15" y="28"/>
                          <a:pt x="0" y="35"/>
                        </a:cubicBezTo>
                        <a:cubicBezTo>
                          <a:pt x="0" y="28"/>
                          <a:pt x="2" y="21"/>
                          <a:pt x="6" y="16"/>
                        </a:cubicBezTo>
                        <a:cubicBezTo>
                          <a:pt x="20" y="0"/>
                          <a:pt x="52" y="3"/>
                          <a:pt x="78" y="25"/>
                        </a:cubicBezTo>
                        <a:close/>
                      </a:path>
                    </a:pathLst>
                  </a:custGeom>
                  <a:solidFill>
                    <a:srgbClr val="333333">
                      <a:alpha val="333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631;p14"/>
                  <p:cNvSpPr/>
                  <p:nvPr/>
                </p:nvSpPr>
                <p:spPr>
                  <a:xfrm>
                    <a:off x="3317617" y="3099201"/>
                    <a:ext cx="180599" cy="141470"/>
                  </a:xfrm>
                  <a:custGeom>
                    <a:avLst/>
                    <a:gdLst/>
                    <a:ahLst/>
                    <a:cxnLst/>
                    <a:rect l="l" t="t" r="r" b="b"/>
                    <a:pathLst>
                      <a:path w="133" h="104" extrusionOk="0">
                        <a:moveTo>
                          <a:pt x="86" y="20"/>
                        </a:moveTo>
                        <a:cubicBezTo>
                          <a:pt x="118" y="39"/>
                          <a:pt x="133" y="71"/>
                          <a:pt x="120" y="90"/>
                        </a:cubicBezTo>
                        <a:cubicBezTo>
                          <a:pt x="115" y="97"/>
                          <a:pt x="108" y="102"/>
                          <a:pt x="99" y="104"/>
                        </a:cubicBezTo>
                        <a:cubicBezTo>
                          <a:pt x="100" y="87"/>
                          <a:pt x="88" y="67"/>
                          <a:pt x="67" y="52"/>
                        </a:cubicBezTo>
                        <a:cubicBezTo>
                          <a:pt x="44" y="35"/>
                          <a:pt x="16" y="31"/>
                          <a:pt x="1" y="42"/>
                        </a:cubicBezTo>
                        <a:cubicBezTo>
                          <a:pt x="0" y="34"/>
                          <a:pt x="1" y="26"/>
                          <a:pt x="5" y="20"/>
                        </a:cubicBezTo>
                        <a:cubicBezTo>
                          <a:pt x="18" y="0"/>
                          <a:pt x="55" y="0"/>
                          <a:pt x="86" y="20"/>
                        </a:cubicBezTo>
                        <a:close/>
                      </a:path>
                    </a:pathLst>
                  </a:custGeom>
                  <a:solidFill>
                    <a:srgbClr val="333333">
                      <a:alpha val="333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632;p14"/>
                  <p:cNvSpPr/>
                  <p:nvPr/>
                </p:nvSpPr>
                <p:spPr>
                  <a:xfrm>
                    <a:off x="3318620" y="3141341"/>
                    <a:ext cx="134446" cy="104346"/>
                  </a:xfrm>
                  <a:custGeom>
                    <a:avLst/>
                    <a:gdLst/>
                    <a:ahLst/>
                    <a:cxnLst/>
                    <a:rect l="l" t="t" r="r" b="b"/>
                    <a:pathLst>
                      <a:path w="99" h="77" extrusionOk="0">
                        <a:moveTo>
                          <a:pt x="66" y="21"/>
                        </a:moveTo>
                        <a:cubicBezTo>
                          <a:pt x="87" y="36"/>
                          <a:pt x="99" y="56"/>
                          <a:pt x="98" y="73"/>
                        </a:cubicBezTo>
                        <a:cubicBezTo>
                          <a:pt x="81" y="77"/>
                          <a:pt x="58" y="72"/>
                          <a:pt x="38" y="59"/>
                        </a:cubicBezTo>
                        <a:cubicBezTo>
                          <a:pt x="17" y="46"/>
                          <a:pt x="3" y="28"/>
                          <a:pt x="0" y="11"/>
                        </a:cubicBezTo>
                        <a:cubicBezTo>
                          <a:pt x="15" y="0"/>
                          <a:pt x="43" y="4"/>
                          <a:pt x="66" y="21"/>
                        </a:cubicBezTo>
                        <a:close/>
                      </a:path>
                    </a:pathLst>
                  </a:custGeom>
                  <a:solidFill>
                    <a:srgbClr val="333333">
                      <a:alpha val="333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33" name="Google Shape;633;p14"/>
                <p:cNvSpPr/>
                <p:nvPr/>
              </p:nvSpPr>
              <p:spPr>
                <a:xfrm>
                  <a:off x="3538434" y="3134765"/>
                  <a:ext cx="160533" cy="149496"/>
                </a:xfrm>
                <a:custGeom>
                  <a:avLst/>
                  <a:gdLst/>
                  <a:ahLst/>
                  <a:cxnLst/>
                  <a:rect l="l" t="t" r="r" b="b"/>
                  <a:pathLst>
                    <a:path w="118" h="110" extrusionOk="0">
                      <a:moveTo>
                        <a:pt x="76" y="110"/>
                      </a:moveTo>
                      <a:cubicBezTo>
                        <a:pt x="79" y="110"/>
                        <a:pt x="82" y="109"/>
                        <a:pt x="85" y="109"/>
                      </a:cubicBezTo>
                      <a:cubicBezTo>
                        <a:pt x="93" y="107"/>
                        <a:pt x="99" y="104"/>
                        <a:pt x="103" y="98"/>
                      </a:cubicBezTo>
                      <a:cubicBezTo>
                        <a:pt x="118" y="80"/>
                        <a:pt x="109" y="48"/>
                        <a:pt x="82" y="26"/>
                      </a:cubicBezTo>
                      <a:cubicBezTo>
                        <a:pt x="56" y="4"/>
                        <a:pt x="22" y="0"/>
                        <a:pt x="7" y="18"/>
                      </a:cubicBezTo>
                      <a:cubicBezTo>
                        <a:pt x="3" y="23"/>
                        <a:pt x="0" y="30"/>
                        <a:pt x="0" y="38"/>
                      </a:cubicBezTo>
                      <a:cubicBezTo>
                        <a:pt x="0" y="55"/>
                        <a:pt x="11" y="75"/>
                        <a:pt x="28" y="90"/>
                      </a:cubicBezTo>
                      <a:cubicBezTo>
                        <a:pt x="43" y="103"/>
                        <a:pt x="61" y="110"/>
                        <a:pt x="76" y="110"/>
                      </a:cubicBezTo>
                      <a:close/>
                      <a:moveTo>
                        <a:pt x="11" y="21"/>
                      </a:moveTo>
                      <a:cubicBezTo>
                        <a:pt x="17" y="15"/>
                        <a:pt x="25" y="11"/>
                        <a:pt x="35" y="11"/>
                      </a:cubicBezTo>
                      <a:cubicBezTo>
                        <a:pt x="48" y="11"/>
                        <a:pt x="65" y="18"/>
                        <a:pt x="79" y="30"/>
                      </a:cubicBezTo>
                      <a:cubicBezTo>
                        <a:pt x="103" y="50"/>
                        <a:pt x="113" y="79"/>
                        <a:pt x="100" y="95"/>
                      </a:cubicBezTo>
                      <a:cubicBezTo>
                        <a:pt x="96" y="99"/>
                        <a:pt x="91" y="102"/>
                        <a:pt x="86" y="103"/>
                      </a:cubicBezTo>
                      <a:cubicBezTo>
                        <a:pt x="88" y="87"/>
                        <a:pt x="78" y="67"/>
                        <a:pt x="60" y="52"/>
                      </a:cubicBezTo>
                      <a:cubicBezTo>
                        <a:pt x="43" y="37"/>
                        <a:pt x="21" y="31"/>
                        <a:pt x="5" y="36"/>
                      </a:cubicBezTo>
                      <a:cubicBezTo>
                        <a:pt x="6" y="30"/>
                        <a:pt x="8" y="25"/>
                        <a:pt x="11" y="21"/>
                      </a:cubicBezTo>
                      <a:close/>
                      <a:moveTo>
                        <a:pt x="5" y="38"/>
                      </a:moveTo>
                      <a:cubicBezTo>
                        <a:pt x="5" y="38"/>
                        <a:pt x="5" y="38"/>
                        <a:pt x="5" y="38"/>
                      </a:cubicBezTo>
                      <a:cubicBezTo>
                        <a:pt x="5" y="38"/>
                        <a:pt x="5" y="38"/>
                        <a:pt x="5" y="38"/>
                      </a:cubicBezTo>
                      <a:cubicBezTo>
                        <a:pt x="20" y="33"/>
                        <a:pt x="42" y="39"/>
                        <a:pt x="59" y="53"/>
                      </a:cubicBezTo>
                      <a:cubicBezTo>
                        <a:pt x="77" y="68"/>
                        <a:pt x="87" y="88"/>
                        <a:pt x="84" y="104"/>
                      </a:cubicBezTo>
                      <a:cubicBezTo>
                        <a:pt x="84" y="104"/>
                        <a:pt x="84" y="104"/>
                        <a:pt x="84" y="104"/>
                      </a:cubicBezTo>
                      <a:cubicBezTo>
                        <a:pt x="68" y="107"/>
                        <a:pt x="48" y="100"/>
                        <a:pt x="32" y="86"/>
                      </a:cubicBezTo>
                      <a:cubicBezTo>
                        <a:pt x="15" y="72"/>
                        <a:pt x="5" y="54"/>
                        <a:pt x="5" y="3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634;p14"/>
                <p:cNvSpPr/>
                <p:nvPr/>
              </p:nvSpPr>
              <p:spPr>
                <a:xfrm>
                  <a:off x="3250479" y="3126738"/>
                  <a:ext cx="177590" cy="150499"/>
                </a:xfrm>
                <a:custGeom>
                  <a:avLst/>
                  <a:gdLst/>
                  <a:ahLst/>
                  <a:cxnLst/>
                  <a:rect l="l" t="t" r="r" b="b"/>
                  <a:pathLst>
                    <a:path w="131" h="111" extrusionOk="0">
                      <a:moveTo>
                        <a:pt x="91" y="21"/>
                      </a:moveTo>
                      <a:cubicBezTo>
                        <a:pt x="58" y="0"/>
                        <a:pt x="20" y="1"/>
                        <a:pt x="6" y="21"/>
                      </a:cubicBezTo>
                      <a:cubicBezTo>
                        <a:pt x="2" y="28"/>
                        <a:pt x="0" y="36"/>
                        <a:pt x="2" y="46"/>
                      </a:cubicBezTo>
                      <a:cubicBezTo>
                        <a:pt x="5" y="64"/>
                        <a:pt x="19" y="82"/>
                        <a:pt x="40" y="95"/>
                      </a:cubicBezTo>
                      <a:cubicBezTo>
                        <a:pt x="56" y="105"/>
                        <a:pt x="74" y="111"/>
                        <a:pt x="89" y="111"/>
                      </a:cubicBezTo>
                      <a:cubicBezTo>
                        <a:pt x="94" y="111"/>
                        <a:pt x="98" y="110"/>
                        <a:pt x="102" y="109"/>
                      </a:cubicBezTo>
                      <a:cubicBezTo>
                        <a:pt x="112" y="107"/>
                        <a:pt x="120" y="102"/>
                        <a:pt x="125" y="95"/>
                      </a:cubicBezTo>
                      <a:cubicBezTo>
                        <a:pt x="130" y="88"/>
                        <a:pt x="131" y="79"/>
                        <a:pt x="129" y="69"/>
                      </a:cubicBezTo>
                      <a:cubicBezTo>
                        <a:pt x="125" y="51"/>
                        <a:pt x="111" y="33"/>
                        <a:pt x="91" y="21"/>
                      </a:cubicBezTo>
                      <a:close/>
                      <a:moveTo>
                        <a:pt x="43" y="91"/>
                      </a:moveTo>
                      <a:cubicBezTo>
                        <a:pt x="23" y="79"/>
                        <a:pt x="9" y="61"/>
                        <a:pt x="7" y="45"/>
                      </a:cubicBezTo>
                      <a:cubicBezTo>
                        <a:pt x="7" y="45"/>
                        <a:pt x="7" y="45"/>
                        <a:pt x="7" y="45"/>
                      </a:cubicBezTo>
                      <a:cubicBezTo>
                        <a:pt x="7" y="45"/>
                        <a:pt x="7" y="45"/>
                        <a:pt x="7" y="45"/>
                      </a:cubicBezTo>
                      <a:cubicBezTo>
                        <a:pt x="22" y="35"/>
                        <a:pt x="48" y="40"/>
                        <a:pt x="70" y="56"/>
                      </a:cubicBezTo>
                      <a:cubicBezTo>
                        <a:pt x="89" y="69"/>
                        <a:pt x="101" y="88"/>
                        <a:pt x="101" y="104"/>
                      </a:cubicBezTo>
                      <a:cubicBezTo>
                        <a:pt x="84" y="108"/>
                        <a:pt x="62" y="103"/>
                        <a:pt x="43" y="91"/>
                      </a:cubicBezTo>
                      <a:close/>
                      <a:moveTo>
                        <a:pt x="121" y="92"/>
                      </a:moveTo>
                      <a:cubicBezTo>
                        <a:pt x="117" y="98"/>
                        <a:pt x="111" y="102"/>
                        <a:pt x="103" y="104"/>
                      </a:cubicBezTo>
                      <a:cubicBezTo>
                        <a:pt x="102" y="87"/>
                        <a:pt x="90" y="68"/>
                        <a:pt x="71" y="54"/>
                      </a:cubicBezTo>
                      <a:cubicBezTo>
                        <a:pt x="49" y="38"/>
                        <a:pt x="22" y="34"/>
                        <a:pt x="6" y="43"/>
                      </a:cubicBezTo>
                      <a:cubicBezTo>
                        <a:pt x="6" y="36"/>
                        <a:pt x="7" y="29"/>
                        <a:pt x="10" y="24"/>
                      </a:cubicBezTo>
                      <a:cubicBezTo>
                        <a:pt x="16" y="15"/>
                        <a:pt x="28" y="11"/>
                        <a:pt x="42" y="11"/>
                      </a:cubicBezTo>
                      <a:cubicBezTo>
                        <a:pt x="56" y="11"/>
                        <a:pt x="72" y="15"/>
                        <a:pt x="88" y="25"/>
                      </a:cubicBezTo>
                      <a:cubicBezTo>
                        <a:pt x="107" y="37"/>
                        <a:pt x="121" y="54"/>
                        <a:pt x="124" y="70"/>
                      </a:cubicBezTo>
                      <a:cubicBezTo>
                        <a:pt x="126" y="78"/>
                        <a:pt x="125" y="86"/>
                        <a:pt x="121" y="9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635;p14"/>
                <p:cNvSpPr/>
                <p:nvPr/>
              </p:nvSpPr>
              <p:spPr>
                <a:xfrm>
                  <a:off x="3569538" y="3381584"/>
                  <a:ext cx="167556" cy="164546"/>
                </a:xfrm>
                <a:custGeom>
                  <a:avLst/>
                  <a:gdLst/>
                  <a:ahLst/>
                  <a:cxnLst/>
                  <a:rect l="l" t="t" r="r" b="b"/>
                  <a:pathLst>
                    <a:path w="123" h="121" extrusionOk="0">
                      <a:moveTo>
                        <a:pt x="90" y="29"/>
                      </a:moveTo>
                      <a:cubicBezTo>
                        <a:pt x="74" y="11"/>
                        <a:pt x="54" y="0"/>
                        <a:pt x="36" y="0"/>
                      </a:cubicBezTo>
                      <a:cubicBezTo>
                        <a:pt x="26" y="0"/>
                        <a:pt x="18" y="2"/>
                        <a:pt x="11" y="9"/>
                      </a:cubicBezTo>
                      <a:cubicBezTo>
                        <a:pt x="5" y="15"/>
                        <a:pt x="2" y="23"/>
                        <a:pt x="1" y="33"/>
                      </a:cubicBezTo>
                      <a:cubicBezTo>
                        <a:pt x="0" y="52"/>
                        <a:pt x="10" y="74"/>
                        <a:pt x="26" y="92"/>
                      </a:cubicBezTo>
                      <a:cubicBezTo>
                        <a:pt x="42" y="110"/>
                        <a:pt x="63" y="121"/>
                        <a:pt x="81" y="121"/>
                      </a:cubicBezTo>
                      <a:cubicBezTo>
                        <a:pt x="81" y="121"/>
                        <a:pt x="81" y="121"/>
                        <a:pt x="81" y="121"/>
                      </a:cubicBezTo>
                      <a:cubicBezTo>
                        <a:pt x="91" y="121"/>
                        <a:pt x="99" y="118"/>
                        <a:pt x="105" y="112"/>
                      </a:cubicBezTo>
                      <a:cubicBezTo>
                        <a:pt x="123" y="95"/>
                        <a:pt x="116" y="58"/>
                        <a:pt x="90" y="29"/>
                      </a:cubicBezTo>
                      <a:close/>
                      <a:moveTo>
                        <a:pt x="29" y="88"/>
                      </a:moveTo>
                      <a:cubicBezTo>
                        <a:pt x="14" y="71"/>
                        <a:pt x="6" y="51"/>
                        <a:pt x="6" y="34"/>
                      </a:cubicBezTo>
                      <a:cubicBezTo>
                        <a:pt x="22" y="31"/>
                        <a:pt x="43" y="40"/>
                        <a:pt x="60" y="56"/>
                      </a:cubicBezTo>
                      <a:cubicBezTo>
                        <a:pt x="79" y="75"/>
                        <a:pt x="88" y="100"/>
                        <a:pt x="82" y="116"/>
                      </a:cubicBezTo>
                      <a:cubicBezTo>
                        <a:pt x="82" y="116"/>
                        <a:pt x="82" y="116"/>
                        <a:pt x="81" y="116"/>
                      </a:cubicBezTo>
                      <a:cubicBezTo>
                        <a:pt x="81" y="116"/>
                        <a:pt x="81" y="116"/>
                        <a:pt x="81" y="116"/>
                      </a:cubicBezTo>
                      <a:cubicBezTo>
                        <a:pt x="65" y="116"/>
                        <a:pt x="45" y="106"/>
                        <a:pt x="29" y="88"/>
                      </a:cubicBezTo>
                      <a:close/>
                      <a:moveTo>
                        <a:pt x="101" y="109"/>
                      </a:moveTo>
                      <a:cubicBezTo>
                        <a:pt x="97" y="113"/>
                        <a:pt x="91" y="116"/>
                        <a:pt x="83" y="116"/>
                      </a:cubicBezTo>
                      <a:cubicBezTo>
                        <a:pt x="90" y="99"/>
                        <a:pt x="80" y="74"/>
                        <a:pt x="61" y="55"/>
                      </a:cubicBezTo>
                      <a:cubicBezTo>
                        <a:pt x="44" y="38"/>
                        <a:pt x="23" y="30"/>
                        <a:pt x="6" y="32"/>
                      </a:cubicBezTo>
                      <a:cubicBezTo>
                        <a:pt x="7" y="24"/>
                        <a:pt x="10" y="17"/>
                        <a:pt x="15" y="12"/>
                      </a:cubicBezTo>
                      <a:cubicBezTo>
                        <a:pt x="20" y="7"/>
                        <a:pt x="27" y="5"/>
                        <a:pt x="35" y="5"/>
                      </a:cubicBezTo>
                      <a:cubicBezTo>
                        <a:pt x="35" y="5"/>
                        <a:pt x="36" y="5"/>
                        <a:pt x="36" y="5"/>
                      </a:cubicBezTo>
                      <a:cubicBezTo>
                        <a:pt x="53" y="5"/>
                        <a:pt x="72" y="16"/>
                        <a:pt x="87" y="33"/>
                      </a:cubicBezTo>
                      <a:cubicBezTo>
                        <a:pt x="111" y="59"/>
                        <a:pt x="117" y="93"/>
                        <a:pt x="101" y="10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636" name="Google Shape;636;p14"/>
          <p:cNvGrpSpPr/>
          <p:nvPr/>
        </p:nvGrpSpPr>
        <p:grpSpPr>
          <a:xfrm>
            <a:off x="261788" y="152815"/>
            <a:ext cx="8494491" cy="4832036"/>
            <a:chOff x="253513" y="175915"/>
            <a:chExt cx="8494491" cy="4832036"/>
          </a:xfrm>
        </p:grpSpPr>
        <p:sp>
          <p:nvSpPr>
            <p:cNvPr id="637" name="Google Shape;637;p14"/>
            <p:cNvSpPr/>
            <p:nvPr/>
          </p:nvSpPr>
          <p:spPr>
            <a:xfrm rot="-490375">
              <a:off x="327000" y="446825"/>
              <a:ext cx="224925" cy="231562"/>
            </a:xfrm>
            <a:custGeom>
              <a:avLst/>
              <a:gdLst/>
              <a:ahLst/>
              <a:cxnLst/>
              <a:rect l="l" t="t" r="r" b="b"/>
              <a:pathLst>
                <a:path w="203" h="209" extrusionOk="0">
                  <a:moveTo>
                    <a:pt x="195" y="177"/>
                  </a:moveTo>
                  <a:lnTo>
                    <a:pt x="124" y="159"/>
                  </a:lnTo>
                  <a:lnTo>
                    <a:pt x="70" y="209"/>
                  </a:lnTo>
                  <a:lnTo>
                    <a:pt x="64" y="136"/>
                  </a:lnTo>
                  <a:lnTo>
                    <a:pt x="0" y="100"/>
                  </a:lnTo>
                  <a:lnTo>
                    <a:pt x="68" y="72"/>
                  </a:lnTo>
                  <a:lnTo>
                    <a:pt x="82" y="0"/>
                  </a:lnTo>
                  <a:lnTo>
                    <a:pt x="130" y="55"/>
                  </a:lnTo>
                  <a:lnTo>
                    <a:pt x="203" y="47"/>
                  </a:lnTo>
                  <a:lnTo>
                    <a:pt x="165" y="111"/>
                  </a:lnTo>
                  <a:lnTo>
                    <a:pt x="195" y="177"/>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638;p14"/>
            <p:cNvSpPr/>
            <p:nvPr/>
          </p:nvSpPr>
          <p:spPr>
            <a:xfrm rot="-1006107">
              <a:off x="3330159" y="4749976"/>
              <a:ext cx="224925" cy="230428"/>
            </a:xfrm>
            <a:custGeom>
              <a:avLst/>
              <a:gdLst/>
              <a:ahLst/>
              <a:cxnLst/>
              <a:rect l="l" t="t" r="r" b="b"/>
              <a:pathLst>
                <a:path w="204" h="209" extrusionOk="0">
                  <a:moveTo>
                    <a:pt x="196" y="177"/>
                  </a:moveTo>
                  <a:lnTo>
                    <a:pt x="125" y="159"/>
                  </a:lnTo>
                  <a:lnTo>
                    <a:pt x="71" y="209"/>
                  </a:lnTo>
                  <a:lnTo>
                    <a:pt x="64" y="136"/>
                  </a:lnTo>
                  <a:lnTo>
                    <a:pt x="0" y="100"/>
                  </a:lnTo>
                  <a:lnTo>
                    <a:pt x="68" y="71"/>
                  </a:lnTo>
                  <a:lnTo>
                    <a:pt x="83" y="0"/>
                  </a:lnTo>
                  <a:lnTo>
                    <a:pt x="131" y="55"/>
                  </a:lnTo>
                  <a:lnTo>
                    <a:pt x="204" y="47"/>
                  </a:lnTo>
                  <a:lnTo>
                    <a:pt x="166" y="111"/>
                  </a:lnTo>
                  <a:lnTo>
                    <a:pt x="196" y="177"/>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 name="Google Shape;639;p14"/>
            <p:cNvSpPr/>
            <p:nvPr/>
          </p:nvSpPr>
          <p:spPr>
            <a:xfrm rot="-1284127">
              <a:off x="1057617" y="197212"/>
              <a:ext cx="145158" cy="150448"/>
            </a:xfrm>
            <a:custGeom>
              <a:avLst/>
              <a:gdLst/>
              <a:ahLst/>
              <a:cxnLst/>
              <a:rect l="l" t="t" r="r" b="b"/>
              <a:pathLst>
                <a:path w="83" h="86" extrusionOk="0">
                  <a:moveTo>
                    <a:pt x="50" y="86"/>
                  </a:moveTo>
                  <a:lnTo>
                    <a:pt x="30" y="64"/>
                  </a:lnTo>
                  <a:lnTo>
                    <a:pt x="0" y="68"/>
                  </a:lnTo>
                  <a:lnTo>
                    <a:pt x="15" y="42"/>
                  </a:lnTo>
                  <a:lnTo>
                    <a:pt x="2" y="15"/>
                  </a:lnTo>
                  <a:lnTo>
                    <a:pt x="31" y="20"/>
                  </a:lnTo>
                  <a:lnTo>
                    <a:pt x="53" y="0"/>
                  </a:lnTo>
                  <a:lnTo>
                    <a:pt x="57" y="30"/>
                  </a:lnTo>
                  <a:lnTo>
                    <a:pt x="83" y="43"/>
                  </a:lnTo>
                  <a:lnTo>
                    <a:pt x="56" y="57"/>
                  </a:lnTo>
                  <a:lnTo>
                    <a:pt x="50" y="86"/>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 name="Google Shape;640;p14"/>
            <p:cNvSpPr/>
            <p:nvPr/>
          </p:nvSpPr>
          <p:spPr>
            <a:xfrm>
              <a:off x="6360901" y="271469"/>
              <a:ext cx="127282" cy="120481"/>
            </a:xfrm>
            <a:custGeom>
              <a:avLst/>
              <a:gdLst/>
              <a:ahLst/>
              <a:cxnLst/>
              <a:rect l="l" t="t" r="r" b="b"/>
              <a:pathLst>
                <a:path w="131" h="124" extrusionOk="0">
                  <a:moveTo>
                    <a:pt x="131" y="78"/>
                  </a:moveTo>
                  <a:lnTo>
                    <a:pt x="85" y="85"/>
                  </a:lnTo>
                  <a:lnTo>
                    <a:pt x="65" y="124"/>
                  </a:lnTo>
                  <a:lnTo>
                    <a:pt x="45" y="84"/>
                  </a:lnTo>
                  <a:lnTo>
                    <a:pt x="0" y="77"/>
                  </a:lnTo>
                  <a:lnTo>
                    <a:pt x="34" y="46"/>
                  </a:lnTo>
                  <a:lnTo>
                    <a:pt x="27" y="0"/>
                  </a:lnTo>
                  <a:lnTo>
                    <a:pt x="66" y="22"/>
                  </a:lnTo>
                  <a:lnTo>
                    <a:pt x="107" y="1"/>
                  </a:lnTo>
                  <a:lnTo>
                    <a:pt x="99" y="46"/>
                  </a:lnTo>
                  <a:lnTo>
                    <a:pt x="131" y="78"/>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 name="Google Shape;641;p14"/>
            <p:cNvSpPr/>
            <p:nvPr/>
          </p:nvSpPr>
          <p:spPr>
            <a:xfrm>
              <a:off x="8422499" y="305845"/>
              <a:ext cx="198225" cy="204097"/>
            </a:xfrm>
            <a:custGeom>
              <a:avLst/>
              <a:gdLst/>
              <a:ahLst/>
              <a:cxnLst/>
              <a:rect l="l" t="t" r="r" b="b"/>
              <a:pathLst>
                <a:path w="203" h="209" extrusionOk="0">
                  <a:moveTo>
                    <a:pt x="195" y="177"/>
                  </a:moveTo>
                  <a:lnTo>
                    <a:pt x="124" y="159"/>
                  </a:lnTo>
                  <a:lnTo>
                    <a:pt x="70" y="209"/>
                  </a:lnTo>
                  <a:lnTo>
                    <a:pt x="64" y="136"/>
                  </a:lnTo>
                  <a:lnTo>
                    <a:pt x="0" y="100"/>
                  </a:lnTo>
                  <a:lnTo>
                    <a:pt x="68" y="72"/>
                  </a:lnTo>
                  <a:lnTo>
                    <a:pt x="82" y="0"/>
                  </a:lnTo>
                  <a:lnTo>
                    <a:pt x="130" y="55"/>
                  </a:lnTo>
                  <a:lnTo>
                    <a:pt x="203" y="47"/>
                  </a:lnTo>
                  <a:lnTo>
                    <a:pt x="165" y="111"/>
                  </a:lnTo>
                  <a:lnTo>
                    <a:pt x="195" y="177"/>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642;p14"/>
            <p:cNvSpPr/>
            <p:nvPr/>
          </p:nvSpPr>
          <p:spPr>
            <a:xfrm>
              <a:off x="253513" y="2305676"/>
              <a:ext cx="127275" cy="135042"/>
            </a:xfrm>
            <a:custGeom>
              <a:avLst/>
              <a:gdLst/>
              <a:ahLst/>
              <a:cxnLst/>
              <a:rect l="l" t="t" r="r" b="b"/>
              <a:pathLst>
                <a:path w="82" h="87" extrusionOk="0">
                  <a:moveTo>
                    <a:pt x="50" y="87"/>
                  </a:moveTo>
                  <a:lnTo>
                    <a:pt x="29" y="65"/>
                  </a:lnTo>
                  <a:lnTo>
                    <a:pt x="0" y="69"/>
                  </a:lnTo>
                  <a:lnTo>
                    <a:pt x="15" y="42"/>
                  </a:lnTo>
                  <a:lnTo>
                    <a:pt x="1" y="15"/>
                  </a:lnTo>
                  <a:lnTo>
                    <a:pt x="31" y="22"/>
                  </a:lnTo>
                  <a:lnTo>
                    <a:pt x="52" y="0"/>
                  </a:lnTo>
                  <a:lnTo>
                    <a:pt x="55" y="30"/>
                  </a:lnTo>
                  <a:lnTo>
                    <a:pt x="82" y="45"/>
                  </a:lnTo>
                  <a:lnTo>
                    <a:pt x="55" y="57"/>
                  </a:lnTo>
                  <a:lnTo>
                    <a:pt x="50" y="87"/>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643;p14"/>
            <p:cNvSpPr/>
            <p:nvPr/>
          </p:nvSpPr>
          <p:spPr>
            <a:xfrm>
              <a:off x="8620729" y="3827063"/>
              <a:ext cx="127275" cy="130389"/>
            </a:xfrm>
            <a:custGeom>
              <a:avLst/>
              <a:gdLst/>
              <a:ahLst/>
              <a:cxnLst/>
              <a:rect l="l" t="t" r="r" b="b"/>
              <a:pathLst>
                <a:path w="204" h="209" extrusionOk="0">
                  <a:moveTo>
                    <a:pt x="196" y="177"/>
                  </a:moveTo>
                  <a:lnTo>
                    <a:pt x="125" y="159"/>
                  </a:lnTo>
                  <a:lnTo>
                    <a:pt x="71" y="209"/>
                  </a:lnTo>
                  <a:lnTo>
                    <a:pt x="64" y="136"/>
                  </a:lnTo>
                  <a:lnTo>
                    <a:pt x="0" y="100"/>
                  </a:lnTo>
                  <a:lnTo>
                    <a:pt x="68" y="71"/>
                  </a:lnTo>
                  <a:lnTo>
                    <a:pt x="83" y="0"/>
                  </a:lnTo>
                  <a:lnTo>
                    <a:pt x="131" y="55"/>
                  </a:lnTo>
                  <a:lnTo>
                    <a:pt x="204" y="47"/>
                  </a:lnTo>
                  <a:lnTo>
                    <a:pt x="166" y="111"/>
                  </a:lnTo>
                  <a:lnTo>
                    <a:pt x="196" y="177"/>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644"/>
        <p:cNvGrpSpPr/>
        <p:nvPr/>
      </p:nvGrpSpPr>
      <p:grpSpPr>
        <a:xfrm>
          <a:off x="0" y="0"/>
          <a:ext cx="0" cy="0"/>
          <a:chOff x="0" y="0"/>
          <a:chExt cx="0" cy="0"/>
        </a:xfrm>
      </p:grpSpPr>
      <p:pic>
        <p:nvPicPr>
          <p:cNvPr id="645" name="Google Shape;645;p15"/>
          <p:cNvPicPr preferRelativeResize="0"/>
          <p:nvPr/>
        </p:nvPicPr>
        <p:blipFill rotWithShape="1">
          <a:blip r:embed="rId2">
            <a:alphaModFix/>
          </a:blip>
          <a:srcRect l="79" t="179"/>
          <a:stretch/>
        </p:blipFill>
        <p:spPr>
          <a:xfrm rot="10800000" flipH="1">
            <a:off x="-12704" y="-4587"/>
            <a:ext cx="9169408" cy="5152674"/>
          </a:xfrm>
          <a:prstGeom prst="rect">
            <a:avLst/>
          </a:prstGeom>
          <a:noFill/>
          <a:ln>
            <a:noFill/>
          </a:ln>
        </p:spPr>
      </p:pic>
      <p:sp>
        <p:nvSpPr>
          <p:cNvPr id="646" name="Google Shape;646;p1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647" name="Google Shape;647;p15"/>
          <p:cNvGrpSpPr/>
          <p:nvPr/>
        </p:nvGrpSpPr>
        <p:grpSpPr>
          <a:xfrm>
            <a:off x="274787" y="152815"/>
            <a:ext cx="8552437" cy="4795036"/>
            <a:chOff x="274787" y="152815"/>
            <a:chExt cx="8552437" cy="4795036"/>
          </a:xfrm>
        </p:grpSpPr>
        <p:grpSp>
          <p:nvGrpSpPr>
            <p:cNvPr id="648" name="Google Shape;648;p15"/>
            <p:cNvGrpSpPr/>
            <p:nvPr/>
          </p:nvGrpSpPr>
          <p:grpSpPr>
            <a:xfrm>
              <a:off x="338713" y="152815"/>
              <a:ext cx="8488511" cy="4795036"/>
              <a:chOff x="330438" y="175915"/>
              <a:chExt cx="8488511" cy="4795036"/>
            </a:xfrm>
          </p:grpSpPr>
          <p:sp>
            <p:nvSpPr>
              <p:cNvPr id="649" name="Google Shape;649;p15"/>
              <p:cNvSpPr/>
              <p:nvPr/>
            </p:nvSpPr>
            <p:spPr>
              <a:xfrm rot="-490375">
                <a:off x="396125" y="4646475"/>
                <a:ext cx="224925" cy="231562"/>
              </a:xfrm>
              <a:custGeom>
                <a:avLst/>
                <a:gdLst/>
                <a:ahLst/>
                <a:cxnLst/>
                <a:rect l="l" t="t" r="r" b="b"/>
                <a:pathLst>
                  <a:path w="203" h="209" extrusionOk="0">
                    <a:moveTo>
                      <a:pt x="195" y="177"/>
                    </a:moveTo>
                    <a:lnTo>
                      <a:pt x="124" y="159"/>
                    </a:lnTo>
                    <a:lnTo>
                      <a:pt x="70" y="209"/>
                    </a:lnTo>
                    <a:lnTo>
                      <a:pt x="64" y="136"/>
                    </a:lnTo>
                    <a:lnTo>
                      <a:pt x="0" y="100"/>
                    </a:lnTo>
                    <a:lnTo>
                      <a:pt x="68" y="72"/>
                    </a:lnTo>
                    <a:lnTo>
                      <a:pt x="82" y="0"/>
                    </a:lnTo>
                    <a:lnTo>
                      <a:pt x="130" y="55"/>
                    </a:lnTo>
                    <a:lnTo>
                      <a:pt x="203" y="47"/>
                    </a:lnTo>
                    <a:lnTo>
                      <a:pt x="165" y="111"/>
                    </a:lnTo>
                    <a:lnTo>
                      <a:pt x="195" y="177"/>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650;p15"/>
              <p:cNvSpPr/>
              <p:nvPr/>
            </p:nvSpPr>
            <p:spPr>
              <a:xfrm rot="-1006107">
                <a:off x="6814134" y="4712976"/>
                <a:ext cx="224925" cy="230428"/>
              </a:xfrm>
              <a:custGeom>
                <a:avLst/>
                <a:gdLst/>
                <a:ahLst/>
                <a:cxnLst/>
                <a:rect l="l" t="t" r="r" b="b"/>
                <a:pathLst>
                  <a:path w="204" h="209" extrusionOk="0">
                    <a:moveTo>
                      <a:pt x="196" y="177"/>
                    </a:moveTo>
                    <a:lnTo>
                      <a:pt x="125" y="159"/>
                    </a:lnTo>
                    <a:lnTo>
                      <a:pt x="71" y="209"/>
                    </a:lnTo>
                    <a:lnTo>
                      <a:pt x="64" y="136"/>
                    </a:lnTo>
                    <a:lnTo>
                      <a:pt x="0" y="100"/>
                    </a:lnTo>
                    <a:lnTo>
                      <a:pt x="68" y="71"/>
                    </a:lnTo>
                    <a:lnTo>
                      <a:pt x="83" y="0"/>
                    </a:lnTo>
                    <a:lnTo>
                      <a:pt x="131" y="55"/>
                    </a:lnTo>
                    <a:lnTo>
                      <a:pt x="204" y="47"/>
                    </a:lnTo>
                    <a:lnTo>
                      <a:pt x="166" y="111"/>
                    </a:lnTo>
                    <a:lnTo>
                      <a:pt x="196" y="177"/>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651;p15"/>
              <p:cNvSpPr/>
              <p:nvPr/>
            </p:nvSpPr>
            <p:spPr>
              <a:xfrm rot="-1284127">
                <a:off x="1376342" y="197212"/>
                <a:ext cx="145158" cy="150448"/>
              </a:xfrm>
              <a:custGeom>
                <a:avLst/>
                <a:gdLst/>
                <a:ahLst/>
                <a:cxnLst/>
                <a:rect l="l" t="t" r="r" b="b"/>
                <a:pathLst>
                  <a:path w="83" h="86" extrusionOk="0">
                    <a:moveTo>
                      <a:pt x="50" y="86"/>
                    </a:moveTo>
                    <a:lnTo>
                      <a:pt x="30" y="64"/>
                    </a:lnTo>
                    <a:lnTo>
                      <a:pt x="0" y="68"/>
                    </a:lnTo>
                    <a:lnTo>
                      <a:pt x="15" y="42"/>
                    </a:lnTo>
                    <a:lnTo>
                      <a:pt x="2" y="15"/>
                    </a:lnTo>
                    <a:lnTo>
                      <a:pt x="31" y="20"/>
                    </a:lnTo>
                    <a:lnTo>
                      <a:pt x="53" y="0"/>
                    </a:lnTo>
                    <a:lnTo>
                      <a:pt x="57" y="30"/>
                    </a:lnTo>
                    <a:lnTo>
                      <a:pt x="83" y="43"/>
                    </a:lnTo>
                    <a:lnTo>
                      <a:pt x="56" y="57"/>
                    </a:lnTo>
                    <a:lnTo>
                      <a:pt x="50" y="86"/>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652;p15"/>
              <p:cNvSpPr/>
              <p:nvPr/>
            </p:nvSpPr>
            <p:spPr>
              <a:xfrm>
                <a:off x="6360901" y="271469"/>
                <a:ext cx="127282" cy="120481"/>
              </a:xfrm>
              <a:custGeom>
                <a:avLst/>
                <a:gdLst/>
                <a:ahLst/>
                <a:cxnLst/>
                <a:rect l="l" t="t" r="r" b="b"/>
                <a:pathLst>
                  <a:path w="131" h="124" extrusionOk="0">
                    <a:moveTo>
                      <a:pt x="131" y="78"/>
                    </a:moveTo>
                    <a:lnTo>
                      <a:pt x="85" y="85"/>
                    </a:lnTo>
                    <a:lnTo>
                      <a:pt x="65" y="124"/>
                    </a:lnTo>
                    <a:lnTo>
                      <a:pt x="45" y="84"/>
                    </a:lnTo>
                    <a:lnTo>
                      <a:pt x="0" y="77"/>
                    </a:lnTo>
                    <a:lnTo>
                      <a:pt x="34" y="46"/>
                    </a:lnTo>
                    <a:lnTo>
                      <a:pt x="27" y="0"/>
                    </a:lnTo>
                    <a:lnTo>
                      <a:pt x="66" y="22"/>
                    </a:lnTo>
                    <a:lnTo>
                      <a:pt x="107" y="1"/>
                    </a:lnTo>
                    <a:lnTo>
                      <a:pt x="99" y="46"/>
                    </a:lnTo>
                    <a:lnTo>
                      <a:pt x="131" y="78"/>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653;p15"/>
              <p:cNvSpPr/>
              <p:nvPr/>
            </p:nvSpPr>
            <p:spPr>
              <a:xfrm>
                <a:off x="8620724" y="368945"/>
                <a:ext cx="198225" cy="204097"/>
              </a:xfrm>
              <a:custGeom>
                <a:avLst/>
                <a:gdLst/>
                <a:ahLst/>
                <a:cxnLst/>
                <a:rect l="l" t="t" r="r" b="b"/>
                <a:pathLst>
                  <a:path w="203" h="209" extrusionOk="0">
                    <a:moveTo>
                      <a:pt x="195" y="177"/>
                    </a:moveTo>
                    <a:lnTo>
                      <a:pt x="124" y="159"/>
                    </a:lnTo>
                    <a:lnTo>
                      <a:pt x="70" y="209"/>
                    </a:lnTo>
                    <a:lnTo>
                      <a:pt x="64" y="136"/>
                    </a:lnTo>
                    <a:lnTo>
                      <a:pt x="0" y="100"/>
                    </a:lnTo>
                    <a:lnTo>
                      <a:pt x="68" y="72"/>
                    </a:lnTo>
                    <a:lnTo>
                      <a:pt x="82" y="0"/>
                    </a:lnTo>
                    <a:lnTo>
                      <a:pt x="130" y="55"/>
                    </a:lnTo>
                    <a:lnTo>
                      <a:pt x="203" y="47"/>
                    </a:lnTo>
                    <a:lnTo>
                      <a:pt x="165" y="111"/>
                    </a:lnTo>
                    <a:lnTo>
                      <a:pt x="195" y="177"/>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654;p15"/>
              <p:cNvSpPr/>
              <p:nvPr/>
            </p:nvSpPr>
            <p:spPr>
              <a:xfrm>
                <a:off x="330438" y="3957451"/>
                <a:ext cx="127275" cy="135042"/>
              </a:xfrm>
              <a:custGeom>
                <a:avLst/>
                <a:gdLst/>
                <a:ahLst/>
                <a:cxnLst/>
                <a:rect l="l" t="t" r="r" b="b"/>
                <a:pathLst>
                  <a:path w="82" h="87" extrusionOk="0">
                    <a:moveTo>
                      <a:pt x="50" y="87"/>
                    </a:moveTo>
                    <a:lnTo>
                      <a:pt x="29" y="65"/>
                    </a:lnTo>
                    <a:lnTo>
                      <a:pt x="0" y="69"/>
                    </a:lnTo>
                    <a:lnTo>
                      <a:pt x="15" y="42"/>
                    </a:lnTo>
                    <a:lnTo>
                      <a:pt x="1" y="15"/>
                    </a:lnTo>
                    <a:lnTo>
                      <a:pt x="31" y="22"/>
                    </a:lnTo>
                    <a:lnTo>
                      <a:pt x="52" y="0"/>
                    </a:lnTo>
                    <a:lnTo>
                      <a:pt x="55" y="30"/>
                    </a:lnTo>
                    <a:lnTo>
                      <a:pt x="82" y="45"/>
                    </a:lnTo>
                    <a:lnTo>
                      <a:pt x="55" y="57"/>
                    </a:lnTo>
                    <a:lnTo>
                      <a:pt x="50" y="87"/>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15"/>
              <p:cNvSpPr/>
              <p:nvPr/>
            </p:nvSpPr>
            <p:spPr>
              <a:xfrm rot="2700000">
                <a:off x="8620729" y="3640238"/>
                <a:ext cx="127275" cy="130389"/>
              </a:xfrm>
              <a:custGeom>
                <a:avLst/>
                <a:gdLst/>
                <a:ahLst/>
                <a:cxnLst/>
                <a:rect l="l" t="t" r="r" b="b"/>
                <a:pathLst>
                  <a:path w="204" h="209" extrusionOk="0">
                    <a:moveTo>
                      <a:pt x="196" y="177"/>
                    </a:moveTo>
                    <a:lnTo>
                      <a:pt x="125" y="159"/>
                    </a:lnTo>
                    <a:lnTo>
                      <a:pt x="71" y="209"/>
                    </a:lnTo>
                    <a:lnTo>
                      <a:pt x="64" y="136"/>
                    </a:lnTo>
                    <a:lnTo>
                      <a:pt x="0" y="100"/>
                    </a:lnTo>
                    <a:lnTo>
                      <a:pt x="68" y="71"/>
                    </a:lnTo>
                    <a:lnTo>
                      <a:pt x="83" y="0"/>
                    </a:lnTo>
                    <a:lnTo>
                      <a:pt x="131" y="55"/>
                    </a:lnTo>
                    <a:lnTo>
                      <a:pt x="204" y="47"/>
                    </a:lnTo>
                    <a:lnTo>
                      <a:pt x="166" y="111"/>
                    </a:lnTo>
                    <a:lnTo>
                      <a:pt x="196" y="177"/>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56" name="Google Shape;656;p15"/>
            <p:cNvSpPr/>
            <p:nvPr/>
          </p:nvSpPr>
          <p:spPr>
            <a:xfrm rot="-644918">
              <a:off x="285829" y="1186813"/>
              <a:ext cx="127275" cy="130389"/>
            </a:xfrm>
            <a:custGeom>
              <a:avLst/>
              <a:gdLst/>
              <a:ahLst/>
              <a:cxnLst/>
              <a:rect l="l" t="t" r="r" b="b"/>
              <a:pathLst>
                <a:path w="204" h="209" extrusionOk="0">
                  <a:moveTo>
                    <a:pt x="196" y="177"/>
                  </a:moveTo>
                  <a:lnTo>
                    <a:pt x="125" y="159"/>
                  </a:lnTo>
                  <a:lnTo>
                    <a:pt x="71" y="209"/>
                  </a:lnTo>
                  <a:lnTo>
                    <a:pt x="64" y="136"/>
                  </a:lnTo>
                  <a:lnTo>
                    <a:pt x="0" y="100"/>
                  </a:lnTo>
                  <a:lnTo>
                    <a:pt x="68" y="71"/>
                  </a:lnTo>
                  <a:lnTo>
                    <a:pt x="83" y="0"/>
                  </a:lnTo>
                  <a:lnTo>
                    <a:pt x="131" y="55"/>
                  </a:lnTo>
                  <a:lnTo>
                    <a:pt x="204" y="47"/>
                  </a:lnTo>
                  <a:lnTo>
                    <a:pt x="166" y="111"/>
                  </a:lnTo>
                  <a:lnTo>
                    <a:pt x="196" y="177"/>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657"/>
        <p:cNvGrpSpPr/>
        <p:nvPr/>
      </p:nvGrpSpPr>
      <p:grpSpPr>
        <a:xfrm>
          <a:off x="0" y="0"/>
          <a:ext cx="0" cy="0"/>
          <a:chOff x="0" y="0"/>
          <a:chExt cx="0" cy="0"/>
        </a:xfrm>
      </p:grpSpPr>
      <p:pic>
        <p:nvPicPr>
          <p:cNvPr id="658" name="Google Shape;658;p16"/>
          <p:cNvPicPr preferRelativeResize="0"/>
          <p:nvPr/>
        </p:nvPicPr>
        <p:blipFill>
          <a:blip r:embed="rId2">
            <a:alphaModFix/>
          </a:blip>
          <a:stretch>
            <a:fillRect/>
          </a:stretch>
        </p:blipFill>
        <p:spPr>
          <a:xfrm rot="10800000">
            <a:off x="-40961" y="-23038"/>
            <a:ext cx="9225923" cy="5189576"/>
          </a:xfrm>
          <a:prstGeom prst="rect">
            <a:avLst/>
          </a:prstGeom>
          <a:noFill/>
          <a:ln>
            <a:noFill/>
          </a:ln>
        </p:spPr>
      </p:pic>
      <p:grpSp>
        <p:nvGrpSpPr>
          <p:cNvPr id="659" name="Google Shape;659;p16"/>
          <p:cNvGrpSpPr/>
          <p:nvPr/>
        </p:nvGrpSpPr>
        <p:grpSpPr>
          <a:xfrm>
            <a:off x="391667" y="218070"/>
            <a:ext cx="8441810" cy="4753581"/>
            <a:chOff x="391667" y="218070"/>
            <a:chExt cx="8441810" cy="4753581"/>
          </a:xfrm>
        </p:grpSpPr>
        <p:sp>
          <p:nvSpPr>
            <p:cNvPr id="660" name="Google Shape;660;p16"/>
            <p:cNvSpPr/>
            <p:nvPr/>
          </p:nvSpPr>
          <p:spPr>
            <a:xfrm>
              <a:off x="600762" y="307950"/>
              <a:ext cx="224925" cy="231562"/>
            </a:xfrm>
            <a:custGeom>
              <a:avLst/>
              <a:gdLst/>
              <a:ahLst/>
              <a:cxnLst/>
              <a:rect l="l" t="t" r="r" b="b"/>
              <a:pathLst>
                <a:path w="203" h="209" extrusionOk="0">
                  <a:moveTo>
                    <a:pt x="195" y="177"/>
                  </a:moveTo>
                  <a:lnTo>
                    <a:pt x="124" y="159"/>
                  </a:lnTo>
                  <a:lnTo>
                    <a:pt x="70" y="209"/>
                  </a:lnTo>
                  <a:lnTo>
                    <a:pt x="64" y="136"/>
                  </a:lnTo>
                  <a:lnTo>
                    <a:pt x="0" y="100"/>
                  </a:lnTo>
                  <a:lnTo>
                    <a:pt x="68" y="72"/>
                  </a:lnTo>
                  <a:lnTo>
                    <a:pt x="82" y="0"/>
                  </a:lnTo>
                  <a:lnTo>
                    <a:pt x="130" y="55"/>
                  </a:lnTo>
                  <a:lnTo>
                    <a:pt x="203" y="47"/>
                  </a:lnTo>
                  <a:lnTo>
                    <a:pt x="165" y="111"/>
                  </a:lnTo>
                  <a:lnTo>
                    <a:pt x="195" y="177"/>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661;p16"/>
            <p:cNvSpPr/>
            <p:nvPr/>
          </p:nvSpPr>
          <p:spPr>
            <a:xfrm rot="494564">
              <a:off x="8593197" y="4567526"/>
              <a:ext cx="224925" cy="230428"/>
            </a:xfrm>
            <a:custGeom>
              <a:avLst/>
              <a:gdLst/>
              <a:ahLst/>
              <a:cxnLst/>
              <a:rect l="l" t="t" r="r" b="b"/>
              <a:pathLst>
                <a:path w="204" h="209" extrusionOk="0">
                  <a:moveTo>
                    <a:pt x="196" y="177"/>
                  </a:moveTo>
                  <a:lnTo>
                    <a:pt x="125" y="159"/>
                  </a:lnTo>
                  <a:lnTo>
                    <a:pt x="71" y="209"/>
                  </a:lnTo>
                  <a:lnTo>
                    <a:pt x="64" y="136"/>
                  </a:lnTo>
                  <a:lnTo>
                    <a:pt x="0" y="100"/>
                  </a:lnTo>
                  <a:lnTo>
                    <a:pt x="68" y="71"/>
                  </a:lnTo>
                  <a:lnTo>
                    <a:pt x="83" y="0"/>
                  </a:lnTo>
                  <a:lnTo>
                    <a:pt x="131" y="55"/>
                  </a:lnTo>
                  <a:lnTo>
                    <a:pt x="204" y="47"/>
                  </a:lnTo>
                  <a:lnTo>
                    <a:pt x="166" y="111"/>
                  </a:lnTo>
                  <a:lnTo>
                    <a:pt x="196" y="177"/>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16"/>
            <p:cNvSpPr/>
            <p:nvPr/>
          </p:nvSpPr>
          <p:spPr>
            <a:xfrm>
              <a:off x="391667" y="1970562"/>
              <a:ext cx="145158" cy="150448"/>
            </a:xfrm>
            <a:custGeom>
              <a:avLst/>
              <a:gdLst/>
              <a:ahLst/>
              <a:cxnLst/>
              <a:rect l="l" t="t" r="r" b="b"/>
              <a:pathLst>
                <a:path w="83" h="86" extrusionOk="0">
                  <a:moveTo>
                    <a:pt x="50" y="86"/>
                  </a:moveTo>
                  <a:lnTo>
                    <a:pt x="30" y="64"/>
                  </a:lnTo>
                  <a:lnTo>
                    <a:pt x="0" y="68"/>
                  </a:lnTo>
                  <a:lnTo>
                    <a:pt x="15" y="42"/>
                  </a:lnTo>
                  <a:lnTo>
                    <a:pt x="2" y="15"/>
                  </a:lnTo>
                  <a:lnTo>
                    <a:pt x="31" y="20"/>
                  </a:lnTo>
                  <a:lnTo>
                    <a:pt x="53" y="0"/>
                  </a:lnTo>
                  <a:lnTo>
                    <a:pt x="57" y="30"/>
                  </a:lnTo>
                  <a:lnTo>
                    <a:pt x="83" y="43"/>
                  </a:lnTo>
                  <a:lnTo>
                    <a:pt x="56" y="57"/>
                  </a:lnTo>
                  <a:lnTo>
                    <a:pt x="50" y="86"/>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16"/>
            <p:cNvSpPr/>
            <p:nvPr/>
          </p:nvSpPr>
          <p:spPr>
            <a:xfrm>
              <a:off x="3923901" y="259869"/>
              <a:ext cx="127282" cy="120481"/>
            </a:xfrm>
            <a:custGeom>
              <a:avLst/>
              <a:gdLst/>
              <a:ahLst/>
              <a:cxnLst/>
              <a:rect l="l" t="t" r="r" b="b"/>
              <a:pathLst>
                <a:path w="131" h="124" extrusionOk="0">
                  <a:moveTo>
                    <a:pt x="131" y="78"/>
                  </a:moveTo>
                  <a:lnTo>
                    <a:pt x="85" y="85"/>
                  </a:lnTo>
                  <a:lnTo>
                    <a:pt x="65" y="124"/>
                  </a:lnTo>
                  <a:lnTo>
                    <a:pt x="45" y="84"/>
                  </a:lnTo>
                  <a:lnTo>
                    <a:pt x="0" y="77"/>
                  </a:lnTo>
                  <a:lnTo>
                    <a:pt x="34" y="46"/>
                  </a:lnTo>
                  <a:lnTo>
                    <a:pt x="27" y="0"/>
                  </a:lnTo>
                  <a:lnTo>
                    <a:pt x="66" y="22"/>
                  </a:lnTo>
                  <a:lnTo>
                    <a:pt x="107" y="1"/>
                  </a:lnTo>
                  <a:lnTo>
                    <a:pt x="99" y="46"/>
                  </a:lnTo>
                  <a:lnTo>
                    <a:pt x="131" y="78"/>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16"/>
            <p:cNvSpPr/>
            <p:nvPr/>
          </p:nvSpPr>
          <p:spPr>
            <a:xfrm>
              <a:off x="8047549" y="218070"/>
              <a:ext cx="198225" cy="204097"/>
            </a:xfrm>
            <a:custGeom>
              <a:avLst/>
              <a:gdLst/>
              <a:ahLst/>
              <a:cxnLst/>
              <a:rect l="l" t="t" r="r" b="b"/>
              <a:pathLst>
                <a:path w="203" h="209" extrusionOk="0">
                  <a:moveTo>
                    <a:pt x="195" y="177"/>
                  </a:moveTo>
                  <a:lnTo>
                    <a:pt x="124" y="159"/>
                  </a:lnTo>
                  <a:lnTo>
                    <a:pt x="70" y="209"/>
                  </a:lnTo>
                  <a:lnTo>
                    <a:pt x="64" y="136"/>
                  </a:lnTo>
                  <a:lnTo>
                    <a:pt x="0" y="100"/>
                  </a:lnTo>
                  <a:lnTo>
                    <a:pt x="68" y="72"/>
                  </a:lnTo>
                  <a:lnTo>
                    <a:pt x="82" y="0"/>
                  </a:lnTo>
                  <a:lnTo>
                    <a:pt x="130" y="55"/>
                  </a:lnTo>
                  <a:lnTo>
                    <a:pt x="203" y="47"/>
                  </a:lnTo>
                  <a:lnTo>
                    <a:pt x="165" y="111"/>
                  </a:lnTo>
                  <a:lnTo>
                    <a:pt x="195" y="177"/>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16"/>
            <p:cNvSpPr/>
            <p:nvPr/>
          </p:nvSpPr>
          <p:spPr>
            <a:xfrm>
              <a:off x="8529713" y="1521051"/>
              <a:ext cx="127275" cy="135042"/>
            </a:xfrm>
            <a:custGeom>
              <a:avLst/>
              <a:gdLst/>
              <a:ahLst/>
              <a:cxnLst/>
              <a:rect l="l" t="t" r="r" b="b"/>
              <a:pathLst>
                <a:path w="82" h="87" extrusionOk="0">
                  <a:moveTo>
                    <a:pt x="50" y="87"/>
                  </a:moveTo>
                  <a:lnTo>
                    <a:pt x="29" y="65"/>
                  </a:lnTo>
                  <a:lnTo>
                    <a:pt x="0" y="69"/>
                  </a:lnTo>
                  <a:lnTo>
                    <a:pt x="15" y="42"/>
                  </a:lnTo>
                  <a:lnTo>
                    <a:pt x="1" y="15"/>
                  </a:lnTo>
                  <a:lnTo>
                    <a:pt x="31" y="22"/>
                  </a:lnTo>
                  <a:lnTo>
                    <a:pt x="52" y="0"/>
                  </a:lnTo>
                  <a:lnTo>
                    <a:pt x="55" y="30"/>
                  </a:lnTo>
                  <a:lnTo>
                    <a:pt x="82" y="45"/>
                  </a:lnTo>
                  <a:lnTo>
                    <a:pt x="55" y="57"/>
                  </a:lnTo>
                  <a:lnTo>
                    <a:pt x="50" y="87"/>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16"/>
            <p:cNvSpPr/>
            <p:nvPr/>
          </p:nvSpPr>
          <p:spPr>
            <a:xfrm>
              <a:off x="7862879" y="4841263"/>
              <a:ext cx="127275" cy="130389"/>
            </a:xfrm>
            <a:custGeom>
              <a:avLst/>
              <a:gdLst/>
              <a:ahLst/>
              <a:cxnLst/>
              <a:rect l="l" t="t" r="r" b="b"/>
              <a:pathLst>
                <a:path w="204" h="209" extrusionOk="0">
                  <a:moveTo>
                    <a:pt x="196" y="177"/>
                  </a:moveTo>
                  <a:lnTo>
                    <a:pt x="125" y="159"/>
                  </a:lnTo>
                  <a:lnTo>
                    <a:pt x="71" y="209"/>
                  </a:lnTo>
                  <a:lnTo>
                    <a:pt x="64" y="136"/>
                  </a:lnTo>
                  <a:lnTo>
                    <a:pt x="0" y="100"/>
                  </a:lnTo>
                  <a:lnTo>
                    <a:pt x="68" y="71"/>
                  </a:lnTo>
                  <a:lnTo>
                    <a:pt x="83" y="0"/>
                  </a:lnTo>
                  <a:lnTo>
                    <a:pt x="131" y="55"/>
                  </a:lnTo>
                  <a:lnTo>
                    <a:pt x="204" y="47"/>
                  </a:lnTo>
                  <a:lnTo>
                    <a:pt x="166" y="111"/>
                  </a:lnTo>
                  <a:lnTo>
                    <a:pt x="196" y="177"/>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16"/>
            <p:cNvSpPr/>
            <p:nvPr/>
          </p:nvSpPr>
          <p:spPr>
            <a:xfrm rot="-507330">
              <a:off x="4614629" y="4774658"/>
              <a:ext cx="166085" cy="170154"/>
            </a:xfrm>
            <a:custGeom>
              <a:avLst/>
              <a:gdLst/>
              <a:ahLst/>
              <a:cxnLst/>
              <a:rect l="l" t="t" r="r" b="b"/>
              <a:pathLst>
                <a:path w="204" h="209" extrusionOk="0">
                  <a:moveTo>
                    <a:pt x="196" y="177"/>
                  </a:moveTo>
                  <a:lnTo>
                    <a:pt x="125" y="159"/>
                  </a:lnTo>
                  <a:lnTo>
                    <a:pt x="71" y="209"/>
                  </a:lnTo>
                  <a:lnTo>
                    <a:pt x="64" y="136"/>
                  </a:lnTo>
                  <a:lnTo>
                    <a:pt x="0" y="100"/>
                  </a:lnTo>
                  <a:lnTo>
                    <a:pt x="68" y="71"/>
                  </a:lnTo>
                  <a:lnTo>
                    <a:pt x="83" y="0"/>
                  </a:lnTo>
                  <a:lnTo>
                    <a:pt x="131" y="55"/>
                  </a:lnTo>
                  <a:lnTo>
                    <a:pt x="204" y="47"/>
                  </a:lnTo>
                  <a:lnTo>
                    <a:pt x="166" y="111"/>
                  </a:lnTo>
                  <a:lnTo>
                    <a:pt x="196" y="177"/>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68" name="Google Shape;668;p16"/>
          <p:cNvSpPr txBox="1">
            <a:spLocks noGrp="1"/>
          </p:cNvSpPr>
          <p:nvPr>
            <p:ph type="title"/>
          </p:nvPr>
        </p:nvSpPr>
        <p:spPr>
          <a:xfrm>
            <a:off x="1226400" y="3100300"/>
            <a:ext cx="6691200" cy="531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669" name="Google Shape;669;p16"/>
          <p:cNvSpPr txBox="1">
            <a:spLocks noGrp="1"/>
          </p:cNvSpPr>
          <p:nvPr>
            <p:ph type="subTitle" idx="1"/>
          </p:nvPr>
        </p:nvSpPr>
        <p:spPr>
          <a:xfrm>
            <a:off x="1226400" y="1245352"/>
            <a:ext cx="6691200" cy="1744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670" name="Google Shape;670;p16"/>
          <p:cNvGrpSpPr/>
          <p:nvPr/>
        </p:nvGrpSpPr>
        <p:grpSpPr>
          <a:xfrm>
            <a:off x="-1049" y="3174612"/>
            <a:ext cx="2990701" cy="2122408"/>
            <a:chOff x="-1049" y="3174612"/>
            <a:chExt cx="2990701" cy="2122408"/>
          </a:xfrm>
        </p:grpSpPr>
        <p:grpSp>
          <p:nvGrpSpPr>
            <p:cNvPr id="671" name="Google Shape;671;p16"/>
            <p:cNvGrpSpPr/>
            <p:nvPr/>
          </p:nvGrpSpPr>
          <p:grpSpPr>
            <a:xfrm>
              <a:off x="-1049" y="3174612"/>
              <a:ext cx="1023929" cy="1814599"/>
              <a:chOff x="-99127" y="3422458"/>
              <a:chExt cx="938868" cy="1663854"/>
            </a:xfrm>
          </p:grpSpPr>
          <p:sp>
            <p:nvSpPr>
              <p:cNvPr id="672" name="Google Shape;672;p16"/>
              <p:cNvSpPr/>
              <p:nvPr/>
            </p:nvSpPr>
            <p:spPr>
              <a:xfrm>
                <a:off x="32414" y="4955212"/>
                <a:ext cx="757200" cy="131100"/>
              </a:xfrm>
              <a:prstGeom prst="ellipse">
                <a:avLst/>
              </a:prstGeom>
              <a:solidFill>
                <a:srgbClr val="403952">
                  <a:alpha val="18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73" name="Google Shape;673;p16"/>
              <p:cNvGrpSpPr/>
              <p:nvPr/>
            </p:nvGrpSpPr>
            <p:grpSpPr>
              <a:xfrm rot="-228035">
                <a:off x="-46957" y="3448355"/>
                <a:ext cx="834526" cy="1601846"/>
                <a:chOff x="2007405" y="1973016"/>
                <a:chExt cx="984268" cy="1889271"/>
              </a:xfrm>
            </p:grpSpPr>
            <p:sp>
              <p:nvSpPr>
                <p:cNvPr id="674" name="Google Shape;674;p16"/>
                <p:cNvSpPr/>
                <p:nvPr/>
              </p:nvSpPr>
              <p:spPr>
                <a:xfrm>
                  <a:off x="2394690" y="1981043"/>
                  <a:ext cx="321066" cy="402336"/>
                </a:xfrm>
                <a:custGeom>
                  <a:avLst/>
                  <a:gdLst/>
                  <a:ahLst/>
                  <a:cxnLst/>
                  <a:rect l="l" t="t" r="r" b="b"/>
                  <a:pathLst>
                    <a:path w="236" h="297" extrusionOk="0">
                      <a:moveTo>
                        <a:pt x="4" y="132"/>
                      </a:moveTo>
                      <a:cubicBezTo>
                        <a:pt x="0" y="185"/>
                        <a:pt x="15" y="238"/>
                        <a:pt x="28" y="295"/>
                      </a:cubicBezTo>
                      <a:cubicBezTo>
                        <a:pt x="40" y="296"/>
                        <a:pt x="56" y="297"/>
                        <a:pt x="77" y="297"/>
                      </a:cubicBezTo>
                      <a:cubicBezTo>
                        <a:pt x="142" y="297"/>
                        <a:pt x="161" y="289"/>
                        <a:pt x="161" y="289"/>
                      </a:cubicBezTo>
                      <a:cubicBezTo>
                        <a:pt x="236" y="81"/>
                        <a:pt x="170" y="21"/>
                        <a:pt x="119" y="4"/>
                      </a:cubicBezTo>
                      <a:cubicBezTo>
                        <a:pt x="119" y="4"/>
                        <a:pt x="119" y="4"/>
                        <a:pt x="119" y="4"/>
                      </a:cubicBezTo>
                      <a:cubicBezTo>
                        <a:pt x="116" y="4"/>
                        <a:pt x="15" y="0"/>
                        <a:pt x="4" y="132"/>
                      </a:cubicBezTo>
                      <a:close/>
                      <a:moveTo>
                        <a:pt x="160" y="235"/>
                      </a:moveTo>
                      <a:cubicBezTo>
                        <a:pt x="158" y="248"/>
                        <a:pt x="150" y="258"/>
                        <a:pt x="141" y="257"/>
                      </a:cubicBezTo>
                      <a:cubicBezTo>
                        <a:pt x="131" y="255"/>
                        <a:pt x="125" y="244"/>
                        <a:pt x="127" y="231"/>
                      </a:cubicBezTo>
                      <a:cubicBezTo>
                        <a:pt x="128" y="219"/>
                        <a:pt x="137" y="209"/>
                        <a:pt x="146" y="210"/>
                      </a:cubicBezTo>
                      <a:cubicBezTo>
                        <a:pt x="155" y="211"/>
                        <a:pt x="161" y="223"/>
                        <a:pt x="160" y="235"/>
                      </a:cubicBezTo>
                      <a:close/>
                      <a:moveTo>
                        <a:pt x="128" y="30"/>
                      </a:moveTo>
                      <a:cubicBezTo>
                        <a:pt x="149" y="26"/>
                        <a:pt x="171" y="59"/>
                        <a:pt x="178" y="102"/>
                      </a:cubicBezTo>
                      <a:cubicBezTo>
                        <a:pt x="185" y="145"/>
                        <a:pt x="175" y="183"/>
                        <a:pt x="154" y="186"/>
                      </a:cubicBezTo>
                      <a:cubicBezTo>
                        <a:pt x="133" y="189"/>
                        <a:pt x="119" y="156"/>
                        <a:pt x="112" y="113"/>
                      </a:cubicBezTo>
                      <a:cubicBezTo>
                        <a:pt x="105" y="70"/>
                        <a:pt x="107" y="33"/>
                        <a:pt x="128" y="3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16"/>
                <p:cNvSpPr/>
                <p:nvPr/>
              </p:nvSpPr>
              <p:spPr>
                <a:xfrm>
                  <a:off x="2447867" y="2440567"/>
                  <a:ext cx="144480" cy="100333"/>
                </a:xfrm>
                <a:custGeom>
                  <a:avLst/>
                  <a:gdLst/>
                  <a:ahLst/>
                  <a:cxnLst/>
                  <a:rect l="l" t="t" r="r" b="b"/>
                  <a:pathLst>
                    <a:path w="106" h="74" extrusionOk="0">
                      <a:moveTo>
                        <a:pt x="0" y="7"/>
                      </a:moveTo>
                      <a:cubicBezTo>
                        <a:pt x="4" y="29"/>
                        <a:pt x="7" y="51"/>
                        <a:pt x="8" y="73"/>
                      </a:cubicBezTo>
                      <a:cubicBezTo>
                        <a:pt x="16" y="74"/>
                        <a:pt x="26" y="74"/>
                        <a:pt x="38" y="74"/>
                      </a:cubicBezTo>
                      <a:cubicBezTo>
                        <a:pt x="78" y="74"/>
                        <a:pt x="100" y="68"/>
                        <a:pt x="100" y="68"/>
                      </a:cubicBezTo>
                      <a:cubicBezTo>
                        <a:pt x="100" y="68"/>
                        <a:pt x="100" y="68"/>
                        <a:pt x="100" y="68"/>
                      </a:cubicBezTo>
                      <a:cubicBezTo>
                        <a:pt x="99" y="47"/>
                        <a:pt x="100" y="24"/>
                        <a:pt x="106" y="0"/>
                      </a:cubicBezTo>
                      <a:cubicBezTo>
                        <a:pt x="106" y="0"/>
                        <a:pt x="92" y="9"/>
                        <a:pt x="38" y="9"/>
                      </a:cubicBezTo>
                      <a:cubicBezTo>
                        <a:pt x="22" y="9"/>
                        <a:pt x="10" y="8"/>
                        <a:pt x="0" y="7"/>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6" name="Google Shape;676;p16"/>
                <p:cNvSpPr/>
                <p:nvPr/>
              </p:nvSpPr>
              <p:spPr>
                <a:xfrm>
                  <a:off x="2456897" y="2532873"/>
                  <a:ext cx="135450" cy="68226"/>
                </a:xfrm>
                <a:custGeom>
                  <a:avLst/>
                  <a:gdLst/>
                  <a:ahLst/>
                  <a:cxnLst/>
                  <a:rect l="l" t="t" r="r" b="b"/>
                  <a:pathLst>
                    <a:path w="99" h="50" extrusionOk="0">
                      <a:moveTo>
                        <a:pt x="31" y="6"/>
                      </a:moveTo>
                      <a:cubicBezTo>
                        <a:pt x="19" y="6"/>
                        <a:pt x="9" y="6"/>
                        <a:pt x="1" y="5"/>
                      </a:cubicBezTo>
                      <a:cubicBezTo>
                        <a:pt x="1" y="19"/>
                        <a:pt x="1" y="33"/>
                        <a:pt x="0" y="48"/>
                      </a:cubicBezTo>
                      <a:cubicBezTo>
                        <a:pt x="8" y="49"/>
                        <a:pt x="19" y="50"/>
                        <a:pt x="31" y="50"/>
                      </a:cubicBezTo>
                      <a:cubicBezTo>
                        <a:pt x="80" y="50"/>
                        <a:pt x="99" y="39"/>
                        <a:pt x="99" y="39"/>
                      </a:cubicBezTo>
                      <a:cubicBezTo>
                        <a:pt x="96" y="26"/>
                        <a:pt x="94" y="14"/>
                        <a:pt x="93" y="0"/>
                      </a:cubicBezTo>
                      <a:cubicBezTo>
                        <a:pt x="93" y="0"/>
                        <a:pt x="93" y="0"/>
                        <a:pt x="93" y="0"/>
                      </a:cubicBezTo>
                      <a:cubicBezTo>
                        <a:pt x="93" y="0"/>
                        <a:pt x="71" y="6"/>
                        <a:pt x="31"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16"/>
                <p:cNvSpPr/>
                <p:nvPr/>
              </p:nvSpPr>
              <p:spPr>
                <a:xfrm>
                  <a:off x="2218104" y="2586049"/>
                  <a:ext cx="773568" cy="1272221"/>
                </a:xfrm>
                <a:custGeom>
                  <a:avLst/>
                  <a:gdLst/>
                  <a:ahLst/>
                  <a:cxnLst/>
                  <a:rect l="l" t="t" r="r" b="b"/>
                  <a:pathLst>
                    <a:path w="569" h="937" extrusionOk="0">
                      <a:moveTo>
                        <a:pt x="275" y="0"/>
                      </a:moveTo>
                      <a:cubicBezTo>
                        <a:pt x="275" y="0"/>
                        <a:pt x="256" y="11"/>
                        <a:pt x="207" y="11"/>
                      </a:cubicBezTo>
                      <a:cubicBezTo>
                        <a:pt x="195" y="11"/>
                        <a:pt x="184" y="10"/>
                        <a:pt x="176" y="9"/>
                      </a:cubicBezTo>
                      <a:cubicBezTo>
                        <a:pt x="172" y="52"/>
                        <a:pt x="160" y="98"/>
                        <a:pt x="134" y="147"/>
                      </a:cubicBezTo>
                      <a:cubicBezTo>
                        <a:pt x="0" y="406"/>
                        <a:pt x="37" y="802"/>
                        <a:pt x="147" y="934"/>
                      </a:cubicBezTo>
                      <a:cubicBezTo>
                        <a:pt x="164" y="935"/>
                        <a:pt x="183" y="937"/>
                        <a:pt x="207" y="937"/>
                      </a:cubicBezTo>
                      <a:cubicBezTo>
                        <a:pt x="313" y="937"/>
                        <a:pt x="349" y="913"/>
                        <a:pt x="349" y="913"/>
                      </a:cubicBezTo>
                      <a:cubicBezTo>
                        <a:pt x="569" y="332"/>
                        <a:pt x="319" y="189"/>
                        <a:pt x="275" y="0"/>
                      </a:cubicBezTo>
                      <a:close/>
                      <a:moveTo>
                        <a:pt x="321" y="199"/>
                      </a:moveTo>
                      <a:cubicBezTo>
                        <a:pt x="314" y="202"/>
                        <a:pt x="304" y="193"/>
                        <a:pt x="299" y="179"/>
                      </a:cubicBezTo>
                      <a:cubicBezTo>
                        <a:pt x="294" y="165"/>
                        <a:pt x="297" y="152"/>
                        <a:pt x="304" y="149"/>
                      </a:cubicBezTo>
                      <a:cubicBezTo>
                        <a:pt x="311" y="147"/>
                        <a:pt x="321" y="156"/>
                        <a:pt x="326" y="170"/>
                      </a:cubicBezTo>
                      <a:cubicBezTo>
                        <a:pt x="331" y="184"/>
                        <a:pt x="328" y="197"/>
                        <a:pt x="321" y="199"/>
                      </a:cubicBezTo>
                      <a:close/>
                      <a:moveTo>
                        <a:pt x="355" y="821"/>
                      </a:moveTo>
                      <a:cubicBezTo>
                        <a:pt x="351" y="836"/>
                        <a:pt x="343" y="847"/>
                        <a:pt x="337" y="846"/>
                      </a:cubicBezTo>
                      <a:cubicBezTo>
                        <a:pt x="331" y="844"/>
                        <a:pt x="328" y="831"/>
                        <a:pt x="332" y="815"/>
                      </a:cubicBezTo>
                      <a:cubicBezTo>
                        <a:pt x="335" y="800"/>
                        <a:pt x="343" y="789"/>
                        <a:pt x="350" y="790"/>
                      </a:cubicBezTo>
                      <a:cubicBezTo>
                        <a:pt x="356" y="792"/>
                        <a:pt x="358" y="805"/>
                        <a:pt x="355" y="821"/>
                      </a:cubicBezTo>
                      <a:close/>
                      <a:moveTo>
                        <a:pt x="355" y="766"/>
                      </a:moveTo>
                      <a:cubicBezTo>
                        <a:pt x="340" y="766"/>
                        <a:pt x="342" y="622"/>
                        <a:pt x="337" y="488"/>
                      </a:cubicBezTo>
                      <a:cubicBezTo>
                        <a:pt x="332" y="354"/>
                        <a:pt x="315" y="243"/>
                        <a:pt x="337" y="225"/>
                      </a:cubicBezTo>
                      <a:cubicBezTo>
                        <a:pt x="355" y="211"/>
                        <a:pt x="401" y="354"/>
                        <a:pt x="406" y="488"/>
                      </a:cubicBezTo>
                      <a:cubicBezTo>
                        <a:pt x="411" y="622"/>
                        <a:pt x="378" y="767"/>
                        <a:pt x="355" y="766"/>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16"/>
                <p:cNvSpPr/>
                <p:nvPr/>
              </p:nvSpPr>
              <p:spPr>
                <a:xfrm>
                  <a:off x="2432817" y="2373344"/>
                  <a:ext cx="180599" cy="79263"/>
                </a:xfrm>
                <a:custGeom>
                  <a:avLst/>
                  <a:gdLst/>
                  <a:ahLst/>
                  <a:cxnLst/>
                  <a:rect l="l" t="t" r="r" b="b"/>
                  <a:pathLst>
                    <a:path w="133" h="59" extrusionOk="0">
                      <a:moveTo>
                        <a:pt x="0" y="6"/>
                      </a:moveTo>
                      <a:cubicBezTo>
                        <a:pt x="4" y="23"/>
                        <a:pt x="8" y="40"/>
                        <a:pt x="11" y="57"/>
                      </a:cubicBezTo>
                      <a:cubicBezTo>
                        <a:pt x="21" y="58"/>
                        <a:pt x="33" y="59"/>
                        <a:pt x="49" y="59"/>
                      </a:cubicBezTo>
                      <a:cubicBezTo>
                        <a:pt x="103" y="59"/>
                        <a:pt x="117" y="50"/>
                        <a:pt x="117" y="50"/>
                      </a:cubicBezTo>
                      <a:cubicBezTo>
                        <a:pt x="120" y="37"/>
                        <a:pt x="124" y="25"/>
                        <a:pt x="129" y="11"/>
                      </a:cubicBezTo>
                      <a:cubicBezTo>
                        <a:pt x="130" y="7"/>
                        <a:pt x="132" y="4"/>
                        <a:pt x="133" y="0"/>
                      </a:cubicBezTo>
                      <a:cubicBezTo>
                        <a:pt x="133" y="0"/>
                        <a:pt x="114" y="8"/>
                        <a:pt x="49" y="8"/>
                      </a:cubicBezTo>
                      <a:cubicBezTo>
                        <a:pt x="28" y="8"/>
                        <a:pt x="12" y="7"/>
                        <a:pt x="0"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679;p16"/>
                <p:cNvSpPr/>
                <p:nvPr/>
              </p:nvSpPr>
              <p:spPr>
                <a:xfrm>
                  <a:off x="2246197" y="1977029"/>
                  <a:ext cx="310030" cy="404341"/>
                </a:xfrm>
                <a:custGeom>
                  <a:avLst/>
                  <a:gdLst/>
                  <a:ahLst/>
                  <a:cxnLst/>
                  <a:rect l="l" t="t" r="r" b="b"/>
                  <a:pathLst>
                    <a:path w="228" h="298" extrusionOk="0">
                      <a:moveTo>
                        <a:pt x="113" y="135"/>
                      </a:moveTo>
                      <a:cubicBezTo>
                        <a:pt x="124" y="3"/>
                        <a:pt x="225" y="7"/>
                        <a:pt x="228" y="7"/>
                      </a:cubicBezTo>
                      <a:cubicBezTo>
                        <a:pt x="210" y="1"/>
                        <a:pt x="194" y="0"/>
                        <a:pt x="186" y="0"/>
                      </a:cubicBezTo>
                      <a:cubicBezTo>
                        <a:pt x="154" y="0"/>
                        <a:pt x="0" y="11"/>
                        <a:pt x="101" y="292"/>
                      </a:cubicBezTo>
                      <a:cubicBezTo>
                        <a:pt x="101" y="292"/>
                        <a:pt x="110" y="295"/>
                        <a:pt x="137" y="298"/>
                      </a:cubicBezTo>
                      <a:cubicBezTo>
                        <a:pt x="124" y="241"/>
                        <a:pt x="109" y="188"/>
                        <a:pt x="113" y="13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680;p16"/>
                <p:cNvSpPr/>
                <p:nvPr/>
              </p:nvSpPr>
              <p:spPr>
                <a:xfrm>
                  <a:off x="2405727" y="2440567"/>
                  <a:ext cx="53177" cy="99330"/>
                </a:xfrm>
                <a:custGeom>
                  <a:avLst/>
                  <a:gdLst/>
                  <a:ahLst/>
                  <a:cxnLst/>
                  <a:rect l="l" t="t" r="r" b="b"/>
                  <a:pathLst>
                    <a:path w="39" h="73" extrusionOk="0">
                      <a:moveTo>
                        <a:pt x="39" y="73"/>
                      </a:moveTo>
                      <a:cubicBezTo>
                        <a:pt x="38" y="51"/>
                        <a:pt x="35" y="29"/>
                        <a:pt x="31" y="7"/>
                      </a:cubicBezTo>
                      <a:cubicBezTo>
                        <a:pt x="7" y="5"/>
                        <a:pt x="0" y="0"/>
                        <a:pt x="0" y="0"/>
                      </a:cubicBezTo>
                      <a:cubicBezTo>
                        <a:pt x="6" y="24"/>
                        <a:pt x="7" y="47"/>
                        <a:pt x="6" y="68"/>
                      </a:cubicBezTo>
                      <a:cubicBezTo>
                        <a:pt x="6" y="68"/>
                        <a:pt x="6" y="68"/>
                        <a:pt x="6" y="68"/>
                      </a:cubicBezTo>
                      <a:cubicBezTo>
                        <a:pt x="6" y="68"/>
                        <a:pt x="17" y="71"/>
                        <a:pt x="39" y="7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681;p16"/>
                <p:cNvSpPr/>
                <p:nvPr/>
              </p:nvSpPr>
              <p:spPr>
                <a:xfrm>
                  <a:off x="2405727" y="2532873"/>
                  <a:ext cx="53177" cy="65217"/>
                </a:xfrm>
                <a:custGeom>
                  <a:avLst/>
                  <a:gdLst/>
                  <a:ahLst/>
                  <a:cxnLst/>
                  <a:rect l="l" t="t" r="r" b="b"/>
                  <a:pathLst>
                    <a:path w="39" h="48" extrusionOk="0">
                      <a:moveTo>
                        <a:pt x="39" y="5"/>
                      </a:moveTo>
                      <a:cubicBezTo>
                        <a:pt x="17" y="3"/>
                        <a:pt x="6" y="0"/>
                        <a:pt x="6" y="0"/>
                      </a:cubicBezTo>
                      <a:cubicBezTo>
                        <a:pt x="6" y="0"/>
                        <a:pt x="6" y="0"/>
                        <a:pt x="6" y="0"/>
                      </a:cubicBezTo>
                      <a:cubicBezTo>
                        <a:pt x="5" y="14"/>
                        <a:pt x="3" y="26"/>
                        <a:pt x="0" y="39"/>
                      </a:cubicBezTo>
                      <a:cubicBezTo>
                        <a:pt x="0" y="39"/>
                        <a:pt x="11" y="45"/>
                        <a:pt x="38" y="48"/>
                      </a:cubicBezTo>
                      <a:cubicBezTo>
                        <a:pt x="39" y="33"/>
                        <a:pt x="39" y="19"/>
                        <a:pt x="39" y="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682;p16"/>
                <p:cNvSpPr/>
                <p:nvPr/>
              </p:nvSpPr>
              <p:spPr>
                <a:xfrm>
                  <a:off x="2007405" y="2586049"/>
                  <a:ext cx="449492" cy="1268209"/>
                </a:xfrm>
                <a:custGeom>
                  <a:avLst/>
                  <a:gdLst/>
                  <a:ahLst/>
                  <a:cxnLst/>
                  <a:rect l="l" t="t" r="r" b="b"/>
                  <a:pathLst>
                    <a:path w="331" h="934" extrusionOk="0">
                      <a:moveTo>
                        <a:pt x="289" y="147"/>
                      </a:moveTo>
                      <a:cubicBezTo>
                        <a:pt x="315" y="98"/>
                        <a:pt x="327" y="52"/>
                        <a:pt x="331" y="9"/>
                      </a:cubicBezTo>
                      <a:cubicBezTo>
                        <a:pt x="304" y="6"/>
                        <a:pt x="293" y="0"/>
                        <a:pt x="293" y="0"/>
                      </a:cubicBezTo>
                      <a:cubicBezTo>
                        <a:pt x="250" y="189"/>
                        <a:pt x="0" y="332"/>
                        <a:pt x="220" y="913"/>
                      </a:cubicBezTo>
                      <a:cubicBezTo>
                        <a:pt x="220" y="913"/>
                        <a:pt x="242" y="928"/>
                        <a:pt x="302" y="934"/>
                      </a:cubicBezTo>
                      <a:cubicBezTo>
                        <a:pt x="192" y="802"/>
                        <a:pt x="155" y="406"/>
                        <a:pt x="289" y="14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3" name="Google Shape;683;p16"/>
                <p:cNvSpPr/>
                <p:nvPr/>
              </p:nvSpPr>
              <p:spPr>
                <a:xfrm>
                  <a:off x="2383654" y="2373344"/>
                  <a:ext cx="64213" cy="77257"/>
                </a:xfrm>
                <a:custGeom>
                  <a:avLst/>
                  <a:gdLst/>
                  <a:ahLst/>
                  <a:cxnLst/>
                  <a:rect l="l" t="t" r="r" b="b"/>
                  <a:pathLst>
                    <a:path w="47" h="57" extrusionOk="0">
                      <a:moveTo>
                        <a:pt x="36" y="6"/>
                      </a:moveTo>
                      <a:cubicBezTo>
                        <a:pt x="9" y="3"/>
                        <a:pt x="0" y="0"/>
                        <a:pt x="0" y="0"/>
                      </a:cubicBezTo>
                      <a:cubicBezTo>
                        <a:pt x="2" y="4"/>
                        <a:pt x="3" y="7"/>
                        <a:pt x="5" y="11"/>
                      </a:cubicBezTo>
                      <a:cubicBezTo>
                        <a:pt x="10" y="25"/>
                        <a:pt x="13" y="37"/>
                        <a:pt x="16" y="50"/>
                      </a:cubicBezTo>
                      <a:cubicBezTo>
                        <a:pt x="16" y="50"/>
                        <a:pt x="23" y="55"/>
                        <a:pt x="47" y="57"/>
                      </a:cubicBezTo>
                      <a:cubicBezTo>
                        <a:pt x="44" y="40"/>
                        <a:pt x="40" y="23"/>
                        <a:pt x="36"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4" name="Google Shape;684;p16"/>
                <p:cNvSpPr/>
                <p:nvPr/>
              </p:nvSpPr>
              <p:spPr>
                <a:xfrm>
                  <a:off x="2537163" y="2016159"/>
                  <a:ext cx="109363" cy="220732"/>
                </a:xfrm>
                <a:custGeom>
                  <a:avLst/>
                  <a:gdLst/>
                  <a:ahLst/>
                  <a:cxnLst/>
                  <a:rect l="l" t="t" r="r" b="b"/>
                  <a:pathLst>
                    <a:path w="80" h="163" extrusionOk="0">
                      <a:moveTo>
                        <a:pt x="7" y="87"/>
                      </a:moveTo>
                      <a:cubicBezTo>
                        <a:pt x="14" y="130"/>
                        <a:pt x="28" y="163"/>
                        <a:pt x="49" y="160"/>
                      </a:cubicBezTo>
                      <a:cubicBezTo>
                        <a:pt x="70" y="157"/>
                        <a:pt x="80" y="119"/>
                        <a:pt x="73" y="76"/>
                      </a:cubicBezTo>
                      <a:cubicBezTo>
                        <a:pt x="66" y="33"/>
                        <a:pt x="44" y="0"/>
                        <a:pt x="23" y="4"/>
                      </a:cubicBezTo>
                      <a:cubicBezTo>
                        <a:pt x="2" y="7"/>
                        <a:pt x="0" y="44"/>
                        <a:pt x="7" y="8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685;p16"/>
                <p:cNvSpPr/>
                <p:nvPr/>
              </p:nvSpPr>
              <p:spPr>
                <a:xfrm>
                  <a:off x="2564253" y="2263981"/>
                  <a:ext cx="49164" cy="67223"/>
                </a:xfrm>
                <a:custGeom>
                  <a:avLst/>
                  <a:gdLst/>
                  <a:ahLst/>
                  <a:cxnLst/>
                  <a:rect l="l" t="t" r="r" b="b"/>
                  <a:pathLst>
                    <a:path w="36" h="49" extrusionOk="0">
                      <a:moveTo>
                        <a:pt x="21" y="1"/>
                      </a:moveTo>
                      <a:cubicBezTo>
                        <a:pt x="12" y="0"/>
                        <a:pt x="3" y="10"/>
                        <a:pt x="2" y="22"/>
                      </a:cubicBezTo>
                      <a:cubicBezTo>
                        <a:pt x="0" y="35"/>
                        <a:pt x="6" y="46"/>
                        <a:pt x="16" y="48"/>
                      </a:cubicBezTo>
                      <a:cubicBezTo>
                        <a:pt x="25" y="49"/>
                        <a:pt x="33" y="39"/>
                        <a:pt x="35" y="26"/>
                      </a:cubicBezTo>
                      <a:cubicBezTo>
                        <a:pt x="36" y="14"/>
                        <a:pt x="30" y="2"/>
                        <a:pt x="21" y="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686;p16"/>
                <p:cNvSpPr/>
                <p:nvPr/>
              </p:nvSpPr>
              <p:spPr>
                <a:xfrm>
                  <a:off x="2646527" y="2873001"/>
                  <a:ext cx="130433" cy="754503"/>
                </a:xfrm>
                <a:custGeom>
                  <a:avLst/>
                  <a:gdLst/>
                  <a:ahLst/>
                  <a:cxnLst/>
                  <a:rect l="l" t="t" r="r" b="b"/>
                  <a:pathLst>
                    <a:path w="96" h="556" extrusionOk="0">
                      <a:moveTo>
                        <a:pt x="91" y="277"/>
                      </a:moveTo>
                      <a:cubicBezTo>
                        <a:pt x="86" y="143"/>
                        <a:pt x="40" y="0"/>
                        <a:pt x="22" y="14"/>
                      </a:cubicBezTo>
                      <a:cubicBezTo>
                        <a:pt x="0" y="32"/>
                        <a:pt x="17" y="143"/>
                        <a:pt x="22" y="277"/>
                      </a:cubicBezTo>
                      <a:cubicBezTo>
                        <a:pt x="27" y="411"/>
                        <a:pt x="25" y="555"/>
                        <a:pt x="40" y="555"/>
                      </a:cubicBezTo>
                      <a:cubicBezTo>
                        <a:pt x="63" y="556"/>
                        <a:pt x="96" y="411"/>
                        <a:pt x="91" y="27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687;p16"/>
                <p:cNvSpPr/>
                <p:nvPr/>
              </p:nvSpPr>
              <p:spPr>
                <a:xfrm>
                  <a:off x="2617430" y="2785712"/>
                  <a:ext cx="50167" cy="74246"/>
                </a:xfrm>
                <a:custGeom>
                  <a:avLst/>
                  <a:gdLst/>
                  <a:ahLst/>
                  <a:cxnLst/>
                  <a:rect l="l" t="t" r="r" b="b"/>
                  <a:pathLst>
                    <a:path w="37" h="55" extrusionOk="0">
                      <a:moveTo>
                        <a:pt x="32" y="23"/>
                      </a:moveTo>
                      <a:cubicBezTo>
                        <a:pt x="27" y="9"/>
                        <a:pt x="17" y="0"/>
                        <a:pt x="10" y="2"/>
                      </a:cubicBezTo>
                      <a:cubicBezTo>
                        <a:pt x="3" y="5"/>
                        <a:pt x="0" y="18"/>
                        <a:pt x="5" y="32"/>
                      </a:cubicBezTo>
                      <a:cubicBezTo>
                        <a:pt x="10" y="46"/>
                        <a:pt x="20" y="55"/>
                        <a:pt x="27" y="52"/>
                      </a:cubicBezTo>
                      <a:cubicBezTo>
                        <a:pt x="34" y="50"/>
                        <a:pt x="37" y="37"/>
                        <a:pt x="32" y="2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688;p16"/>
                <p:cNvSpPr/>
                <p:nvPr/>
              </p:nvSpPr>
              <p:spPr>
                <a:xfrm>
                  <a:off x="2246197" y="1977029"/>
                  <a:ext cx="310030" cy="404341"/>
                </a:xfrm>
                <a:custGeom>
                  <a:avLst/>
                  <a:gdLst/>
                  <a:ahLst/>
                  <a:cxnLst/>
                  <a:rect l="l" t="t" r="r" b="b"/>
                  <a:pathLst>
                    <a:path w="228" h="298" extrusionOk="0">
                      <a:moveTo>
                        <a:pt x="113" y="135"/>
                      </a:moveTo>
                      <a:cubicBezTo>
                        <a:pt x="124" y="3"/>
                        <a:pt x="225" y="7"/>
                        <a:pt x="228" y="7"/>
                      </a:cubicBezTo>
                      <a:cubicBezTo>
                        <a:pt x="210" y="1"/>
                        <a:pt x="194" y="0"/>
                        <a:pt x="186" y="0"/>
                      </a:cubicBezTo>
                      <a:cubicBezTo>
                        <a:pt x="154" y="0"/>
                        <a:pt x="0" y="11"/>
                        <a:pt x="101" y="292"/>
                      </a:cubicBezTo>
                      <a:cubicBezTo>
                        <a:pt x="101" y="292"/>
                        <a:pt x="110" y="295"/>
                        <a:pt x="137" y="298"/>
                      </a:cubicBezTo>
                      <a:cubicBezTo>
                        <a:pt x="124" y="241"/>
                        <a:pt x="109" y="188"/>
                        <a:pt x="113" y="135"/>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9" name="Google Shape;689;p16"/>
                <p:cNvSpPr/>
                <p:nvPr/>
              </p:nvSpPr>
              <p:spPr>
                <a:xfrm>
                  <a:off x="2405727" y="2532873"/>
                  <a:ext cx="53177" cy="65217"/>
                </a:xfrm>
                <a:custGeom>
                  <a:avLst/>
                  <a:gdLst/>
                  <a:ahLst/>
                  <a:cxnLst/>
                  <a:rect l="l" t="t" r="r" b="b"/>
                  <a:pathLst>
                    <a:path w="39" h="48" extrusionOk="0">
                      <a:moveTo>
                        <a:pt x="39" y="5"/>
                      </a:moveTo>
                      <a:cubicBezTo>
                        <a:pt x="17" y="3"/>
                        <a:pt x="6" y="0"/>
                        <a:pt x="6" y="0"/>
                      </a:cubicBezTo>
                      <a:cubicBezTo>
                        <a:pt x="6" y="0"/>
                        <a:pt x="6" y="0"/>
                        <a:pt x="6" y="0"/>
                      </a:cubicBezTo>
                      <a:cubicBezTo>
                        <a:pt x="5" y="14"/>
                        <a:pt x="3" y="26"/>
                        <a:pt x="0" y="39"/>
                      </a:cubicBezTo>
                      <a:cubicBezTo>
                        <a:pt x="0" y="39"/>
                        <a:pt x="11" y="45"/>
                        <a:pt x="38" y="48"/>
                      </a:cubicBezTo>
                      <a:cubicBezTo>
                        <a:pt x="39" y="33"/>
                        <a:pt x="39" y="19"/>
                        <a:pt x="39" y="5"/>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690;p16"/>
                <p:cNvSpPr/>
                <p:nvPr/>
              </p:nvSpPr>
              <p:spPr>
                <a:xfrm>
                  <a:off x="2007405" y="2586049"/>
                  <a:ext cx="449492" cy="1268209"/>
                </a:xfrm>
                <a:custGeom>
                  <a:avLst/>
                  <a:gdLst/>
                  <a:ahLst/>
                  <a:cxnLst/>
                  <a:rect l="l" t="t" r="r" b="b"/>
                  <a:pathLst>
                    <a:path w="331" h="934" extrusionOk="0">
                      <a:moveTo>
                        <a:pt x="289" y="147"/>
                      </a:moveTo>
                      <a:cubicBezTo>
                        <a:pt x="315" y="98"/>
                        <a:pt x="327" y="52"/>
                        <a:pt x="331" y="9"/>
                      </a:cubicBezTo>
                      <a:cubicBezTo>
                        <a:pt x="304" y="6"/>
                        <a:pt x="293" y="0"/>
                        <a:pt x="293" y="0"/>
                      </a:cubicBezTo>
                      <a:cubicBezTo>
                        <a:pt x="250" y="189"/>
                        <a:pt x="0" y="332"/>
                        <a:pt x="220" y="913"/>
                      </a:cubicBezTo>
                      <a:cubicBezTo>
                        <a:pt x="220" y="913"/>
                        <a:pt x="242" y="928"/>
                        <a:pt x="302" y="934"/>
                      </a:cubicBezTo>
                      <a:cubicBezTo>
                        <a:pt x="192" y="802"/>
                        <a:pt x="155" y="406"/>
                        <a:pt x="289" y="147"/>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691;p16"/>
                <p:cNvSpPr/>
                <p:nvPr/>
              </p:nvSpPr>
              <p:spPr>
                <a:xfrm>
                  <a:off x="2383654" y="2373344"/>
                  <a:ext cx="64213" cy="77257"/>
                </a:xfrm>
                <a:custGeom>
                  <a:avLst/>
                  <a:gdLst/>
                  <a:ahLst/>
                  <a:cxnLst/>
                  <a:rect l="l" t="t" r="r" b="b"/>
                  <a:pathLst>
                    <a:path w="47" h="57" extrusionOk="0">
                      <a:moveTo>
                        <a:pt x="36" y="6"/>
                      </a:moveTo>
                      <a:cubicBezTo>
                        <a:pt x="9" y="3"/>
                        <a:pt x="0" y="0"/>
                        <a:pt x="0" y="0"/>
                      </a:cubicBezTo>
                      <a:cubicBezTo>
                        <a:pt x="2" y="4"/>
                        <a:pt x="3" y="7"/>
                        <a:pt x="5" y="11"/>
                      </a:cubicBezTo>
                      <a:cubicBezTo>
                        <a:pt x="10" y="25"/>
                        <a:pt x="13" y="37"/>
                        <a:pt x="16" y="50"/>
                      </a:cubicBezTo>
                      <a:cubicBezTo>
                        <a:pt x="16" y="50"/>
                        <a:pt x="23" y="55"/>
                        <a:pt x="47" y="57"/>
                      </a:cubicBezTo>
                      <a:cubicBezTo>
                        <a:pt x="44" y="40"/>
                        <a:pt x="40" y="23"/>
                        <a:pt x="36" y="6"/>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2" name="Google Shape;692;p16"/>
                <p:cNvSpPr/>
                <p:nvPr/>
              </p:nvSpPr>
              <p:spPr>
                <a:xfrm rot="842175">
                  <a:off x="2669717" y="3659902"/>
                  <a:ext cx="30923" cy="74654"/>
                </a:xfrm>
                <a:prstGeom prst="ellipse">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93" name="Google Shape;693;p16"/>
                <p:cNvSpPr/>
                <p:nvPr/>
              </p:nvSpPr>
              <p:spPr>
                <a:xfrm>
                  <a:off x="2084661" y="1973016"/>
                  <a:ext cx="827748" cy="1889271"/>
                </a:xfrm>
                <a:custGeom>
                  <a:avLst/>
                  <a:gdLst/>
                  <a:ahLst/>
                  <a:cxnLst/>
                  <a:rect l="l" t="t" r="r" b="b"/>
                  <a:pathLst>
                    <a:path w="609" h="1392" extrusionOk="0">
                      <a:moveTo>
                        <a:pt x="534" y="869"/>
                      </a:moveTo>
                      <a:cubicBezTo>
                        <a:pt x="520" y="748"/>
                        <a:pt x="475" y="664"/>
                        <a:pt x="436" y="590"/>
                      </a:cubicBezTo>
                      <a:cubicBezTo>
                        <a:pt x="410" y="542"/>
                        <a:pt x="387" y="498"/>
                        <a:pt x="376" y="451"/>
                      </a:cubicBezTo>
                      <a:cubicBezTo>
                        <a:pt x="373" y="438"/>
                        <a:pt x="371" y="426"/>
                        <a:pt x="370" y="413"/>
                      </a:cubicBezTo>
                      <a:cubicBezTo>
                        <a:pt x="369" y="391"/>
                        <a:pt x="371" y="368"/>
                        <a:pt x="376" y="345"/>
                      </a:cubicBezTo>
                      <a:cubicBezTo>
                        <a:pt x="379" y="333"/>
                        <a:pt x="383" y="320"/>
                        <a:pt x="387" y="307"/>
                      </a:cubicBezTo>
                      <a:cubicBezTo>
                        <a:pt x="389" y="304"/>
                        <a:pt x="390" y="300"/>
                        <a:pt x="392" y="296"/>
                      </a:cubicBezTo>
                      <a:cubicBezTo>
                        <a:pt x="434" y="180"/>
                        <a:pt x="437" y="96"/>
                        <a:pt x="402" y="46"/>
                      </a:cubicBezTo>
                      <a:cubicBezTo>
                        <a:pt x="373" y="5"/>
                        <a:pt x="324" y="0"/>
                        <a:pt x="305" y="0"/>
                      </a:cubicBezTo>
                      <a:cubicBezTo>
                        <a:pt x="285" y="0"/>
                        <a:pt x="237" y="5"/>
                        <a:pt x="207" y="46"/>
                      </a:cubicBezTo>
                      <a:cubicBezTo>
                        <a:pt x="172" y="96"/>
                        <a:pt x="176" y="180"/>
                        <a:pt x="218" y="296"/>
                      </a:cubicBezTo>
                      <a:cubicBezTo>
                        <a:pt x="219" y="300"/>
                        <a:pt x="220" y="304"/>
                        <a:pt x="222" y="307"/>
                      </a:cubicBezTo>
                      <a:cubicBezTo>
                        <a:pt x="227" y="320"/>
                        <a:pt x="231" y="333"/>
                        <a:pt x="233" y="345"/>
                      </a:cubicBezTo>
                      <a:cubicBezTo>
                        <a:pt x="239" y="368"/>
                        <a:pt x="240" y="391"/>
                        <a:pt x="239" y="413"/>
                      </a:cubicBezTo>
                      <a:cubicBezTo>
                        <a:pt x="238" y="426"/>
                        <a:pt x="236" y="438"/>
                        <a:pt x="233" y="451"/>
                      </a:cubicBezTo>
                      <a:cubicBezTo>
                        <a:pt x="223" y="498"/>
                        <a:pt x="199" y="542"/>
                        <a:pt x="174" y="590"/>
                      </a:cubicBezTo>
                      <a:cubicBezTo>
                        <a:pt x="134" y="664"/>
                        <a:pt x="89" y="748"/>
                        <a:pt x="75" y="869"/>
                      </a:cubicBezTo>
                      <a:cubicBezTo>
                        <a:pt x="58" y="1009"/>
                        <a:pt x="86" y="1172"/>
                        <a:pt x="160" y="1366"/>
                      </a:cubicBezTo>
                      <a:cubicBezTo>
                        <a:pt x="160" y="1367"/>
                        <a:pt x="160" y="1367"/>
                        <a:pt x="161" y="1368"/>
                      </a:cubicBezTo>
                      <a:cubicBezTo>
                        <a:pt x="163" y="1369"/>
                        <a:pt x="199" y="1392"/>
                        <a:pt x="305" y="1392"/>
                      </a:cubicBezTo>
                      <a:cubicBezTo>
                        <a:pt x="410" y="1392"/>
                        <a:pt x="447" y="1369"/>
                        <a:pt x="448" y="1368"/>
                      </a:cubicBezTo>
                      <a:cubicBezTo>
                        <a:pt x="449" y="1367"/>
                        <a:pt x="449" y="1367"/>
                        <a:pt x="449" y="1366"/>
                      </a:cubicBezTo>
                      <a:cubicBezTo>
                        <a:pt x="523" y="1172"/>
                        <a:pt x="551" y="1009"/>
                        <a:pt x="534" y="869"/>
                      </a:cubicBezTo>
                      <a:close/>
                      <a:moveTo>
                        <a:pt x="364" y="413"/>
                      </a:moveTo>
                      <a:cubicBezTo>
                        <a:pt x="357" y="415"/>
                        <a:pt x="336" y="418"/>
                        <a:pt x="305" y="418"/>
                      </a:cubicBezTo>
                      <a:cubicBezTo>
                        <a:pt x="273" y="418"/>
                        <a:pt x="252" y="415"/>
                        <a:pt x="245" y="413"/>
                      </a:cubicBezTo>
                      <a:cubicBezTo>
                        <a:pt x="246" y="391"/>
                        <a:pt x="245" y="370"/>
                        <a:pt x="240" y="347"/>
                      </a:cubicBezTo>
                      <a:cubicBezTo>
                        <a:pt x="247" y="350"/>
                        <a:pt x="266" y="355"/>
                        <a:pt x="305" y="355"/>
                      </a:cubicBezTo>
                      <a:cubicBezTo>
                        <a:pt x="344" y="355"/>
                        <a:pt x="362" y="350"/>
                        <a:pt x="369" y="347"/>
                      </a:cubicBezTo>
                      <a:cubicBezTo>
                        <a:pt x="365" y="370"/>
                        <a:pt x="363" y="391"/>
                        <a:pt x="364" y="413"/>
                      </a:cubicBezTo>
                      <a:close/>
                      <a:moveTo>
                        <a:pt x="212" y="50"/>
                      </a:moveTo>
                      <a:cubicBezTo>
                        <a:pt x="240" y="10"/>
                        <a:pt x="286" y="6"/>
                        <a:pt x="305" y="6"/>
                      </a:cubicBezTo>
                      <a:cubicBezTo>
                        <a:pt x="323" y="6"/>
                        <a:pt x="370" y="10"/>
                        <a:pt x="397" y="50"/>
                      </a:cubicBezTo>
                      <a:cubicBezTo>
                        <a:pt x="431" y="98"/>
                        <a:pt x="427" y="180"/>
                        <a:pt x="386" y="294"/>
                      </a:cubicBezTo>
                      <a:cubicBezTo>
                        <a:pt x="386" y="294"/>
                        <a:pt x="386" y="294"/>
                        <a:pt x="386" y="295"/>
                      </a:cubicBezTo>
                      <a:cubicBezTo>
                        <a:pt x="379" y="297"/>
                        <a:pt x="356" y="302"/>
                        <a:pt x="305" y="302"/>
                      </a:cubicBezTo>
                      <a:cubicBezTo>
                        <a:pt x="253" y="302"/>
                        <a:pt x="231" y="297"/>
                        <a:pt x="223" y="295"/>
                      </a:cubicBezTo>
                      <a:cubicBezTo>
                        <a:pt x="223" y="294"/>
                        <a:pt x="223" y="294"/>
                        <a:pt x="223" y="294"/>
                      </a:cubicBezTo>
                      <a:cubicBezTo>
                        <a:pt x="182" y="180"/>
                        <a:pt x="178" y="98"/>
                        <a:pt x="212" y="50"/>
                      </a:cubicBezTo>
                      <a:close/>
                      <a:moveTo>
                        <a:pt x="227" y="305"/>
                      </a:moveTo>
                      <a:cubicBezTo>
                        <a:pt x="226" y="303"/>
                        <a:pt x="225" y="300"/>
                        <a:pt x="224" y="297"/>
                      </a:cubicBezTo>
                      <a:cubicBezTo>
                        <a:pt x="233" y="299"/>
                        <a:pt x="256" y="304"/>
                        <a:pt x="305" y="304"/>
                      </a:cubicBezTo>
                      <a:cubicBezTo>
                        <a:pt x="354" y="304"/>
                        <a:pt x="376" y="299"/>
                        <a:pt x="385" y="297"/>
                      </a:cubicBezTo>
                      <a:cubicBezTo>
                        <a:pt x="384" y="300"/>
                        <a:pt x="383" y="303"/>
                        <a:pt x="382" y="305"/>
                      </a:cubicBezTo>
                      <a:cubicBezTo>
                        <a:pt x="377" y="319"/>
                        <a:pt x="373" y="332"/>
                        <a:pt x="370" y="344"/>
                      </a:cubicBezTo>
                      <a:cubicBezTo>
                        <a:pt x="370" y="344"/>
                        <a:pt x="370" y="345"/>
                        <a:pt x="370" y="345"/>
                      </a:cubicBezTo>
                      <a:cubicBezTo>
                        <a:pt x="364" y="348"/>
                        <a:pt x="346" y="353"/>
                        <a:pt x="305" y="353"/>
                      </a:cubicBezTo>
                      <a:cubicBezTo>
                        <a:pt x="263" y="353"/>
                        <a:pt x="245" y="348"/>
                        <a:pt x="239" y="345"/>
                      </a:cubicBezTo>
                      <a:cubicBezTo>
                        <a:pt x="239" y="345"/>
                        <a:pt x="239" y="344"/>
                        <a:pt x="239" y="344"/>
                      </a:cubicBezTo>
                      <a:cubicBezTo>
                        <a:pt x="236" y="332"/>
                        <a:pt x="232" y="318"/>
                        <a:pt x="227" y="305"/>
                      </a:cubicBezTo>
                      <a:close/>
                      <a:moveTo>
                        <a:pt x="245" y="415"/>
                      </a:moveTo>
                      <a:cubicBezTo>
                        <a:pt x="252" y="417"/>
                        <a:pt x="273" y="420"/>
                        <a:pt x="305" y="420"/>
                      </a:cubicBezTo>
                      <a:cubicBezTo>
                        <a:pt x="336" y="420"/>
                        <a:pt x="357" y="417"/>
                        <a:pt x="365" y="415"/>
                      </a:cubicBezTo>
                      <a:cubicBezTo>
                        <a:pt x="365" y="427"/>
                        <a:pt x="367" y="440"/>
                        <a:pt x="370" y="452"/>
                      </a:cubicBezTo>
                      <a:cubicBezTo>
                        <a:pt x="364" y="455"/>
                        <a:pt x="343" y="462"/>
                        <a:pt x="305" y="462"/>
                      </a:cubicBezTo>
                      <a:cubicBezTo>
                        <a:pt x="266" y="462"/>
                        <a:pt x="246" y="455"/>
                        <a:pt x="239" y="452"/>
                      </a:cubicBezTo>
                      <a:cubicBezTo>
                        <a:pt x="242" y="439"/>
                        <a:pt x="244" y="427"/>
                        <a:pt x="245" y="415"/>
                      </a:cubicBezTo>
                      <a:close/>
                      <a:moveTo>
                        <a:pt x="444" y="1363"/>
                      </a:moveTo>
                      <a:cubicBezTo>
                        <a:pt x="438" y="1367"/>
                        <a:pt x="400" y="1386"/>
                        <a:pt x="305" y="1386"/>
                      </a:cubicBezTo>
                      <a:cubicBezTo>
                        <a:pt x="209" y="1386"/>
                        <a:pt x="171" y="1367"/>
                        <a:pt x="165" y="1363"/>
                      </a:cubicBezTo>
                      <a:cubicBezTo>
                        <a:pt x="0" y="928"/>
                        <a:pt x="99" y="742"/>
                        <a:pt x="179" y="592"/>
                      </a:cubicBezTo>
                      <a:cubicBezTo>
                        <a:pt x="204" y="545"/>
                        <a:pt x="228" y="501"/>
                        <a:pt x="239" y="454"/>
                      </a:cubicBezTo>
                      <a:cubicBezTo>
                        <a:pt x="246" y="457"/>
                        <a:pt x="266" y="464"/>
                        <a:pt x="305" y="464"/>
                      </a:cubicBezTo>
                      <a:cubicBezTo>
                        <a:pt x="343" y="464"/>
                        <a:pt x="364" y="457"/>
                        <a:pt x="371" y="454"/>
                      </a:cubicBezTo>
                      <a:cubicBezTo>
                        <a:pt x="382" y="501"/>
                        <a:pt x="405" y="545"/>
                        <a:pt x="430" y="592"/>
                      </a:cubicBezTo>
                      <a:cubicBezTo>
                        <a:pt x="510" y="742"/>
                        <a:pt x="609" y="928"/>
                        <a:pt x="444" y="136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94" name="Google Shape;694;p16"/>
            <p:cNvGrpSpPr/>
            <p:nvPr/>
          </p:nvGrpSpPr>
          <p:grpSpPr>
            <a:xfrm flipH="1">
              <a:off x="1371577" y="4238352"/>
              <a:ext cx="1618075" cy="1058668"/>
              <a:chOff x="7302076" y="4197191"/>
              <a:chExt cx="1735574" cy="1135423"/>
            </a:xfrm>
          </p:grpSpPr>
          <p:sp>
            <p:nvSpPr>
              <p:cNvPr id="695" name="Google Shape;695;p16"/>
              <p:cNvSpPr/>
              <p:nvPr/>
            </p:nvSpPr>
            <p:spPr>
              <a:xfrm>
                <a:off x="7350450" y="4927800"/>
                <a:ext cx="1687200" cy="131100"/>
              </a:xfrm>
              <a:prstGeom prst="ellipse">
                <a:avLst/>
              </a:prstGeom>
              <a:solidFill>
                <a:srgbClr val="403952">
                  <a:alpha val="18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96" name="Google Shape;696;p16"/>
              <p:cNvGrpSpPr/>
              <p:nvPr/>
            </p:nvGrpSpPr>
            <p:grpSpPr>
              <a:xfrm rot="-6085673">
                <a:off x="7752556" y="3963936"/>
                <a:ext cx="834570" cy="1601932"/>
                <a:chOff x="2007405" y="1973016"/>
                <a:chExt cx="984268" cy="1889271"/>
              </a:xfrm>
            </p:grpSpPr>
            <p:sp>
              <p:nvSpPr>
                <p:cNvPr id="697" name="Google Shape;697;p16"/>
                <p:cNvSpPr/>
                <p:nvPr/>
              </p:nvSpPr>
              <p:spPr>
                <a:xfrm>
                  <a:off x="2394690" y="1981043"/>
                  <a:ext cx="321066" cy="402336"/>
                </a:xfrm>
                <a:custGeom>
                  <a:avLst/>
                  <a:gdLst/>
                  <a:ahLst/>
                  <a:cxnLst/>
                  <a:rect l="l" t="t" r="r" b="b"/>
                  <a:pathLst>
                    <a:path w="236" h="297" extrusionOk="0">
                      <a:moveTo>
                        <a:pt x="4" y="132"/>
                      </a:moveTo>
                      <a:cubicBezTo>
                        <a:pt x="0" y="185"/>
                        <a:pt x="15" y="238"/>
                        <a:pt x="28" y="295"/>
                      </a:cubicBezTo>
                      <a:cubicBezTo>
                        <a:pt x="40" y="296"/>
                        <a:pt x="56" y="297"/>
                        <a:pt x="77" y="297"/>
                      </a:cubicBezTo>
                      <a:cubicBezTo>
                        <a:pt x="142" y="297"/>
                        <a:pt x="161" y="289"/>
                        <a:pt x="161" y="289"/>
                      </a:cubicBezTo>
                      <a:cubicBezTo>
                        <a:pt x="236" y="81"/>
                        <a:pt x="170" y="21"/>
                        <a:pt x="119" y="4"/>
                      </a:cubicBezTo>
                      <a:cubicBezTo>
                        <a:pt x="119" y="4"/>
                        <a:pt x="119" y="4"/>
                        <a:pt x="119" y="4"/>
                      </a:cubicBezTo>
                      <a:cubicBezTo>
                        <a:pt x="116" y="4"/>
                        <a:pt x="15" y="0"/>
                        <a:pt x="4" y="132"/>
                      </a:cubicBezTo>
                      <a:close/>
                      <a:moveTo>
                        <a:pt x="160" y="235"/>
                      </a:moveTo>
                      <a:cubicBezTo>
                        <a:pt x="158" y="248"/>
                        <a:pt x="150" y="258"/>
                        <a:pt x="141" y="257"/>
                      </a:cubicBezTo>
                      <a:cubicBezTo>
                        <a:pt x="131" y="255"/>
                        <a:pt x="125" y="244"/>
                        <a:pt x="127" y="231"/>
                      </a:cubicBezTo>
                      <a:cubicBezTo>
                        <a:pt x="128" y="219"/>
                        <a:pt x="137" y="209"/>
                        <a:pt x="146" y="210"/>
                      </a:cubicBezTo>
                      <a:cubicBezTo>
                        <a:pt x="155" y="211"/>
                        <a:pt x="161" y="223"/>
                        <a:pt x="160" y="235"/>
                      </a:cubicBezTo>
                      <a:close/>
                      <a:moveTo>
                        <a:pt x="128" y="30"/>
                      </a:moveTo>
                      <a:cubicBezTo>
                        <a:pt x="149" y="26"/>
                        <a:pt x="171" y="59"/>
                        <a:pt x="178" y="102"/>
                      </a:cubicBezTo>
                      <a:cubicBezTo>
                        <a:pt x="185" y="145"/>
                        <a:pt x="175" y="183"/>
                        <a:pt x="154" y="186"/>
                      </a:cubicBezTo>
                      <a:cubicBezTo>
                        <a:pt x="133" y="189"/>
                        <a:pt x="119" y="156"/>
                        <a:pt x="112" y="113"/>
                      </a:cubicBezTo>
                      <a:cubicBezTo>
                        <a:pt x="105" y="70"/>
                        <a:pt x="107" y="33"/>
                        <a:pt x="128" y="3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16"/>
                <p:cNvSpPr/>
                <p:nvPr/>
              </p:nvSpPr>
              <p:spPr>
                <a:xfrm>
                  <a:off x="2447867" y="2440567"/>
                  <a:ext cx="144480" cy="100333"/>
                </a:xfrm>
                <a:custGeom>
                  <a:avLst/>
                  <a:gdLst/>
                  <a:ahLst/>
                  <a:cxnLst/>
                  <a:rect l="l" t="t" r="r" b="b"/>
                  <a:pathLst>
                    <a:path w="106" h="74" extrusionOk="0">
                      <a:moveTo>
                        <a:pt x="0" y="7"/>
                      </a:moveTo>
                      <a:cubicBezTo>
                        <a:pt x="4" y="29"/>
                        <a:pt x="7" y="51"/>
                        <a:pt x="8" y="73"/>
                      </a:cubicBezTo>
                      <a:cubicBezTo>
                        <a:pt x="16" y="74"/>
                        <a:pt x="26" y="74"/>
                        <a:pt x="38" y="74"/>
                      </a:cubicBezTo>
                      <a:cubicBezTo>
                        <a:pt x="78" y="74"/>
                        <a:pt x="100" y="68"/>
                        <a:pt x="100" y="68"/>
                      </a:cubicBezTo>
                      <a:cubicBezTo>
                        <a:pt x="100" y="68"/>
                        <a:pt x="100" y="68"/>
                        <a:pt x="100" y="68"/>
                      </a:cubicBezTo>
                      <a:cubicBezTo>
                        <a:pt x="99" y="47"/>
                        <a:pt x="100" y="24"/>
                        <a:pt x="106" y="0"/>
                      </a:cubicBezTo>
                      <a:cubicBezTo>
                        <a:pt x="106" y="0"/>
                        <a:pt x="92" y="9"/>
                        <a:pt x="38" y="9"/>
                      </a:cubicBezTo>
                      <a:cubicBezTo>
                        <a:pt x="22" y="9"/>
                        <a:pt x="10" y="8"/>
                        <a:pt x="0" y="7"/>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699;p16"/>
                <p:cNvSpPr/>
                <p:nvPr/>
              </p:nvSpPr>
              <p:spPr>
                <a:xfrm>
                  <a:off x="2456897" y="2532873"/>
                  <a:ext cx="135450" cy="68226"/>
                </a:xfrm>
                <a:custGeom>
                  <a:avLst/>
                  <a:gdLst/>
                  <a:ahLst/>
                  <a:cxnLst/>
                  <a:rect l="l" t="t" r="r" b="b"/>
                  <a:pathLst>
                    <a:path w="99" h="50" extrusionOk="0">
                      <a:moveTo>
                        <a:pt x="31" y="6"/>
                      </a:moveTo>
                      <a:cubicBezTo>
                        <a:pt x="19" y="6"/>
                        <a:pt x="9" y="6"/>
                        <a:pt x="1" y="5"/>
                      </a:cubicBezTo>
                      <a:cubicBezTo>
                        <a:pt x="1" y="19"/>
                        <a:pt x="1" y="33"/>
                        <a:pt x="0" y="48"/>
                      </a:cubicBezTo>
                      <a:cubicBezTo>
                        <a:pt x="8" y="49"/>
                        <a:pt x="19" y="50"/>
                        <a:pt x="31" y="50"/>
                      </a:cubicBezTo>
                      <a:cubicBezTo>
                        <a:pt x="80" y="50"/>
                        <a:pt x="99" y="39"/>
                        <a:pt x="99" y="39"/>
                      </a:cubicBezTo>
                      <a:cubicBezTo>
                        <a:pt x="96" y="26"/>
                        <a:pt x="94" y="14"/>
                        <a:pt x="93" y="0"/>
                      </a:cubicBezTo>
                      <a:cubicBezTo>
                        <a:pt x="93" y="0"/>
                        <a:pt x="93" y="0"/>
                        <a:pt x="93" y="0"/>
                      </a:cubicBezTo>
                      <a:cubicBezTo>
                        <a:pt x="93" y="0"/>
                        <a:pt x="71" y="6"/>
                        <a:pt x="31"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16"/>
                <p:cNvSpPr/>
                <p:nvPr/>
              </p:nvSpPr>
              <p:spPr>
                <a:xfrm>
                  <a:off x="2218104" y="2586049"/>
                  <a:ext cx="773568" cy="1272221"/>
                </a:xfrm>
                <a:custGeom>
                  <a:avLst/>
                  <a:gdLst/>
                  <a:ahLst/>
                  <a:cxnLst/>
                  <a:rect l="l" t="t" r="r" b="b"/>
                  <a:pathLst>
                    <a:path w="569" h="937" extrusionOk="0">
                      <a:moveTo>
                        <a:pt x="275" y="0"/>
                      </a:moveTo>
                      <a:cubicBezTo>
                        <a:pt x="275" y="0"/>
                        <a:pt x="256" y="11"/>
                        <a:pt x="207" y="11"/>
                      </a:cubicBezTo>
                      <a:cubicBezTo>
                        <a:pt x="195" y="11"/>
                        <a:pt x="184" y="10"/>
                        <a:pt x="176" y="9"/>
                      </a:cubicBezTo>
                      <a:cubicBezTo>
                        <a:pt x="172" y="52"/>
                        <a:pt x="160" y="98"/>
                        <a:pt x="134" y="147"/>
                      </a:cubicBezTo>
                      <a:cubicBezTo>
                        <a:pt x="0" y="406"/>
                        <a:pt x="37" y="802"/>
                        <a:pt x="147" y="934"/>
                      </a:cubicBezTo>
                      <a:cubicBezTo>
                        <a:pt x="164" y="935"/>
                        <a:pt x="183" y="937"/>
                        <a:pt x="207" y="937"/>
                      </a:cubicBezTo>
                      <a:cubicBezTo>
                        <a:pt x="313" y="937"/>
                        <a:pt x="349" y="913"/>
                        <a:pt x="349" y="913"/>
                      </a:cubicBezTo>
                      <a:cubicBezTo>
                        <a:pt x="569" y="332"/>
                        <a:pt x="319" y="189"/>
                        <a:pt x="275" y="0"/>
                      </a:cubicBezTo>
                      <a:close/>
                      <a:moveTo>
                        <a:pt x="321" y="199"/>
                      </a:moveTo>
                      <a:cubicBezTo>
                        <a:pt x="314" y="202"/>
                        <a:pt x="304" y="193"/>
                        <a:pt x="299" y="179"/>
                      </a:cubicBezTo>
                      <a:cubicBezTo>
                        <a:pt x="294" y="165"/>
                        <a:pt x="297" y="152"/>
                        <a:pt x="304" y="149"/>
                      </a:cubicBezTo>
                      <a:cubicBezTo>
                        <a:pt x="311" y="147"/>
                        <a:pt x="321" y="156"/>
                        <a:pt x="326" y="170"/>
                      </a:cubicBezTo>
                      <a:cubicBezTo>
                        <a:pt x="331" y="184"/>
                        <a:pt x="328" y="197"/>
                        <a:pt x="321" y="199"/>
                      </a:cubicBezTo>
                      <a:close/>
                      <a:moveTo>
                        <a:pt x="355" y="821"/>
                      </a:moveTo>
                      <a:cubicBezTo>
                        <a:pt x="351" y="836"/>
                        <a:pt x="343" y="847"/>
                        <a:pt x="337" y="846"/>
                      </a:cubicBezTo>
                      <a:cubicBezTo>
                        <a:pt x="331" y="844"/>
                        <a:pt x="328" y="831"/>
                        <a:pt x="332" y="815"/>
                      </a:cubicBezTo>
                      <a:cubicBezTo>
                        <a:pt x="335" y="800"/>
                        <a:pt x="343" y="789"/>
                        <a:pt x="350" y="790"/>
                      </a:cubicBezTo>
                      <a:cubicBezTo>
                        <a:pt x="356" y="792"/>
                        <a:pt x="358" y="805"/>
                        <a:pt x="355" y="821"/>
                      </a:cubicBezTo>
                      <a:close/>
                      <a:moveTo>
                        <a:pt x="355" y="766"/>
                      </a:moveTo>
                      <a:cubicBezTo>
                        <a:pt x="340" y="766"/>
                        <a:pt x="342" y="622"/>
                        <a:pt x="337" y="488"/>
                      </a:cubicBezTo>
                      <a:cubicBezTo>
                        <a:pt x="332" y="354"/>
                        <a:pt x="315" y="243"/>
                        <a:pt x="337" y="225"/>
                      </a:cubicBezTo>
                      <a:cubicBezTo>
                        <a:pt x="355" y="211"/>
                        <a:pt x="401" y="354"/>
                        <a:pt x="406" y="488"/>
                      </a:cubicBezTo>
                      <a:cubicBezTo>
                        <a:pt x="411" y="622"/>
                        <a:pt x="378" y="767"/>
                        <a:pt x="355" y="766"/>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16"/>
                <p:cNvSpPr/>
                <p:nvPr/>
              </p:nvSpPr>
              <p:spPr>
                <a:xfrm>
                  <a:off x="2432817" y="2373344"/>
                  <a:ext cx="180599" cy="79263"/>
                </a:xfrm>
                <a:custGeom>
                  <a:avLst/>
                  <a:gdLst/>
                  <a:ahLst/>
                  <a:cxnLst/>
                  <a:rect l="l" t="t" r="r" b="b"/>
                  <a:pathLst>
                    <a:path w="133" h="59" extrusionOk="0">
                      <a:moveTo>
                        <a:pt x="0" y="6"/>
                      </a:moveTo>
                      <a:cubicBezTo>
                        <a:pt x="4" y="23"/>
                        <a:pt x="8" y="40"/>
                        <a:pt x="11" y="57"/>
                      </a:cubicBezTo>
                      <a:cubicBezTo>
                        <a:pt x="21" y="58"/>
                        <a:pt x="33" y="59"/>
                        <a:pt x="49" y="59"/>
                      </a:cubicBezTo>
                      <a:cubicBezTo>
                        <a:pt x="103" y="59"/>
                        <a:pt x="117" y="50"/>
                        <a:pt x="117" y="50"/>
                      </a:cubicBezTo>
                      <a:cubicBezTo>
                        <a:pt x="120" y="37"/>
                        <a:pt x="124" y="25"/>
                        <a:pt x="129" y="11"/>
                      </a:cubicBezTo>
                      <a:cubicBezTo>
                        <a:pt x="130" y="7"/>
                        <a:pt x="132" y="4"/>
                        <a:pt x="133" y="0"/>
                      </a:cubicBezTo>
                      <a:cubicBezTo>
                        <a:pt x="133" y="0"/>
                        <a:pt x="114" y="8"/>
                        <a:pt x="49" y="8"/>
                      </a:cubicBezTo>
                      <a:cubicBezTo>
                        <a:pt x="28" y="8"/>
                        <a:pt x="12" y="7"/>
                        <a:pt x="0"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2" name="Google Shape;702;p16"/>
                <p:cNvSpPr/>
                <p:nvPr/>
              </p:nvSpPr>
              <p:spPr>
                <a:xfrm>
                  <a:off x="2246197" y="1977029"/>
                  <a:ext cx="310030" cy="404341"/>
                </a:xfrm>
                <a:custGeom>
                  <a:avLst/>
                  <a:gdLst/>
                  <a:ahLst/>
                  <a:cxnLst/>
                  <a:rect l="l" t="t" r="r" b="b"/>
                  <a:pathLst>
                    <a:path w="228" h="298" extrusionOk="0">
                      <a:moveTo>
                        <a:pt x="113" y="135"/>
                      </a:moveTo>
                      <a:cubicBezTo>
                        <a:pt x="124" y="3"/>
                        <a:pt x="225" y="7"/>
                        <a:pt x="228" y="7"/>
                      </a:cubicBezTo>
                      <a:cubicBezTo>
                        <a:pt x="210" y="1"/>
                        <a:pt x="194" y="0"/>
                        <a:pt x="186" y="0"/>
                      </a:cubicBezTo>
                      <a:cubicBezTo>
                        <a:pt x="154" y="0"/>
                        <a:pt x="0" y="11"/>
                        <a:pt x="101" y="292"/>
                      </a:cubicBezTo>
                      <a:cubicBezTo>
                        <a:pt x="101" y="292"/>
                        <a:pt x="110" y="295"/>
                        <a:pt x="137" y="298"/>
                      </a:cubicBezTo>
                      <a:cubicBezTo>
                        <a:pt x="124" y="241"/>
                        <a:pt x="109" y="188"/>
                        <a:pt x="113" y="13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16"/>
                <p:cNvSpPr/>
                <p:nvPr/>
              </p:nvSpPr>
              <p:spPr>
                <a:xfrm>
                  <a:off x="2405727" y="2440567"/>
                  <a:ext cx="53177" cy="99330"/>
                </a:xfrm>
                <a:custGeom>
                  <a:avLst/>
                  <a:gdLst/>
                  <a:ahLst/>
                  <a:cxnLst/>
                  <a:rect l="l" t="t" r="r" b="b"/>
                  <a:pathLst>
                    <a:path w="39" h="73" extrusionOk="0">
                      <a:moveTo>
                        <a:pt x="39" y="73"/>
                      </a:moveTo>
                      <a:cubicBezTo>
                        <a:pt x="38" y="51"/>
                        <a:pt x="35" y="29"/>
                        <a:pt x="31" y="7"/>
                      </a:cubicBezTo>
                      <a:cubicBezTo>
                        <a:pt x="7" y="5"/>
                        <a:pt x="0" y="0"/>
                        <a:pt x="0" y="0"/>
                      </a:cubicBezTo>
                      <a:cubicBezTo>
                        <a:pt x="6" y="24"/>
                        <a:pt x="7" y="47"/>
                        <a:pt x="6" y="68"/>
                      </a:cubicBezTo>
                      <a:cubicBezTo>
                        <a:pt x="6" y="68"/>
                        <a:pt x="6" y="68"/>
                        <a:pt x="6" y="68"/>
                      </a:cubicBezTo>
                      <a:cubicBezTo>
                        <a:pt x="6" y="68"/>
                        <a:pt x="17" y="71"/>
                        <a:pt x="39" y="7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16"/>
                <p:cNvSpPr/>
                <p:nvPr/>
              </p:nvSpPr>
              <p:spPr>
                <a:xfrm>
                  <a:off x="2405727" y="2532873"/>
                  <a:ext cx="53177" cy="65217"/>
                </a:xfrm>
                <a:custGeom>
                  <a:avLst/>
                  <a:gdLst/>
                  <a:ahLst/>
                  <a:cxnLst/>
                  <a:rect l="l" t="t" r="r" b="b"/>
                  <a:pathLst>
                    <a:path w="39" h="48" extrusionOk="0">
                      <a:moveTo>
                        <a:pt x="39" y="5"/>
                      </a:moveTo>
                      <a:cubicBezTo>
                        <a:pt x="17" y="3"/>
                        <a:pt x="6" y="0"/>
                        <a:pt x="6" y="0"/>
                      </a:cubicBezTo>
                      <a:cubicBezTo>
                        <a:pt x="6" y="0"/>
                        <a:pt x="6" y="0"/>
                        <a:pt x="6" y="0"/>
                      </a:cubicBezTo>
                      <a:cubicBezTo>
                        <a:pt x="5" y="14"/>
                        <a:pt x="3" y="26"/>
                        <a:pt x="0" y="39"/>
                      </a:cubicBezTo>
                      <a:cubicBezTo>
                        <a:pt x="0" y="39"/>
                        <a:pt x="11" y="45"/>
                        <a:pt x="38" y="48"/>
                      </a:cubicBezTo>
                      <a:cubicBezTo>
                        <a:pt x="39" y="33"/>
                        <a:pt x="39" y="19"/>
                        <a:pt x="39" y="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16"/>
                <p:cNvSpPr/>
                <p:nvPr/>
              </p:nvSpPr>
              <p:spPr>
                <a:xfrm>
                  <a:off x="2007405" y="2586049"/>
                  <a:ext cx="449492" cy="1268209"/>
                </a:xfrm>
                <a:custGeom>
                  <a:avLst/>
                  <a:gdLst/>
                  <a:ahLst/>
                  <a:cxnLst/>
                  <a:rect l="l" t="t" r="r" b="b"/>
                  <a:pathLst>
                    <a:path w="331" h="934" extrusionOk="0">
                      <a:moveTo>
                        <a:pt x="289" y="147"/>
                      </a:moveTo>
                      <a:cubicBezTo>
                        <a:pt x="315" y="98"/>
                        <a:pt x="327" y="52"/>
                        <a:pt x="331" y="9"/>
                      </a:cubicBezTo>
                      <a:cubicBezTo>
                        <a:pt x="304" y="6"/>
                        <a:pt x="293" y="0"/>
                        <a:pt x="293" y="0"/>
                      </a:cubicBezTo>
                      <a:cubicBezTo>
                        <a:pt x="250" y="189"/>
                        <a:pt x="0" y="332"/>
                        <a:pt x="220" y="913"/>
                      </a:cubicBezTo>
                      <a:cubicBezTo>
                        <a:pt x="220" y="913"/>
                        <a:pt x="242" y="928"/>
                        <a:pt x="302" y="934"/>
                      </a:cubicBezTo>
                      <a:cubicBezTo>
                        <a:pt x="192" y="802"/>
                        <a:pt x="155" y="406"/>
                        <a:pt x="289" y="14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16"/>
                <p:cNvSpPr/>
                <p:nvPr/>
              </p:nvSpPr>
              <p:spPr>
                <a:xfrm>
                  <a:off x="2383654" y="2373344"/>
                  <a:ext cx="64213" cy="77257"/>
                </a:xfrm>
                <a:custGeom>
                  <a:avLst/>
                  <a:gdLst/>
                  <a:ahLst/>
                  <a:cxnLst/>
                  <a:rect l="l" t="t" r="r" b="b"/>
                  <a:pathLst>
                    <a:path w="47" h="57" extrusionOk="0">
                      <a:moveTo>
                        <a:pt x="36" y="6"/>
                      </a:moveTo>
                      <a:cubicBezTo>
                        <a:pt x="9" y="3"/>
                        <a:pt x="0" y="0"/>
                        <a:pt x="0" y="0"/>
                      </a:cubicBezTo>
                      <a:cubicBezTo>
                        <a:pt x="2" y="4"/>
                        <a:pt x="3" y="7"/>
                        <a:pt x="5" y="11"/>
                      </a:cubicBezTo>
                      <a:cubicBezTo>
                        <a:pt x="10" y="25"/>
                        <a:pt x="13" y="37"/>
                        <a:pt x="16" y="50"/>
                      </a:cubicBezTo>
                      <a:cubicBezTo>
                        <a:pt x="16" y="50"/>
                        <a:pt x="23" y="55"/>
                        <a:pt x="47" y="57"/>
                      </a:cubicBezTo>
                      <a:cubicBezTo>
                        <a:pt x="44" y="40"/>
                        <a:pt x="40" y="23"/>
                        <a:pt x="36"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16"/>
                <p:cNvSpPr/>
                <p:nvPr/>
              </p:nvSpPr>
              <p:spPr>
                <a:xfrm>
                  <a:off x="2537163" y="2016159"/>
                  <a:ext cx="109363" cy="220732"/>
                </a:xfrm>
                <a:custGeom>
                  <a:avLst/>
                  <a:gdLst/>
                  <a:ahLst/>
                  <a:cxnLst/>
                  <a:rect l="l" t="t" r="r" b="b"/>
                  <a:pathLst>
                    <a:path w="80" h="163" extrusionOk="0">
                      <a:moveTo>
                        <a:pt x="7" y="87"/>
                      </a:moveTo>
                      <a:cubicBezTo>
                        <a:pt x="14" y="130"/>
                        <a:pt x="28" y="163"/>
                        <a:pt x="49" y="160"/>
                      </a:cubicBezTo>
                      <a:cubicBezTo>
                        <a:pt x="70" y="157"/>
                        <a:pt x="80" y="119"/>
                        <a:pt x="73" y="76"/>
                      </a:cubicBezTo>
                      <a:cubicBezTo>
                        <a:pt x="66" y="33"/>
                        <a:pt x="44" y="0"/>
                        <a:pt x="23" y="4"/>
                      </a:cubicBezTo>
                      <a:cubicBezTo>
                        <a:pt x="2" y="7"/>
                        <a:pt x="0" y="44"/>
                        <a:pt x="7" y="8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16"/>
                <p:cNvSpPr/>
                <p:nvPr/>
              </p:nvSpPr>
              <p:spPr>
                <a:xfrm>
                  <a:off x="2564253" y="2263981"/>
                  <a:ext cx="49164" cy="67223"/>
                </a:xfrm>
                <a:custGeom>
                  <a:avLst/>
                  <a:gdLst/>
                  <a:ahLst/>
                  <a:cxnLst/>
                  <a:rect l="l" t="t" r="r" b="b"/>
                  <a:pathLst>
                    <a:path w="36" h="49" extrusionOk="0">
                      <a:moveTo>
                        <a:pt x="21" y="1"/>
                      </a:moveTo>
                      <a:cubicBezTo>
                        <a:pt x="12" y="0"/>
                        <a:pt x="3" y="10"/>
                        <a:pt x="2" y="22"/>
                      </a:cubicBezTo>
                      <a:cubicBezTo>
                        <a:pt x="0" y="35"/>
                        <a:pt x="6" y="46"/>
                        <a:pt x="16" y="48"/>
                      </a:cubicBezTo>
                      <a:cubicBezTo>
                        <a:pt x="25" y="49"/>
                        <a:pt x="33" y="39"/>
                        <a:pt x="35" y="26"/>
                      </a:cubicBezTo>
                      <a:cubicBezTo>
                        <a:pt x="36" y="14"/>
                        <a:pt x="30" y="2"/>
                        <a:pt x="21" y="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16"/>
                <p:cNvSpPr/>
                <p:nvPr/>
              </p:nvSpPr>
              <p:spPr>
                <a:xfrm>
                  <a:off x="2646527" y="2873001"/>
                  <a:ext cx="130433" cy="754503"/>
                </a:xfrm>
                <a:custGeom>
                  <a:avLst/>
                  <a:gdLst/>
                  <a:ahLst/>
                  <a:cxnLst/>
                  <a:rect l="l" t="t" r="r" b="b"/>
                  <a:pathLst>
                    <a:path w="96" h="556" extrusionOk="0">
                      <a:moveTo>
                        <a:pt x="91" y="277"/>
                      </a:moveTo>
                      <a:cubicBezTo>
                        <a:pt x="86" y="143"/>
                        <a:pt x="40" y="0"/>
                        <a:pt x="22" y="14"/>
                      </a:cubicBezTo>
                      <a:cubicBezTo>
                        <a:pt x="0" y="32"/>
                        <a:pt x="17" y="143"/>
                        <a:pt x="22" y="277"/>
                      </a:cubicBezTo>
                      <a:cubicBezTo>
                        <a:pt x="27" y="411"/>
                        <a:pt x="25" y="555"/>
                        <a:pt x="40" y="555"/>
                      </a:cubicBezTo>
                      <a:cubicBezTo>
                        <a:pt x="63" y="556"/>
                        <a:pt x="96" y="411"/>
                        <a:pt x="91" y="27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16"/>
                <p:cNvSpPr/>
                <p:nvPr/>
              </p:nvSpPr>
              <p:spPr>
                <a:xfrm>
                  <a:off x="2617430" y="2785712"/>
                  <a:ext cx="50167" cy="74246"/>
                </a:xfrm>
                <a:custGeom>
                  <a:avLst/>
                  <a:gdLst/>
                  <a:ahLst/>
                  <a:cxnLst/>
                  <a:rect l="l" t="t" r="r" b="b"/>
                  <a:pathLst>
                    <a:path w="37" h="55" extrusionOk="0">
                      <a:moveTo>
                        <a:pt x="32" y="23"/>
                      </a:moveTo>
                      <a:cubicBezTo>
                        <a:pt x="27" y="9"/>
                        <a:pt x="17" y="0"/>
                        <a:pt x="10" y="2"/>
                      </a:cubicBezTo>
                      <a:cubicBezTo>
                        <a:pt x="3" y="5"/>
                        <a:pt x="0" y="18"/>
                        <a:pt x="5" y="32"/>
                      </a:cubicBezTo>
                      <a:cubicBezTo>
                        <a:pt x="10" y="46"/>
                        <a:pt x="20" y="55"/>
                        <a:pt x="27" y="52"/>
                      </a:cubicBezTo>
                      <a:cubicBezTo>
                        <a:pt x="34" y="50"/>
                        <a:pt x="37" y="37"/>
                        <a:pt x="32" y="2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16"/>
                <p:cNvSpPr/>
                <p:nvPr/>
              </p:nvSpPr>
              <p:spPr>
                <a:xfrm>
                  <a:off x="2246197" y="1977029"/>
                  <a:ext cx="310030" cy="404341"/>
                </a:xfrm>
                <a:custGeom>
                  <a:avLst/>
                  <a:gdLst/>
                  <a:ahLst/>
                  <a:cxnLst/>
                  <a:rect l="l" t="t" r="r" b="b"/>
                  <a:pathLst>
                    <a:path w="228" h="298" extrusionOk="0">
                      <a:moveTo>
                        <a:pt x="113" y="135"/>
                      </a:moveTo>
                      <a:cubicBezTo>
                        <a:pt x="124" y="3"/>
                        <a:pt x="225" y="7"/>
                        <a:pt x="228" y="7"/>
                      </a:cubicBezTo>
                      <a:cubicBezTo>
                        <a:pt x="210" y="1"/>
                        <a:pt x="194" y="0"/>
                        <a:pt x="186" y="0"/>
                      </a:cubicBezTo>
                      <a:cubicBezTo>
                        <a:pt x="154" y="0"/>
                        <a:pt x="0" y="11"/>
                        <a:pt x="101" y="292"/>
                      </a:cubicBezTo>
                      <a:cubicBezTo>
                        <a:pt x="101" y="292"/>
                        <a:pt x="110" y="295"/>
                        <a:pt x="137" y="298"/>
                      </a:cubicBezTo>
                      <a:cubicBezTo>
                        <a:pt x="124" y="241"/>
                        <a:pt x="109" y="188"/>
                        <a:pt x="113" y="135"/>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16"/>
                <p:cNvSpPr/>
                <p:nvPr/>
              </p:nvSpPr>
              <p:spPr>
                <a:xfrm>
                  <a:off x="2405727" y="2532873"/>
                  <a:ext cx="53177" cy="65217"/>
                </a:xfrm>
                <a:custGeom>
                  <a:avLst/>
                  <a:gdLst/>
                  <a:ahLst/>
                  <a:cxnLst/>
                  <a:rect l="l" t="t" r="r" b="b"/>
                  <a:pathLst>
                    <a:path w="39" h="48" extrusionOk="0">
                      <a:moveTo>
                        <a:pt x="39" y="5"/>
                      </a:moveTo>
                      <a:cubicBezTo>
                        <a:pt x="17" y="3"/>
                        <a:pt x="6" y="0"/>
                        <a:pt x="6" y="0"/>
                      </a:cubicBezTo>
                      <a:cubicBezTo>
                        <a:pt x="6" y="0"/>
                        <a:pt x="6" y="0"/>
                        <a:pt x="6" y="0"/>
                      </a:cubicBezTo>
                      <a:cubicBezTo>
                        <a:pt x="5" y="14"/>
                        <a:pt x="3" y="26"/>
                        <a:pt x="0" y="39"/>
                      </a:cubicBezTo>
                      <a:cubicBezTo>
                        <a:pt x="0" y="39"/>
                        <a:pt x="11" y="45"/>
                        <a:pt x="38" y="48"/>
                      </a:cubicBezTo>
                      <a:cubicBezTo>
                        <a:pt x="39" y="33"/>
                        <a:pt x="39" y="19"/>
                        <a:pt x="39" y="5"/>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16"/>
                <p:cNvSpPr/>
                <p:nvPr/>
              </p:nvSpPr>
              <p:spPr>
                <a:xfrm>
                  <a:off x="2007405" y="2586049"/>
                  <a:ext cx="449492" cy="1268209"/>
                </a:xfrm>
                <a:custGeom>
                  <a:avLst/>
                  <a:gdLst/>
                  <a:ahLst/>
                  <a:cxnLst/>
                  <a:rect l="l" t="t" r="r" b="b"/>
                  <a:pathLst>
                    <a:path w="331" h="934" extrusionOk="0">
                      <a:moveTo>
                        <a:pt x="289" y="147"/>
                      </a:moveTo>
                      <a:cubicBezTo>
                        <a:pt x="315" y="98"/>
                        <a:pt x="327" y="52"/>
                        <a:pt x="331" y="9"/>
                      </a:cubicBezTo>
                      <a:cubicBezTo>
                        <a:pt x="304" y="6"/>
                        <a:pt x="293" y="0"/>
                        <a:pt x="293" y="0"/>
                      </a:cubicBezTo>
                      <a:cubicBezTo>
                        <a:pt x="250" y="189"/>
                        <a:pt x="0" y="332"/>
                        <a:pt x="220" y="913"/>
                      </a:cubicBezTo>
                      <a:cubicBezTo>
                        <a:pt x="220" y="913"/>
                        <a:pt x="242" y="928"/>
                        <a:pt x="302" y="934"/>
                      </a:cubicBezTo>
                      <a:cubicBezTo>
                        <a:pt x="192" y="802"/>
                        <a:pt x="155" y="406"/>
                        <a:pt x="289" y="147"/>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16"/>
                <p:cNvSpPr/>
                <p:nvPr/>
              </p:nvSpPr>
              <p:spPr>
                <a:xfrm>
                  <a:off x="2383654" y="2373344"/>
                  <a:ext cx="64213" cy="77257"/>
                </a:xfrm>
                <a:custGeom>
                  <a:avLst/>
                  <a:gdLst/>
                  <a:ahLst/>
                  <a:cxnLst/>
                  <a:rect l="l" t="t" r="r" b="b"/>
                  <a:pathLst>
                    <a:path w="47" h="57" extrusionOk="0">
                      <a:moveTo>
                        <a:pt x="36" y="6"/>
                      </a:moveTo>
                      <a:cubicBezTo>
                        <a:pt x="9" y="3"/>
                        <a:pt x="0" y="0"/>
                        <a:pt x="0" y="0"/>
                      </a:cubicBezTo>
                      <a:cubicBezTo>
                        <a:pt x="2" y="4"/>
                        <a:pt x="3" y="7"/>
                        <a:pt x="5" y="11"/>
                      </a:cubicBezTo>
                      <a:cubicBezTo>
                        <a:pt x="10" y="25"/>
                        <a:pt x="13" y="37"/>
                        <a:pt x="16" y="50"/>
                      </a:cubicBezTo>
                      <a:cubicBezTo>
                        <a:pt x="16" y="50"/>
                        <a:pt x="23" y="55"/>
                        <a:pt x="47" y="57"/>
                      </a:cubicBezTo>
                      <a:cubicBezTo>
                        <a:pt x="44" y="40"/>
                        <a:pt x="40" y="23"/>
                        <a:pt x="36" y="6"/>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16"/>
                <p:cNvSpPr/>
                <p:nvPr/>
              </p:nvSpPr>
              <p:spPr>
                <a:xfrm rot="842175">
                  <a:off x="2669717" y="3659902"/>
                  <a:ext cx="30923" cy="74654"/>
                </a:xfrm>
                <a:prstGeom prst="ellipse">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16" name="Google Shape;716;p16"/>
                <p:cNvSpPr/>
                <p:nvPr/>
              </p:nvSpPr>
              <p:spPr>
                <a:xfrm>
                  <a:off x="2084661" y="1973016"/>
                  <a:ext cx="827748" cy="1889271"/>
                </a:xfrm>
                <a:custGeom>
                  <a:avLst/>
                  <a:gdLst/>
                  <a:ahLst/>
                  <a:cxnLst/>
                  <a:rect l="l" t="t" r="r" b="b"/>
                  <a:pathLst>
                    <a:path w="609" h="1392" extrusionOk="0">
                      <a:moveTo>
                        <a:pt x="534" y="869"/>
                      </a:moveTo>
                      <a:cubicBezTo>
                        <a:pt x="520" y="748"/>
                        <a:pt x="475" y="664"/>
                        <a:pt x="436" y="590"/>
                      </a:cubicBezTo>
                      <a:cubicBezTo>
                        <a:pt x="410" y="542"/>
                        <a:pt x="387" y="498"/>
                        <a:pt x="376" y="451"/>
                      </a:cubicBezTo>
                      <a:cubicBezTo>
                        <a:pt x="373" y="438"/>
                        <a:pt x="371" y="426"/>
                        <a:pt x="370" y="413"/>
                      </a:cubicBezTo>
                      <a:cubicBezTo>
                        <a:pt x="369" y="391"/>
                        <a:pt x="371" y="368"/>
                        <a:pt x="376" y="345"/>
                      </a:cubicBezTo>
                      <a:cubicBezTo>
                        <a:pt x="379" y="333"/>
                        <a:pt x="383" y="320"/>
                        <a:pt x="387" y="307"/>
                      </a:cubicBezTo>
                      <a:cubicBezTo>
                        <a:pt x="389" y="304"/>
                        <a:pt x="390" y="300"/>
                        <a:pt x="392" y="296"/>
                      </a:cubicBezTo>
                      <a:cubicBezTo>
                        <a:pt x="434" y="180"/>
                        <a:pt x="437" y="96"/>
                        <a:pt x="402" y="46"/>
                      </a:cubicBezTo>
                      <a:cubicBezTo>
                        <a:pt x="373" y="5"/>
                        <a:pt x="324" y="0"/>
                        <a:pt x="305" y="0"/>
                      </a:cubicBezTo>
                      <a:cubicBezTo>
                        <a:pt x="285" y="0"/>
                        <a:pt x="237" y="5"/>
                        <a:pt x="207" y="46"/>
                      </a:cubicBezTo>
                      <a:cubicBezTo>
                        <a:pt x="172" y="96"/>
                        <a:pt x="176" y="180"/>
                        <a:pt x="218" y="296"/>
                      </a:cubicBezTo>
                      <a:cubicBezTo>
                        <a:pt x="219" y="300"/>
                        <a:pt x="220" y="304"/>
                        <a:pt x="222" y="307"/>
                      </a:cubicBezTo>
                      <a:cubicBezTo>
                        <a:pt x="227" y="320"/>
                        <a:pt x="231" y="333"/>
                        <a:pt x="233" y="345"/>
                      </a:cubicBezTo>
                      <a:cubicBezTo>
                        <a:pt x="239" y="368"/>
                        <a:pt x="240" y="391"/>
                        <a:pt x="239" y="413"/>
                      </a:cubicBezTo>
                      <a:cubicBezTo>
                        <a:pt x="238" y="426"/>
                        <a:pt x="236" y="438"/>
                        <a:pt x="233" y="451"/>
                      </a:cubicBezTo>
                      <a:cubicBezTo>
                        <a:pt x="223" y="498"/>
                        <a:pt x="199" y="542"/>
                        <a:pt x="174" y="590"/>
                      </a:cubicBezTo>
                      <a:cubicBezTo>
                        <a:pt x="134" y="664"/>
                        <a:pt x="89" y="748"/>
                        <a:pt x="75" y="869"/>
                      </a:cubicBezTo>
                      <a:cubicBezTo>
                        <a:pt x="58" y="1009"/>
                        <a:pt x="86" y="1172"/>
                        <a:pt x="160" y="1366"/>
                      </a:cubicBezTo>
                      <a:cubicBezTo>
                        <a:pt x="160" y="1367"/>
                        <a:pt x="160" y="1367"/>
                        <a:pt x="161" y="1368"/>
                      </a:cubicBezTo>
                      <a:cubicBezTo>
                        <a:pt x="163" y="1369"/>
                        <a:pt x="199" y="1392"/>
                        <a:pt x="305" y="1392"/>
                      </a:cubicBezTo>
                      <a:cubicBezTo>
                        <a:pt x="410" y="1392"/>
                        <a:pt x="447" y="1369"/>
                        <a:pt x="448" y="1368"/>
                      </a:cubicBezTo>
                      <a:cubicBezTo>
                        <a:pt x="449" y="1367"/>
                        <a:pt x="449" y="1367"/>
                        <a:pt x="449" y="1366"/>
                      </a:cubicBezTo>
                      <a:cubicBezTo>
                        <a:pt x="523" y="1172"/>
                        <a:pt x="551" y="1009"/>
                        <a:pt x="534" y="869"/>
                      </a:cubicBezTo>
                      <a:close/>
                      <a:moveTo>
                        <a:pt x="364" y="413"/>
                      </a:moveTo>
                      <a:cubicBezTo>
                        <a:pt x="357" y="415"/>
                        <a:pt x="336" y="418"/>
                        <a:pt x="305" y="418"/>
                      </a:cubicBezTo>
                      <a:cubicBezTo>
                        <a:pt x="273" y="418"/>
                        <a:pt x="252" y="415"/>
                        <a:pt x="245" y="413"/>
                      </a:cubicBezTo>
                      <a:cubicBezTo>
                        <a:pt x="246" y="391"/>
                        <a:pt x="245" y="370"/>
                        <a:pt x="240" y="347"/>
                      </a:cubicBezTo>
                      <a:cubicBezTo>
                        <a:pt x="247" y="350"/>
                        <a:pt x="266" y="355"/>
                        <a:pt x="305" y="355"/>
                      </a:cubicBezTo>
                      <a:cubicBezTo>
                        <a:pt x="344" y="355"/>
                        <a:pt x="362" y="350"/>
                        <a:pt x="369" y="347"/>
                      </a:cubicBezTo>
                      <a:cubicBezTo>
                        <a:pt x="365" y="370"/>
                        <a:pt x="363" y="391"/>
                        <a:pt x="364" y="413"/>
                      </a:cubicBezTo>
                      <a:close/>
                      <a:moveTo>
                        <a:pt x="212" y="50"/>
                      </a:moveTo>
                      <a:cubicBezTo>
                        <a:pt x="240" y="10"/>
                        <a:pt x="286" y="6"/>
                        <a:pt x="305" y="6"/>
                      </a:cubicBezTo>
                      <a:cubicBezTo>
                        <a:pt x="323" y="6"/>
                        <a:pt x="370" y="10"/>
                        <a:pt x="397" y="50"/>
                      </a:cubicBezTo>
                      <a:cubicBezTo>
                        <a:pt x="431" y="98"/>
                        <a:pt x="427" y="180"/>
                        <a:pt x="386" y="294"/>
                      </a:cubicBezTo>
                      <a:cubicBezTo>
                        <a:pt x="386" y="294"/>
                        <a:pt x="386" y="294"/>
                        <a:pt x="386" y="295"/>
                      </a:cubicBezTo>
                      <a:cubicBezTo>
                        <a:pt x="379" y="297"/>
                        <a:pt x="356" y="302"/>
                        <a:pt x="305" y="302"/>
                      </a:cubicBezTo>
                      <a:cubicBezTo>
                        <a:pt x="253" y="302"/>
                        <a:pt x="231" y="297"/>
                        <a:pt x="223" y="295"/>
                      </a:cubicBezTo>
                      <a:cubicBezTo>
                        <a:pt x="223" y="294"/>
                        <a:pt x="223" y="294"/>
                        <a:pt x="223" y="294"/>
                      </a:cubicBezTo>
                      <a:cubicBezTo>
                        <a:pt x="182" y="180"/>
                        <a:pt x="178" y="98"/>
                        <a:pt x="212" y="50"/>
                      </a:cubicBezTo>
                      <a:close/>
                      <a:moveTo>
                        <a:pt x="227" y="305"/>
                      </a:moveTo>
                      <a:cubicBezTo>
                        <a:pt x="226" y="303"/>
                        <a:pt x="225" y="300"/>
                        <a:pt x="224" y="297"/>
                      </a:cubicBezTo>
                      <a:cubicBezTo>
                        <a:pt x="233" y="299"/>
                        <a:pt x="256" y="304"/>
                        <a:pt x="305" y="304"/>
                      </a:cubicBezTo>
                      <a:cubicBezTo>
                        <a:pt x="354" y="304"/>
                        <a:pt x="376" y="299"/>
                        <a:pt x="385" y="297"/>
                      </a:cubicBezTo>
                      <a:cubicBezTo>
                        <a:pt x="384" y="300"/>
                        <a:pt x="383" y="303"/>
                        <a:pt x="382" y="305"/>
                      </a:cubicBezTo>
                      <a:cubicBezTo>
                        <a:pt x="377" y="319"/>
                        <a:pt x="373" y="332"/>
                        <a:pt x="370" y="344"/>
                      </a:cubicBezTo>
                      <a:cubicBezTo>
                        <a:pt x="370" y="344"/>
                        <a:pt x="370" y="345"/>
                        <a:pt x="370" y="345"/>
                      </a:cubicBezTo>
                      <a:cubicBezTo>
                        <a:pt x="364" y="348"/>
                        <a:pt x="346" y="353"/>
                        <a:pt x="305" y="353"/>
                      </a:cubicBezTo>
                      <a:cubicBezTo>
                        <a:pt x="263" y="353"/>
                        <a:pt x="245" y="348"/>
                        <a:pt x="239" y="345"/>
                      </a:cubicBezTo>
                      <a:cubicBezTo>
                        <a:pt x="239" y="345"/>
                        <a:pt x="239" y="344"/>
                        <a:pt x="239" y="344"/>
                      </a:cubicBezTo>
                      <a:cubicBezTo>
                        <a:pt x="236" y="332"/>
                        <a:pt x="232" y="318"/>
                        <a:pt x="227" y="305"/>
                      </a:cubicBezTo>
                      <a:close/>
                      <a:moveTo>
                        <a:pt x="245" y="415"/>
                      </a:moveTo>
                      <a:cubicBezTo>
                        <a:pt x="252" y="417"/>
                        <a:pt x="273" y="420"/>
                        <a:pt x="305" y="420"/>
                      </a:cubicBezTo>
                      <a:cubicBezTo>
                        <a:pt x="336" y="420"/>
                        <a:pt x="357" y="417"/>
                        <a:pt x="365" y="415"/>
                      </a:cubicBezTo>
                      <a:cubicBezTo>
                        <a:pt x="365" y="427"/>
                        <a:pt x="367" y="440"/>
                        <a:pt x="370" y="452"/>
                      </a:cubicBezTo>
                      <a:cubicBezTo>
                        <a:pt x="364" y="455"/>
                        <a:pt x="343" y="462"/>
                        <a:pt x="305" y="462"/>
                      </a:cubicBezTo>
                      <a:cubicBezTo>
                        <a:pt x="266" y="462"/>
                        <a:pt x="246" y="455"/>
                        <a:pt x="239" y="452"/>
                      </a:cubicBezTo>
                      <a:cubicBezTo>
                        <a:pt x="242" y="439"/>
                        <a:pt x="244" y="427"/>
                        <a:pt x="245" y="415"/>
                      </a:cubicBezTo>
                      <a:close/>
                      <a:moveTo>
                        <a:pt x="444" y="1363"/>
                      </a:moveTo>
                      <a:cubicBezTo>
                        <a:pt x="438" y="1367"/>
                        <a:pt x="400" y="1386"/>
                        <a:pt x="305" y="1386"/>
                      </a:cubicBezTo>
                      <a:cubicBezTo>
                        <a:pt x="209" y="1386"/>
                        <a:pt x="171" y="1367"/>
                        <a:pt x="165" y="1363"/>
                      </a:cubicBezTo>
                      <a:cubicBezTo>
                        <a:pt x="0" y="928"/>
                        <a:pt x="99" y="742"/>
                        <a:pt x="179" y="592"/>
                      </a:cubicBezTo>
                      <a:cubicBezTo>
                        <a:pt x="204" y="545"/>
                        <a:pt x="228" y="501"/>
                        <a:pt x="239" y="454"/>
                      </a:cubicBezTo>
                      <a:cubicBezTo>
                        <a:pt x="246" y="457"/>
                        <a:pt x="266" y="464"/>
                        <a:pt x="305" y="464"/>
                      </a:cubicBezTo>
                      <a:cubicBezTo>
                        <a:pt x="343" y="464"/>
                        <a:pt x="364" y="457"/>
                        <a:pt x="371" y="454"/>
                      </a:cubicBezTo>
                      <a:cubicBezTo>
                        <a:pt x="382" y="501"/>
                        <a:pt x="405" y="545"/>
                        <a:pt x="430" y="592"/>
                      </a:cubicBezTo>
                      <a:cubicBezTo>
                        <a:pt x="510" y="742"/>
                        <a:pt x="609" y="928"/>
                        <a:pt x="444" y="136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17" name="Google Shape;717;p16"/>
            <p:cNvGrpSpPr/>
            <p:nvPr/>
          </p:nvGrpSpPr>
          <p:grpSpPr>
            <a:xfrm>
              <a:off x="575737" y="3996757"/>
              <a:ext cx="1141387" cy="1058634"/>
              <a:chOff x="5796986" y="3037322"/>
              <a:chExt cx="1440600" cy="1336153"/>
            </a:xfrm>
          </p:grpSpPr>
          <p:sp>
            <p:nvSpPr>
              <p:cNvPr id="718" name="Google Shape;718;p16"/>
              <p:cNvSpPr/>
              <p:nvPr/>
            </p:nvSpPr>
            <p:spPr>
              <a:xfrm>
                <a:off x="5796986" y="4179975"/>
                <a:ext cx="1440600" cy="193500"/>
              </a:xfrm>
              <a:prstGeom prst="ellipse">
                <a:avLst/>
              </a:prstGeom>
              <a:solidFill>
                <a:srgbClr val="403952">
                  <a:alpha val="18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19" name="Google Shape;719;p16"/>
              <p:cNvGrpSpPr/>
              <p:nvPr/>
            </p:nvGrpSpPr>
            <p:grpSpPr>
              <a:xfrm>
                <a:off x="5867133" y="3037322"/>
                <a:ext cx="1300318" cy="1297304"/>
                <a:chOff x="2649483" y="2911022"/>
                <a:chExt cx="1300318" cy="1297304"/>
              </a:xfrm>
            </p:grpSpPr>
            <p:sp>
              <p:nvSpPr>
                <p:cNvPr id="720" name="Google Shape;720;p16"/>
                <p:cNvSpPr/>
                <p:nvPr/>
              </p:nvSpPr>
              <p:spPr>
                <a:xfrm>
                  <a:off x="2653496" y="2915035"/>
                  <a:ext cx="1293293" cy="1291287"/>
                </a:xfrm>
                <a:custGeom>
                  <a:avLst/>
                  <a:gdLst/>
                  <a:ahLst/>
                  <a:cxnLst/>
                  <a:rect l="l" t="t" r="r" b="b"/>
                  <a:pathLst>
                    <a:path w="951" h="951" extrusionOk="0">
                      <a:moveTo>
                        <a:pt x="951" y="471"/>
                      </a:moveTo>
                      <a:cubicBezTo>
                        <a:pt x="948" y="210"/>
                        <a:pt x="736" y="0"/>
                        <a:pt x="475" y="0"/>
                      </a:cubicBezTo>
                      <a:cubicBezTo>
                        <a:pt x="454" y="0"/>
                        <a:pt x="433" y="1"/>
                        <a:pt x="413" y="4"/>
                      </a:cubicBezTo>
                      <a:cubicBezTo>
                        <a:pt x="180" y="34"/>
                        <a:pt x="0" y="234"/>
                        <a:pt x="0" y="475"/>
                      </a:cubicBezTo>
                      <a:cubicBezTo>
                        <a:pt x="0" y="738"/>
                        <a:pt x="213" y="951"/>
                        <a:pt x="475" y="951"/>
                      </a:cubicBezTo>
                      <a:cubicBezTo>
                        <a:pt x="738" y="951"/>
                        <a:pt x="951" y="738"/>
                        <a:pt x="951" y="475"/>
                      </a:cubicBezTo>
                      <a:cubicBezTo>
                        <a:pt x="951" y="474"/>
                        <a:pt x="951" y="472"/>
                        <a:pt x="951" y="471"/>
                      </a:cubicBezTo>
                      <a:close/>
                      <a:moveTo>
                        <a:pt x="777" y="455"/>
                      </a:moveTo>
                      <a:cubicBezTo>
                        <a:pt x="771" y="460"/>
                        <a:pt x="764" y="463"/>
                        <a:pt x="755" y="463"/>
                      </a:cubicBezTo>
                      <a:cubicBezTo>
                        <a:pt x="739" y="463"/>
                        <a:pt x="718" y="453"/>
                        <a:pt x="701" y="434"/>
                      </a:cubicBezTo>
                      <a:cubicBezTo>
                        <a:pt x="685" y="416"/>
                        <a:pt x="677" y="395"/>
                        <a:pt x="678" y="377"/>
                      </a:cubicBezTo>
                      <a:cubicBezTo>
                        <a:pt x="678" y="368"/>
                        <a:pt x="681" y="360"/>
                        <a:pt x="687" y="354"/>
                      </a:cubicBezTo>
                      <a:cubicBezTo>
                        <a:pt x="704" y="338"/>
                        <a:pt x="738" y="347"/>
                        <a:pt x="763" y="375"/>
                      </a:cubicBezTo>
                      <a:cubicBezTo>
                        <a:pt x="787" y="403"/>
                        <a:pt x="794" y="438"/>
                        <a:pt x="777" y="455"/>
                      </a:cubicBezTo>
                      <a:close/>
                      <a:moveTo>
                        <a:pt x="660" y="181"/>
                      </a:moveTo>
                      <a:cubicBezTo>
                        <a:pt x="674" y="165"/>
                        <a:pt x="706" y="168"/>
                        <a:pt x="732" y="190"/>
                      </a:cubicBezTo>
                      <a:cubicBezTo>
                        <a:pt x="757" y="211"/>
                        <a:pt x="766" y="242"/>
                        <a:pt x="752" y="259"/>
                      </a:cubicBezTo>
                      <a:cubicBezTo>
                        <a:pt x="748" y="264"/>
                        <a:pt x="742" y="267"/>
                        <a:pt x="735" y="268"/>
                      </a:cubicBezTo>
                      <a:cubicBezTo>
                        <a:pt x="720" y="271"/>
                        <a:pt x="699" y="265"/>
                        <a:pt x="681" y="250"/>
                      </a:cubicBezTo>
                      <a:cubicBezTo>
                        <a:pt x="663" y="235"/>
                        <a:pt x="653" y="216"/>
                        <a:pt x="654" y="200"/>
                      </a:cubicBezTo>
                      <a:cubicBezTo>
                        <a:pt x="654" y="193"/>
                        <a:pt x="656" y="186"/>
                        <a:pt x="660" y="181"/>
                      </a:cubicBezTo>
                      <a:close/>
                      <a:moveTo>
                        <a:pt x="447" y="179"/>
                      </a:moveTo>
                      <a:cubicBezTo>
                        <a:pt x="460" y="159"/>
                        <a:pt x="497" y="159"/>
                        <a:pt x="528" y="179"/>
                      </a:cubicBezTo>
                      <a:cubicBezTo>
                        <a:pt x="560" y="198"/>
                        <a:pt x="575" y="230"/>
                        <a:pt x="562" y="249"/>
                      </a:cubicBezTo>
                      <a:cubicBezTo>
                        <a:pt x="557" y="256"/>
                        <a:pt x="550" y="261"/>
                        <a:pt x="541" y="263"/>
                      </a:cubicBezTo>
                      <a:cubicBezTo>
                        <a:pt x="524" y="267"/>
                        <a:pt x="501" y="262"/>
                        <a:pt x="481" y="249"/>
                      </a:cubicBezTo>
                      <a:cubicBezTo>
                        <a:pt x="460" y="236"/>
                        <a:pt x="446" y="218"/>
                        <a:pt x="443" y="201"/>
                      </a:cubicBezTo>
                      <a:cubicBezTo>
                        <a:pt x="442" y="193"/>
                        <a:pt x="443" y="185"/>
                        <a:pt x="447" y="179"/>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16"/>
                <p:cNvSpPr/>
                <p:nvPr/>
              </p:nvSpPr>
              <p:spPr>
                <a:xfrm>
                  <a:off x="3575558" y="3373557"/>
                  <a:ext cx="157523" cy="169563"/>
                </a:xfrm>
                <a:custGeom>
                  <a:avLst/>
                  <a:gdLst/>
                  <a:ahLst/>
                  <a:cxnLst/>
                  <a:rect l="l" t="t" r="r" b="b"/>
                  <a:pathLst>
                    <a:path w="116" h="125" extrusionOk="0">
                      <a:moveTo>
                        <a:pt x="85" y="37"/>
                      </a:moveTo>
                      <a:cubicBezTo>
                        <a:pt x="109" y="65"/>
                        <a:pt x="116" y="100"/>
                        <a:pt x="99" y="117"/>
                      </a:cubicBezTo>
                      <a:cubicBezTo>
                        <a:pt x="93" y="122"/>
                        <a:pt x="86" y="125"/>
                        <a:pt x="77" y="125"/>
                      </a:cubicBezTo>
                      <a:cubicBezTo>
                        <a:pt x="86" y="108"/>
                        <a:pt x="77" y="82"/>
                        <a:pt x="56" y="61"/>
                      </a:cubicBezTo>
                      <a:cubicBezTo>
                        <a:pt x="38" y="44"/>
                        <a:pt x="16" y="36"/>
                        <a:pt x="0" y="39"/>
                      </a:cubicBezTo>
                      <a:cubicBezTo>
                        <a:pt x="0" y="30"/>
                        <a:pt x="3" y="22"/>
                        <a:pt x="9" y="16"/>
                      </a:cubicBezTo>
                      <a:cubicBezTo>
                        <a:pt x="26" y="0"/>
                        <a:pt x="60" y="9"/>
                        <a:pt x="85" y="37"/>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16"/>
                <p:cNvSpPr/>
                <p:nvPr/>
              </p:nvSpPr>
              <p:spPr>
                <a:xfrm>
                  <a:off x="3573551" y="3422720"/>
                  <a:ext cx="118393" cy="120399"/>
                </a:xfrm>
                <a:custGeom>
                  <a:avLst/>
                  <a:gdLst/>
                  <a:ahLst/>
                  <a:cxnLst/>
                  <a:rect l="l" t="t" r="r" b="b"/>
                  <a:pathLst>
                    <a:path w="87" h="89" extrusionOk="0">
                      <a:moveTo>
                        <a:pt x="57" y="25"/>
                      </a:moveTo>
                      <a:cubicBezTo>
                        <a:pt x="78" y="46"/>
                        <a:pt x="87" y="72"/>
                        <a:pt x="78" y="89"/>
                      </a:cubicBezTo>
                      <a:cubicBezTo>
                        <a:pt x="62" y="89"/>
                        <a:pt x="41" y="79"/>
                        <a:pt x="24" y="60"/>
                      </a:cubicBezTo>
                      <a:cubicBezTo>
                        <a:pt x="8" y="42"/>
                        <a:pt x="0" y="21"/>
                        <a:pt x="1" y="3"/>
                      </a:cubicBezTo>
                      <a:cubicBezTo>
                        <a:pt x="17" y="0"/>
                        <a:pt x="39" y="8"/>
                        <a:pt x="57" y="2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16"/>
                <p:cNvSpPr/>
                <p:nvPr/>
              </p:nvSpPr>
              <p:spPr>
                <a:xfrm>
                  <a:off x="3541445" y="3176904"/>
                  <a:ext cx="116387" cy="106353"/>
                </a:xfrm>
                <a:custGeom>
                  <a:avLst/>
                  <a:gdLst/>
                  <a:ahLst/>
                  <a:cxnLst/>
                  <a:rect l="l" t="t" r="r" b="b"/>
                  <a:pathLst>
                    <a:path w="86" h="78" extrusionOk="0">
                      <a:moveTo>
                        <a:pt x="58" y="22"/>
                      </a:moveTo>
                      <a:cubicBezTo>
                        <a:pt x="77" y="38"/>
                        <a:pt x="86" y="59"/>
                        <a:pt x="82" y="75"/>
                      </a:cubicBezTo>
                      <a:cubicBezTo>
                        <a:pt x="67" y="78"/>
                        <a:pt x="46" y="72"/>
                        <a:pt x="28" y="57"/>
                      </a:cubicBezTo>
                      <a:cubicBezTo>
                        <a:pt x="10" y="42"/>
                        <a:pt x="0" y="23"/>
                        <a:pt x="1" y="7"/>
                      </a:cubicBezTo>
                      <a:cubicBezTo>
                        <a:pt x="16" y="0"/>
                        <a:pt x="39" y="6"/>
                        <a:pt x="58" y="22"/>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16"/>
                <p:cNvSpPr/>
                <p:nvPr/>
              </p:nvSpPr>
              <p:spPr>
                <a:xfrm>
                  <a:off x="3542448" y="3138778"/>
                  <a:ext cx="152506" cy="140466"/>
                </a:xfrm>
                <a:custGeom>
                  <a:avLst/>
                  <a:gdLst/>
                  <a:ahLst/>
                  <a:cxnLst/>
                  <a:rect l="l" t="t" r="r" b="b"/>
                  <a:pathLst>
                    <a:path w="112" h="103" extrusionOk="0">
                      <a:moveTo>
                        <a:pt x="78" y="25"/>
                      </a:moveTo>
                      <a:cubicBezTo>
                        <a:pt x="103" y="46"/>
                        <a:pt x="112" y="77"/>
                        <a:pt x="98" y="94"/>
                      </a:cubicBezTo>
                      <a:cubicBezTo>
                        <a:pt x="94" y="99"/>
                        <a:pt x="88" y="102"/>
                        <a:pt x="81" y="103"/>
                      </a:cubicBezTo>
                      <a:cubicBezTo>
                        <a:pt x="85" y="87"/>
                        <a:pt x="76" y="66"/>
                        <a:pt x="57" y="50"/>
                      </a:cubicBezTo>
                      <a:cubicBezTo>
                        <a:pt x="38" y="34"/>
                        <a:pt x="15" y="28"/>
                        <a:pt x="0" y="35"/>
                      </a:cubicBezTo>
                      <a:cubicBezTo>
                        <a:pt x="0" y="28"/>
                        <a:pt x="2" y="21"/>
                        <a:pt x="6" y="16"/>
                      </a:cubicBezTo>
                      <a:cubicBezTo>
                        <a:pt x="20" y="0"/>
                        <a:pt x="52" y="3"/>
                        <a:pt x="78" y="2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16"/>
                <p:cNvSpPr/>
                <p:nvPr/>
              </p:nvSpPr>
              <p:spPr>
                <a:xfrm>
                  <a:off x="3254492" y="3130751"/>
                  <a:ext cx="180599" cy="141470"/>
                </a:xfrm>
                <a:custGeom>
                  <a:avLst/>
                  <a:gdLst/>
                  <a:ahLst/>
                  <a:cxnLst/>
                  <a:rect l="l" t="t" r="r" b="b"/>
                  <a:pathLst>
                    <a:path w="133" h="104" extrusionOk="0">
                      <a:moveTo>
                        <a:pt x="86" y="20"/>
                      </a:moveTo>
                      <a:cubicBezTo>
                        <a:pt x="118" y="39"/>
                        <a:pt x="133" y="71"/>
                        <a:pt x="120" y="90"/>
                      </a:cubicBezTo>
                      <a:cubicBezTo>
                        <a:pt x="115" y="97"/>
                        <a:pt x="108" y="102"/>
                        <a:pt x="99" y="104"/>
                      </a:cubicBezTo>
                      <a:cubicBezTo>
                        <a:pt x="100" y="87"/>
                        <a:pt x="88" y="67"/>
                        <a:pt x="67" y="52"/>
                      </a:cubicBezTo>
                      <a:cubicBezTo>
                        <a:pt x="44" y="35"/>
                        <a:pt x="16" y="31"/>
                        <a:pt x="1" y="42"/>
                      </a:cubicBezTo>
                      <a:cubicBezTo>
                        <a:pt x="0" y="34"/>
                        <a:pt x="1" y="26"/>
                        <a:pt x="5" y="20"/>
                      </a:cubicBezTo>
                      <a:cubicBezTo>
                        <a:pt x="18" y="0"/>
                        <a:pt x="55" y="0"/>
                        <a:pt x="86" y="2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16"/>
                <p:cNvSpPr/>
                <p:nvPr/>
              </p:nvSpPr>
              <p:spPr>
                <a:xfrm>
                  <a:off x="3255495" y="3172891"/>
                  <a:ext cx="134446" cy="104346"/>
                </a:xfrm>
                <a:custGeom>
                  <a:avLst/>
                  <a:gdLst/>
                  <a:ahLst/>
                  <a:cxnLst/>
                  <a:rect l="l" t="t" r="r" b="b"/>
                  <a:pathLst>
                    <a:path w="99" h="77" extrusionOk="0">
                      <a:moveTo>
                        <a:pt x="66" y="21"/>
                      </a:moveTo>
                      <a:cubicBezTo>
                        <a:pt x="87" y="36"/>
                        <a:pt x="99" y="56"/>
                        <a:pt x="98" y="73"/>
                      </a:cubicBezTo>
                      <a:cubicBezTo>
                        <a:pt x="81" y="77"/>
                        <a:pt x="58" y="72"/>
                        <a:pt x="38" y="59"/>
                      </a:cubicBezTo>
                      <a:cubicBezTo>
                        <a:pt x="17" y="46"/>
                        <a:pt x="3" y="28"/>
                        <a:pt x="0" y="11"/>
                      </a:cubicBezTo>
                      <a:cubicBezTo>
                        <a:pt x="15" y="0"/>
                        <a:pt x="43" y="4"/>
                        <a:pt x="66" y="21"/>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16"/>
                <p:cNvSpPr/>
                <p:nvPr/>
              </p:nvSpPr>
              <p:spPr>
                <a:xfrm>
                  <a:off x="2653496" y="2920052"/>
                  <a:ext cx="1293293" cy="1286267"/>
                </a:xfrm>
                <a:custGeom>
                  <a:avLst/>
                  <a:gdLst/>
                  <a:ahLst/>
                  <a:cxnLst/>
                  <a:rect l="l" t="t" r="r" b="b"/>
                  <a:pathLst>
                    <a:path w="951" h="947" extrusionOk="0">
                      <a:moveTo>
                        <a:pt x="951" y="471"/>
                      </a:moveTo>
                      <a:cubicBezTo>
                        <a:pt x="951" y="734"/>
                        <a:pt x="738" y="947"/>
                        <a:pt x="475" y="947"/>
                      </a:cubicBezTo>
                      <a:cubicBezTo>
                        <a:pt x="213" y="947"/>
                        <a:pt x="0" y="734"/>
                        <a:pt x="0" y="471"/>
                      </a:cubicBezTo>
                      <a:cubicBezTo>
                        <a:pt x="0" y="230"/>
                        <a:pt x="180" y="30"/>
                        <a:pt x="413" y="0"/>
                      </a:cubicBezTo>
                      <a:cubicBezTo>
                        <a:pt x="225" y="53"/>
                        <a:pt x="93" y="232"/>
                        <a:pt x="106" y="435"/>
                      </a:cubicBezTo>
                      <a:cubicBezTo>
                        <a:pt x="121" y="669"/>
                        <a:pt x="323" y="847"/>
                        <a:pt x="557" y="832"/>
                      </a:cubicBezTo>
                      <a:cubicBezTo>
                        <a:pt x="762" y="818"/>
                        <a:pt x="923" y="662"/>
                        <a:pt x="951" y="467"/>
                      </a:cubicBezTo>
                      <a:cubicBezTo>
                        <a:pt x="951" y="468"/>
                        <a:pt x="951" y="470"/>
                        <a:pt x="951" y="471"/>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16"/>
                <p:cNvSpPr/>
                <p:nvPr/>
              </p:nvSpPr>
              <p:spPr>
                <a:xfrm>
                  <a:off x="3728064" y="3199981"/>
                  <a:ext cx="180599" cy="326082"/>
                </a:xfrm>
                <a:custGeom>
                  <a:avLst/>
                  <a:gdLst/>
                  <a:ahLst/>
                  <a:cxnLst/>
                  <a:rect l="l" t="t" r="r" b="b"/>
                  <a:pathLst>
                    <a:path w="133" h="240" extrusionOk="0">
                      <a:moveTo>
                        <a:pt x="107" y="104"/>
                      </a:moveTo>
                      <a:cubicBezTo>
                        <a:pt x="132" y="165"/>
                        <a:pt x="133" y="222"/>
                        <a:pt x="111" y="231"/>
                      </a:cubicBezTo>
                      <a:cubicBezTo>
                        <a:pt x="88" y="240"/>
                        <a:pt x="59" y="194"/>
                        <a:pt x="35" y="133"/>
                      </a:cubicBezTo>
                      <a:cubicBezTo>
                        <a:pt x="10" y="71"/>
                        <a:pt x="0" y="18"/>
                        <a:pt x="22" y="9"/>
                      </a:cubicBezTo>
                      <a:cubicBezTo>
                        <a:pt x="45" y="0"/>
                        <a:pt x="83" y="42"/>
                        <a:pt x="107" y="104"/>
                      </a:cubicBezTo>
                      <a:close/>
                    </a:path>
                  </a:pathLst>
                </a:custGeom>
                <a:solidFill>
                  <a:srgbClr val="F4F4F4">
                    <a:alpha val="251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16"/>
                <p:cNvSpPr/>
                <p:nvPr/>
              </p:nvSpPr>
              <p:spPr>
                <a:xfrm>
                  <a:off x="3682914" y="3115701"/>
                  <a:ext cx="64213" cy="69230"/>
                </a:xfrm>
                <a:custGeom>
                  <a:avLst/>
                  <a:gdLst/>
                  <a:ahLst/>
                  <a:cxnLst/>
                  <a:rect l="l" t="t" r="r" b="b"/>
                  <a:pathLst>
                    <a:path w="47" h="51" extrusionOk="0">
                      <a:moveTo>
                        <a:pt x="37" y="14"/>
                      </a:moveTo>
                      <a:cubicBezTo>
                        <a:pt x="46" y="24"/>
                        <a:pt x="47" y="38"/>
                        <a:pt x="40" y="44"/>
                      </a:cubicBezTo>
                      <a:cubicBezTo>
                        <a:pt x="32" y="51"/>
                        <a:pt x="19" y="47"/>
                        <a:pt x="10" y="37"/>
                      </a:cubicBezTo>
                      <a:cubicBezTo>
                        <a:pt x="1" y="26"/>
                        <a:pt x="0" y="13"/>
                        <a:pt x="8" y="6"/>
                      </a:cubicBezTo>
                      <a:cubicBezTo>
                        <a:pt x="15" y="0"/>
                        <a:pt x="28" y="3"/>
                        <a:pt x="37" y="14"/>
                      </a:cubicBezTo>
                      <a:close/>
                    </a:path>
                  </a:pathLst>
                </a:custGeom>
                <a:solidFill>
                  <a:srgbClr val="F4F4F4">
                    <a:alpha val="251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16"/>
                <p:cNvSpPr/>
                <p:nvPr/>
              </p:nvSpPr>
              <p:spPr>
                <a:xfrm>
                  <a:off x="2649483" y="2911022"/>
                  <a:ext cx="1300318" cy="1297304"/>
                </a:xfrm>
                <a:custGeom>
                  <a:avLst/>
                  <a:gdLst/>
                  <a:ahLst/>
                  <a:cxnLst/>
                  <a:rect l="l" t="t" r="r" b="b"/>
                  <a:pathLst>
                    <a:path w="956" h="956" extrusionOk="0">
                      <a:moveTo>
                        <a:pt x="478" y="956"/>
                      </a:moveTo>
                      <a:cubicBezTo>
                        <a:pt x="215" y="956"/>
                        <a:pt x="0" y="742"/>
                        <a:pt x="0" y="478"/>
                      </a:cubicBezTo>
                      <a:cubicBezTo>
                        <a:pt x="0" y="214"/>
                        <a:pt x="215" y="0"/>
                        <a:pt x="478" y="0"/>
                      </a:cubicBezTo>
                      <a:cubicBezTo>
                        <a:pt x="742" y="0"/>
                        <a:pt x="956" y="214"/>
                        <a:pt x="956" y="478"/>
                      </a:cubicBezTo>
                      <a:cubicBezTo>
                        <a:pt x="956" y="742"/>
                        <a:pt x="742" y="956"/>
                        <a:pt x="478" y="956"/>
                      </a:cubicBezTo>
                      <a:close/>
                      <a:moveTo>
                        <a:pt x="478" y="5"/>
                      </a:moveTo>
                      <a:cubicBezTo>
                        <a:pt x="217" y="5"/>
                        <a:pt x="5" y="217"/>
                        <a:pt x="5" y="478"/>
                      </a:cubicBezTo>
                      <a:cubicBezTo>
                        <a:pt x="5" y="739"/>
                        <a:pt x="217" y="951"/>
                        <a:pt x="478" y="951"/>
                      </a:cubicBezTo>
                      <a:cubicBezTo>
                        <a:pt x="739" y="951"/>
                        <a:pt x="951" y="739"/>
                        <a:pt x="951" y="478"/>
                      </a:cubicBezTo>
                      <a:cubicBezTo>
                        <a:pt x="951" y="217"/>
                        <a:pt x="739" y="5"/>
                        <a:pt x="478" y="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31" name="Google Shape;731;p16"/>
                <p:cNvGrpSpPr/>
                <p:nvPr/>
              </p:nvGrpSpPr>
              <p:grpSpPr>
                <a:xfrm>
                  <a:off x="3254492" y="3130751"/>
                  <a:ext cx="478589" cy="412369"/>
                  <a:chOff x="3317617" y="3099201"/>
                  <a:chExt cx="478589" cy="412369"/>
                </a:xfrm>
              </p:grpSpPr>
              <p:sp>
                <p:nvSpPr>
                  <p:cNvPr id="732" name="Google Shape;732;p16"/>
                  <p:cNvSpPr/>
                  <p:nvPr/>
                </p:nvSpPr>
                <p:spPr>
                  <a:xfrm>
                    <a:off x="3638683" y="3342007"/>
                    <a:ext cx="157523" cy="169563"/>
                  </a:xfrm>
                  <a:custGeom>
                    <a:avLst/>
                    <a:gdLst/>
                    <a:ahLst/>
                    <a:cxnLst/>
                    <a:rect l="l" t="t" r="r" b="b"/>
                    <a:pathLst>
                      <a:path w="116" h="125" extrusionOk="0">
                        <a:moveTo>
                          <a:pt x="85" y="37"/>
                        </a:moveTo>
                        <a:cubicBezTo>
                          <a:pt x="109" y="65"/>
                          <a:pt x="116" y="100"/>
                          <a:pt x="99" y="117"/>
                        </a:cubicBezTo>
                        <a:cubicBezTo>
                          <a:pt x="93" y="122"/>
                          <a:pt x="86" y="125"/>
                          <a:pt x="77" y="125"/>
                        </a:cubicBezTo>
                        <a:cubicBezTo>
                          <a:pt x="86" y="108"/>
                          <a:pt x="77" y="82"/>
                          <a:pt x="56" y="61"/>
                        </a:cubicBezTo>
                        <a:cubicBezTo>
                          <a:pt x="38" y="44"/>
                          <a:pt x="16" y="36"/>
                          <a:pt x="0" y="39"/>
                        </a:cubicBezTo>
                        <a:cubicBezTo>
                          <a:pt x="0" y="30"/>
                          <a:pt x="3" y="22"/>
                          <a:pt x="9" y="16"/>
                        </a:cubicBezTo>
                        <a:cubicBezTo>
                          <a:pt x="26" y="0"/>
                          <a:pt x="60" y="9"/>
                          <a:pt x="85" y="37"/>
                        </a:cubicBezTo>
                        <a:close/>
                      </a:path>
                    </a:pathLst>
                  </a:custGeom>
                  <a:solidFill>
                    <a:srgbClr val="333333">
                      <a:alpha val="333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733;p16"/>
                  <p:cNvSpPr/>
                  <p:nvPr/>
                </p:nvSpPr>
                <p:spPr>
                  <a:xfrm>
                    <a:off x="3636676" y="3391170"/>
                    <a:ext cx="118393" cy="120399"/>
                  </a:xfrm>
                  <a:custGeom>
                    <a:avLst/>
                    <a:gdLst/>
                    <a:ahLst/>
                    <a:cxnLst/>
                    <a:rect l="l" t="t" r="r" b="b"/>
                    <a:pathLst>
                      <a:path w="87" h="89" extrusionOk="0">
                        <a:moveTo>
                          <a:pt x="57" y="25"/>
                        </a:moveTo>
                        <a:cubicBezTo>
                          <a:pt x="78" y="46"/>
                          <a:pt x="87" y="72"/>
                          <a:pt x="78" y="89"/>
                        </a:cubicBezTo>
                        <a:cubicBezTo>
                          <a:pt x="62" y="89"/>
                          <a:pt x="41" y="79"/>
                          <a:pt x="24" y="60"/>
                        </a:cubicBezTo>
                        <a:cubicBezTo>
                          <a:pt x="8" y="42"/>
                          <a:pt x="0" y="21"/>
                          <a:pt x="1" y="3"/>
                        </a:cubicBezTo>
                        <a:cubicBezTo>
                          <a:pt x="17" y="0"/>
                          <a:pt x="39" y="8"/>
                          <a:pt x="57" y="25"/>
                        </a:cubicBezTo>
                        <a:close/>
                      </a:path>
                    </a:pathLst>
                  </a:custGeom>
                  <a:solidFill>
                    <a:srgbClr val="333333">
                      <a:alpha val="333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16"/>
                  <p:cNvSpPr/>
                  <p:nvPr/>
                </p:nvSpPr>
                <p:spPr>
                  <a:xfrm>
                    <a:off x="3604570" y="3145354"/>
                    <a:ext cx="116387" cy="106353"/>
                  </a:xfrm>
                  <a:custGeom>
                    <a:avLst/>
                    <a:gdLst/>
                    <a:ahLst/>
                    <a:cxnLst/>
                    <a:rect l="l" t="t" r="r" b="b"/>
                    <a:pathLst>
                      <a:path w="86" h="78" extrusionOk="0">
                        <a:moveTo>
                          <a:pt x="58" y="22"/>
                        </a:moveTo>
                        <a:cubicBezTo>
                          <a:pt x="77" y="38"/>
                          <a:pt x="86" y="59"/>
                          <a:pt x="82" y="75"/>
                        </a:cubicBezTo>
                        <a:cubicBezTo>
                          <a:pt x="67" y="78"/>
                          <a:pt x="46" y="72"/>
                          <a:pt x="28" y="57"/>
                        </a:cubicBezTo>
                        <a:cubicBezTo>
                          <a:pt x="10" y="42"/>
                          <a:pt x="0" y="23"/>
                          <a:pt x="1" y="7"/>
                        </a:cubicBezTo>
                        <a:cubicBezTo>
                          <a:pt x="16" y="0"/>
                          <a:pt x="39" y="6"/>
                          <a:pt x="58" y="22"/>
                        </a:cubicBezTo>
                        <a:close/>
                      </a:path>
                    </a:pathLst>
                  </a:custGeom>
                  <a:solidFill>
                    <a:srgbClr val="333333">
                      <a:alpha val="333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735;p16"/>
                  <p:cNvSpPr/>
                  <p:nvPr/>
                </p:nvSpPr>
                <p:spPr>
                  <a:xfrm>
                    <a:off x="3605573" y="3107228"/>
                    <a:ext cx="152506" cy="140466"/>
                  </a:xfrm>
                  <a:custGeom>
                    <a:avLst/>
                    <a:gdLst/>
                    <a:ahLst/>
                    <a:cxnLst/>
                    <a:rect l="l" t="t" r="r" b="b"/>
                    <a:pathLst>
                      <a:path w="112" h="103" extrusionOk="0">
                        <a:moveTo>
                          <a:pt x="78" y="25"/>
                        </a:moveTo>
                        <a:cubicBezTo>
                          <a:pt x="103" y="46"/>
                          <a:pt x="112" y="77"/>
                          <a:pt x="98" y="94"/>
                        </a:cubicBezTo>
                        <a:cubicBezTo>
                          <a:pt x="94" y="99"/>
                          <a:pt x="88" y="102"/>
                          <a:pt x="81" y="103"/>
                        </a:cubicBezTo>
                        <a:cubicBezTo>
                          <a:pt x="85" y="87"/>
                          <a:pt x="76" y="66"/>
                          <a:pt x="57" y="50"/>
                        </a:cubicBezTo>
                        <a:cubicBezTo>
                          <a:pt x="38" y="34"/>
                          <a:pt x="15" y="28"/>
                          <a:pt x="0" y="35"/>
                        </a:cubicBezTo>
                        <a:cubicBezTo>
                          <a:pt x="0" y="28"/>
                          <a:pt x="2" y="21"/>
                          <a:pt x="6" y="16"/>
                        </a:cubicBezTo>
                        <a:cubicBezTo>
                          <a:pt x="20" y="0"/>
                          <a:pt x="52" y="3"/>
                          <a:pt x="78" y="25"/>
                        </a:cubicBezTo>
                        <a:close/>
                      </a:path>
                    </a:pathLst>
                  </a:custGeom>
                  <a:solidFill>
                    <a:srgbClr val="333333">
                      <a:alpha val="333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736;p16"/>
                  <p:cNvSpPr/>
                  <p:nvPr/>
                </p:nvSpPr>
                <p:spPr>
                  <a:xfrm>
                    <a:off x="3317617" y="3099201"/>
                    <a:ext cx="180599" cy="141470"/>
                  </a:xfrm>
                  <a:custGeom>
                    <a:avLst/>
                    <a:gdLst/>
                    <a:ahLst/>
                    <a:cxnLst/>
                    <a:rect l="l" t="t" r="r" b="b"/>
                    <a:pathLst>
                      <a:path w="133" h="104" extrusionOk="0">
                        <a:moveTo>
                          <a:pt x="86" y="20"/>
                        </a:moveTo>
                        <a:cubicBezTo>
                          <a:pt x="118" y="39"/>
                          <a:pt x="133" y="71"/>
                          <a:pt x="120" y="90"/>
                        </a:cubicBezTo>
                        <a:cubicBezTo>
                          <a:pt x="115" y="97"/>
                          <a:pt x="108" y="102"/>
                          <a:pt x="99" y="104"/>
                        </a:cubicBezTo>
                        <a:cubicBezTo>
                          <a:pt x="100" y="87"/>
                          <a:pt x="88" y="67"/>
                          <a:pt x="67" y="52"/>
                        </a:cubicBezTo>
                        <a:cubicBezTo>
                          <a:pt x="44" y="35"/>
                          <a:pt x="16" y="31"/>
                          <a:pt x="1" y="42"/>
                        </a:cubicBezTo>
                        <a:cubicBezTo>
                          <a:pt x="0" y="34"/>
                          <a:pt x="1" y="26"/>
                          <a:pt x="5" y="20"/>
                        </a:cubicBezTo>
                        <a:cubicBezTo>
                          <a:pt x="18" y="0"/>
                          <a:pt x="55" y="0"/>
                          <a:pt x="86" y="20"/>
                        </a:cubicBezTo>
                        <a:close/>
                      </a:path>
                    </a:pathLst>
                  </a:custGeom>
                  <a:solidFill>
                    <a:srgbClr val="333333">
                      <a:alpha val="333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7" name="Google Shape;737;p16"/>
                  <p:cNvSpPr/>
                  <p:nvPr/>
                </p:nvSpPr>
                <p:spPr>
                  <a:xfrm>
                    <a:off x="3318620" y="3141341"/>
                    <a:ext cx="134446" cy="104346"/>
                  </a:xfrm>
                  <a:custGeom>
                    <a:avLst/>
                    <a:gdLst/>
                    <a:ahLst/>
                    <a:cxnLst/>
                    <a:rect l="l" t="t" r="r" b="b"/>
                    <a:pathLst>
                      <a:path w="99" h="77" extrusionOk="0">
                        <a:moveTo>
                          <a:pt x="66" y="21"/>
                        </a:moveTo>
                        <a:cubicBezTo>
                          <a:pt x="87" y="36"/>
                          <a:pt x="99" y="56"/>
                          <a:pt x="98" y="73"/>
                        </a:cubicBezTo>
                        <a:cubicBezTo>
                          <a:pt x="81" y="77"/>
                          <a:pt x="58" y="72"/>
                          <a:pt x="38" y="59"/>
                        </a:cubicBezTo>
                        <a:cubicBezTo>
                          <a:pt x="17" y="46"/>
                          <a:pt x="3" y="28"/>
                          <a:pt x="0" y="11"/>
                        </a:cubicBezTo>
                        <a:cubicBezTo>
                          <a:pt x="15" y="0"/>
                          <a:pt x="43" y="4"/>
                          <a:pt x="66" y="21"/>
                        </a:cubicBezTo>
                        <a:close/>
                      </a:path>
                    </a:pathLst>
                  </a:custGeom>
                  <a:solidFill>
                    <a:srgbClr val="333333">
                      <a:alpha val="333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38" name="Google Shape;738;p16"/>
                <p:cNvSpPr/>
                <p:nvPr/>
              </p:nvSpPr>
              <p:spPr>
                <a:xfrm>
                  <a:off x="3538434" y="3134765"/>
                  <a:ext cx="160533" cy="149496"/>
                </a:xfrm>
                <a:custGeom>
                  <a:avLst/>
                  <a:gdLst/>
                  <a:ahLst/>
                  <a:cxnLst/>
                  <a:rect l="l" t="t" r="r" b="b"/>
                  <a:pathLst>
                    <a:path w="118" h="110" extrusionOk="0">
                      <a:moveTo>
                        <a:pt x="76" y="110"/>
                      </a:moveTo>
                      <a:cubicBezTo>
                        <a:pt x="79" y="110"/>
                        <a:pt x="82" y="109"/>
                        <a:pt x="85" y="109"/>
                      </a:cubicBezTo>
                      <a:cubicBezTo>
                        <a:pt x="93" y="107"/>
                        <a:pt x="99" y="104"/>
                        <a:pt x="103" y="98"/>
                      </a:cubicBezTo>
                      <a:cubicBezTo>
                        <a:pt x="118" y="80"/>
                        <a:pt x="109" y="48"/>
                        <a:pt x="82" y="26"/>
                      </a:cubicBezTo>
                      <a:cubicBezTo>
                        <a:pt x="56" y="4"/>
                        <a:pt x="22" y="0"/>
                        <a:pt x="7" y="18"/>
                      </a:cubicBezTo>
                      <a:cubicBezTo>
                        <a:pt x="3" y="23"/>
                        <a:pt x="0" y="30"/>
                        <a:pt x="0" y="38"/>
                      </a:cubicBezTo>
                      <a:cubicBezTo>
                        <a:pt x="0" y="55"/>
                        <a:pt x="11" y="75"/>
                        <a:pt x="28" y="90"/>
                      </a:cubicBezTo>
                      <a:cubicBezTo>
                        <a:pt x="43" y="103"/>
                        <a:pt x="61" y="110"/>
                        <a:pt x="76" y="110"/>
                      </a:cubicBezTo>
                      <a:close/>
                      <a:moveTo>
                        <a:pt x="11" y="21"/>
                      </a:moveTo>
                      <a:cubicBezTo>
                        <a:pt x="17" y="15"/>
                        <a:pt x="25" y="11"/>
                        <a:pt x="35" y="11"/>
                      </a:cubicBezTo>
                      <a:cubicBezTo>
                        <a:pt x="48" y="11"/>
                        <a:pt x="65" y="18"/>
                        <a:pt x="79" y="30"/>
                      </a:cubicBezTo>
                      <a:cubicBezTo>
                        <a:pt x="103" y="50"/>
                        <a:pt x="113" y="79"/>
                        <a:pt x="100" y="95"/>
                      </a:cubicBezTo>
                      <a:cubicBezTo>
                        <a:pt x="96" y="99"/>
                        <a:pt x="91" y="102"/>
                        <a:pt x="86" y="103"/>
                      </a:cubicBezTo>
                      <a:cubicBezTo>
                        <a:pt x="88" y="87"/>
                        <a:pt x="78" y="67"/>
                        <a:pt x="60" y="52"/>
                      </a:cubicBezTo>
                      <a:cubicBezTo>
                        <a:pt x="43" y="37"/>
                        <a:pt x="21" y="31"/>
                        <a:pt x="5" y="36"/>
                      </a:cubicBezTo>
                      <a:cubicBezTo>
                        <a:pt x="6" y="30"/>
                        <a:pt x="8" y="25"/>
                        <a:pt x="11" y="21"/>
                      </a:cubicBezTo>
                      <a:close/>
                      <a:moveTo>
                        <a:pt x="5" y="38"/>
                      </a:moveTo>
                      <a:cubicBezTo>
                        <a:pt x="5" y="38"/>
                        <a:pt x="5" y="38"/>
                        <a:pt x="5" y="38"/>
                      </a:cubicBezTo>
                      <a:cubicBezTo>
                        <a:pt x="5" y="38"/>
                        <a:pt x="5" y="38"/>
                        <a:pt x="5" y="38"/>
                      </a:cubicBezTo>
                      <a:cubicBezTo>
                        <a:pt x="20" y="33"/>
                        <a:pt x="42" y="39"/>
                        <a:pt x="59" y="53"/>
                      </a:cubicBezTo>
                      <a:cubicBezTo>
                        <a:pt x="77" y="68"/>
                        <a:pt x="87" y="88"/>
                        <a:pt x="84" y="104"/>
                      </a:cubicBezTo>
                      <a:cubicBezTo>
                        <a:pt x="84" y="104"/>
                        <a:pt x="84" y="104"/>
                        <a:pt x="84" y="104"/>
                      </a:cubicBezTo>
                      <a:cubicBezTo>
                        <a:pt x="68" y="107"/>
                        <a:pt x="48" y="100"/>
                        <a:pt x="32" y="86"/>
                      </a:cubicBezTo>
                      <a:cubicBezTo>
                        <a:pt x="15" y="72"/>
                        <a:pt x="5" y="54"/>
                        <a:pt x="5" y="3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9" name="Google Shape;739;p16"/>
                <p:cNvSpPr/>
                <p:nvPr/>
              </p:nvSpPr>
              <p:spPr>
                <a:xfrm>
                  <a:off x="3250479" y="3126738"/>
                  <a:ext cx="177590" cy="150499"/>
                </a:xfrm>
                <a:custGeom>
                  <a:avLst/>
                  <a:gdLst/>
                  <a:ahLst/>
                  <a:cxnLst/>
                  <a:rect l="l" t="t" r="r" b="b"/>
                  <a:pathLst>
                    <a:path w="131" h="111" extrusionOk="0">
                      <a:moveTo>
                        <a:pt x="91" y="21"/>
                      </a:moveTo>
                      <a:cubicBezTo>
                        <a:pt x="58" y="0"/>
                        <a:pt x="20" y="1"/>
                        <a:pt x="6" y="21"/>
                      </a:cubicBezTo>
                      <a:cubicBezTo>
                        <a:pt x="2" y="28"/>
                        <a:pt x="0" y="36"/>
                        <a:pt x="2" y="46"/>
                      </a:cubicBezTo>
                      <a:cubicBezTo>
                        <a:pt x="5" y="64"/>
                        <a:pt x="19" y="82"/>
                        <a:pt x="40" y="95"/>
                      </a:cubicBezTo>
                      <a:cubicBezTo>
                        <a:pt x="56" y="105"/>
                        <a:pt x="74" y="111"/>
                        <a:pt x="89" y="111"/>
                      </a:cubicBezTo>
                      <a:cubicBezTo>
                        <a:pt x="94" y="111"/>
                        <a:pt x="98" y="110"/>
                        <a:pt x="102" y="109"/>
                      </a:cubicBezTo>
                      <a:cubicBezTo>
                        <a:pt x="112" y="107"/>
                        <a:pt x="120" y="102"/>
                        <a:pt x="125" y="95"/>
                      </a:cubicBezTo>
                      <a:cubicBezTo>
                        <a:pt x="130" y="88"/>
                        <a:pt x="131" y="79"/>
                        <a:pt x="129" y="69"/>
                      </a:cubicBezTo>
                      <a:cubicBezTo>
                        <a:pt x="125" y="51"/>
                        <a:pt x="111" y="33"/>
                        <a:pt x="91" y="21"/>
                      </a:cubicBezTo>
                      <a:close/>
                      <a:moveTo>
                        <a:pt x="43" y="91"/>
                      </a:moveTo>
                      <a:cubicBezTo>
                        <a:pt x="23" y="79"/>
                        <a:pt x="9" y="61"/>
                        <a:pt x="7" y="45"/>
                      </a:cubicBezTo>
                      <a:cubicBezTo>
                        <a:pt x="7" y="45"/>
                        <a:pt x="7" y="45"/>
                        <a:pt x="7" y="45"/>
                      </a:cubicBezTo>
                      <a:cubicBezTo>
                        <a:pt x="7" y="45"/>
                        <a:pt x="7" y="45"/>
                        <a:pt x="7" y="45"/>
                      </a:cubicBezTo>
                      <a:cubicBezTo>
                        <a:pt x="22" y="35"/>
                        <a:pt x="48" y="40"/>
                        <a:pt x="70" y="56"/>
                      </a:cubicBezTo>
                      <a:cubicBezTo>
                        <a:pt x="89" y="69"/>
                        <a:pt x="101" y="88"/>
                        <a:pt x="101" y="104"/>
                      </a:cubicBezTo>
                      <a:cubicBezTo>
                        <a:pt x="84" y="108"/>
                        <a:pt x="62" y="103"/>
                        <a:pt x="43" y="91"/>
                      </a:cubicBezTo>
                      <a:close/>
                      <a:moveTo>
                        <a:pt x="121" y="92"/>
                      </a:moveTo>
                      <a:cubicBezTo>
                        <a:pt x="117" y="98"/>
                        <a:pt x="111" y="102"/>
                        <a:pt x="103" y="104"/>
                      </a:cubicBezTo>
                      <a:cubicBezTo>
                        <a:pt x="102" y="87"/>
                        <a:pt x="90" y="68"/>
                        <a:pt x="71" y="54"/>
                      </a:cubicBezTo>
                      <a:cubicBezTo>
                        <a:pt x="49" y="38"/>
                        <a:pt x="22" y="34"/>
                        <a:pt x="6" y="43"/>
                      </a:cubicBezTo>
                      <a:cubicBezTo>
                        <a:pt x="6" y="36"/>
                        <a:pt x="7" y="29"/>
                        <a:pt x="10" y="24"/>
                      </a:cubicBezTo>
                      <a:cubicBezTo>
                        <a:pt x="16" y="15"/>
                        <a:pt x="28" y="11"/>
                        <a:pt x="42" y="11"/>
                      </a:cubicBezTo>
                      <a:cubicBezTo>
                        <a:pt x="56" y="11"/>
                        <a:pt x="72" y="15"/>
                        <a:pt x="88" y="25"/>
                      </a:cubicBezTo>
                      <a:cubicBezTo>
                        <a:pt x="107" y="37"/>
                        <a:pt x="121" y="54"/>
                        <a:pt x="124" y="70"/>
                      </a:cubicBezTo>
                      <a:cubicBezTo>
                        <a:pt x="126" y="78"/>
                        <a:pt x="125" y="86"/>
                        <a:pt x="121" y="9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740;p16"/>
                <p:cNvSpPr/>
                <p:nvPr/>
              </p:nvSpPr>
              <p:spPr>
                <a:xfrm>
                  <a:off x="3569538" y="3381584"/>
                  <a:ext cx="167556" cy="164546"/>
                </a:xfrm>
                <a:custGeom>
                  <a:avLst/>
                  <a:gdLst/>
                  <a:ahLst/>
                  <a:cxnLst/>
                  <a:rect l="l" t="t" r="r" b="b"/>
                  <a:pathLst>
                    <a:path w="123" h="121" extrusionOk="0">
                      <a:moveTo>
                        <a:pt x="90" y="29"/>
                      </a:moveTo>
                      <a:cubicBezTo>
                        <a:pt x="74" y="11"/>
                        <a:pt x="54" y="0"/>
                        <a:pt x="36" y="0"/>
                      </a:cubicBezTo>
                      <a:cubicBezTo>
                        <a:pt x="26" y="0"/>
                        <a:pt x="18" y="2"/>
                        <a:pt x="11" y="9"/>
                      </a:cubicBezTo>
                      <a:cubicBezTo>
                        <a:pt x="5" y="15"/>
                        <a:pt x="2" y="23"/>
                        <a:pt x="1" y="33"/>
                      </a:cubicBezTo>
                      <a:cubicBezTo>
                        <a:pt x="0" y="52"/>
                        <a:pt x="10" y="74"/>
                        <a:pt x="26" y="92"/>
                      </a:cubicBezTo>
                      <a:cubicBezTo>
                        <a:pt x="42" y="110"/>
                        <a:pt x="63" y="121"/>
                        <a:pt x="81" y="121"/>
                      </a:cubicBezTo>
                      <a:cubicBezTo>
                        <a:pt x="81" y="121"/>
                        <a:pt x="81" y="121"/>
                        <a:pt x="81" y="121"/>
                      </a:cubicBezTo>
                      <a:cubicBezTo>
                        <a:pt x="91" y="121"/>
                        <a:pt x="99" y="118"/>
                        <a:pt x="105" y="112"/>
                      </a:cubicBezTo>
                      <a:cubicBezTo>
                        <a:pt x="123" y="95"/>
                        <a:pt x="116" y="58"/>
                        <a:pt x="90" y="29"/>
                      </a:cubicBezTo>
                      <a:close/>
                      <a:moveTo>
                        <a:pt x="29" y="88"/>
                      </a:moveTo>
                      <a:cubicBezTo>
                        <a:pt x="14" y="71"/>
                        <a:pt x="6" y="51"/>
                        <a:pt x="6" y="34"/>
                      </a:cubicBezTo>
                      <a:cubicBezTo>
                        <a:pt x="22" y="31"/>
                        <a:pt x="43" y="40"/>
                        <a:pt x="60" y="56"/>
                      </a:cubicBezTo>
                      <a:cubicBezTo>
                        <a:pt x="79" y="75"/>
                        <a:pt x="88" y="100"/>
                        <a:pt x="82" y="116"/>
                      </a:cubicBezTo>
                      <a:cubicBezTo>
                        <a:pt x="82" y="116"/>
                        <a:pt x="82" y="116"/>
                        <a:pt x="81" y="116"/>
                      </a:cubicBezTo>
                      <a:cubicBezTo>
                        <a:pt x="81" y="116"/>
                        <a:pt x="81" y="116"/>
                        <a:pt x="81" y="116"/>
                      </a:cubicBezTo>
                      <a:cubicBezTo>
                        <a:pt x="65" y="116"/>
                        <a:pt x="45" y="106"/>
                        <a:pt x="29" y="88"/>
                      </a:cubicBezTo>
                      <a:close/>
                      <a:moveTo>
                        <a:pt x="101" y="109"/>
                      </a:moveTo>
                      <a:cubicBezTo>
                        <a:pt x="97" y="113"/>
                        <a:pt x="91" y="116"/>
                        <a:pt x="83" y="116"/>
                      </a:cubicBezTo>
                      <a:cubicBezTo>
                        <a:pt x="90" y="99"/>
                        <a:pt x="80" y="74"/>
                        <a:pt x="61" y="55"/>
                      </a:cubicBezTo>
                      <a:cubicBezTo>
                        <a:pt x="44" y="38"/>
                        <a:pt x="23" y="30"/>
                        <a:pt x="6" y="32"/>
                      </a:cubicBezTo>
                      <a:cubicBezTo>
                        <a:pt x="7" y="24"/>
                        <a:pt x="10" y="17"/>
                        <a:pt x="15" y="12"/>
                      </a:cubicBezTo>
                      <a:cubicBezTo>
                        <a:pt x="20" y="7"/>
                        <a:pt x="27" y="5"/>
                        <a:pt x="35" y="5"/>
                      </a:cubicBezTo>
                      <a:cubicBezTo>
                        <a:pt x="35" y="5"/>
                        <a:pt x="36" y="5"/>
                        <a:pt x="36" y="5"/>
                      </a:cubicBezTo>
                      <a:cubicBezTo>
                        <a:pt x="53" y="5"/>
                        <a:pt x="72" y="16"/>
                        <a:pt x="87" y="33"/>
                      </a:cubicBezTo>
                      <a:cubicBezTo>
                        <a:pt x="111" y="59"/>
                        <a:pt x="117" y="93"/>
                        <a:pt x="101" y="10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741"/>
        <p:cNvGrpSpPr/>
        <p:nvPr/>
      </p:nvGrpSpPr>
      <p:grpSpPr>
        <a:xfrm>
          <a:off x="0" y="0"/>
          <a:ext cx="0" cy="0"/>
          <a:chOff x="0" y="0"/>
          <a:chExt cx="0" cy="0"/>
        </a:xfrm>
      </p:grpSpPr>
      <p:pic>
        <p:nvPicPr>
          <p:cNvPr id="742" name="Google Shape;742;p17"/>
          <p:cNvPicPr preferRelativeResize="0"/>
          <p:nvPr/>
        </p:nvPicPr>
        <p:blipFill rotWithShape="1">
          <a:blip r:embed="rId2">
            <a:alphaModFix/>
          </a:blip>
          <a:srcRect l="79" t="179"/>
          <a:stretch/>
        </p:blipFill>
        <p:spPr>
          <a:xfrm flipH="1">
            <a:off x="-12704" y="-4587"/>
            <a:ext cx="9169408" cy="5152674"/>
          </a:xfrm>
          <a:prstGeom prst="rect">
            <a:avLst/>
          </a:prstGeom>
          <a:noFill/>
          <a:ln>
            <a:noFill/>
          </a:ln>
        </p:spPr>
      </p:pic>
      <p:grpSp>
        <p:nvGrpSpPr>
          <p:cNvPr id="743" name="Google Shape;743;p17"/>
          <p:cNvGrpSpPr/>
          <p:nvPr/>
        </p:nvGrpSpPr>
        <p:grpSpPr>
          <a:xfrm>
            <a:off x="226375" y="204337"/>
            <a:ext cx="8607104" cy="4719462"/>
            <a:chOff x="226375" y="204337"/>
            <a:chExt cx="8607104" cy="4719462"/>
          </a:xfrm>
        </p:grpSpPr>
        <p:sp>
          <p:nvSpPr>
            <p:cNvPr id="744" name="Google Shape;744;p17"/>
            <p:cNvSpPr/>
            <p:nvPr/>
          </p:nvSpPr>
          <p:spPr>
            <a:xfrm>
              <a:off x="226375" y="204337"/>
              <a:ext cx="224925" cy="231562"/>
            </a:xfrm>
            <a:custGeom>
              <a:avLst/>
              <a:gdLst/>
              <a:ahLst/>
              <a:cxnLst/>
              <a:rect l="l" t="t" r="r" b="b"/>
              <a:pathLst>
                <a:path w="203" h="209" extrusionOk="0">
                  <a:moveTo>
                    <a:pt x="195" y="177"/>
                  </a:moveTo>
                  <a:lnTo>
                    <a:pt x="124" y="159"/>
                  </a:lnTo>
                  <a:lnTo>
                    <a:pt x="70" y="209"/>
                  </a:lnTo>
                  <a:lnTo>
                    <a:pt x="64" y="136"/>
                  </a:lnTo>
                  <a:lnTo>
                    <a:pt x="0" y="100"/>
                  </a:lnTo>
                  <a:lnTo>
                    <a:pt x="68" y="72"/>
                  </a:lnTo>
                  <a:lnTo>
                    <a:pt x="82" y="0"/>
                  </a:lnTo>
                  <a:lnTo>
                    <a:pt x="130" y="55"/>
                  </a:lnTo>
                  <a:lnTo>
                    <a:pt x="203" y="47"/>
                  </a:lnTo>
                  <a:lnTo>
                    <a:pt x="165" y="111"/>
                  </a:lnTo>
                  <a:lnTo>
                    <a:pt x="195" y="177"/>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5" name="Google Shape;745;p17"/>
            <p:cNvSpPr/>
            <p:nvPr/>
          </p:nvSpPr>
          <p:spPr>
            <a:xfrm rot="494564">
              <a:off x="5981472" y="4678438"/>
              <a:ext cx="224925" cy="230428"/>
            </a:xfrm>
            <a:custGeom>
              <a:avLst/>
              <a:gdLst/>
              <a:ahLst/>
              <a:cxnLst/>
              <a:rect l="l" t="t" r="r" b="b"/>
              <a:pathLst>
                <a:path w="204" h="209" extrusionOk="0">
                  <a:moveTo>
                    <a:pt x="196" y="177"/>
                  </a:moveTo>
                  <a:lnTo>
                    <a:pt x="125" y="159"/>
                  </a:lnTo>
                  <a:lnTo>
                    <a:pt x="71" y="209"/>
                  </a:lnTo>
                  <a:lnTo>
                    <a:pt x="64" y="136"/>
                  </a:lnTo>
                  <a:lnTo>
                    <a:pt x="0" y="100"/>
                  </a:lnTo>
                  <a:lnTo>
                    <a:pt x="68" y="71"/>
                  </a:lnTo>
                  <a:lnTo>
                    <a:pt x="83" y="0"/>
                  </a:lnTo>
                  <a:lnTo>
                    <a:pt x="131" y="55"/>
                  </a:lnTo>
                  <a:lnTo>
                    <a:pt x="204" y="47"/>
                  </a:lnTo>
                  <a:lnTo>
                    <a:pt x="166" y="111"/>
                  </a:lnTo>
                  <a:lnTo>
                    <a:pt x="196" y="177"/>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17"/>
            <p:cNvSpPr/>
            <p:nvPr/>
          </p:nvSpPr>
          <p:spPr>
            <a:xfrm>
              <a:off x="451305" y="4718437"/>
              <a:ext cx="145158" cy="150448"/>
            </a:xfrm>
            <a:custGeom>
              <a:avLst/>
              <a:gdLst/>
              <a:ahLst/>
              <a:cxnLst/>
              <a:rect l="l" t="t" r="r" b="b"/>
              <a:pathLst>
                <a:path w="83" h="86" extrusionOk="0">
                  <a:moveTo>
                    <a:pt x="50" y="86"/>
                  </a:moveTo>
                  <a:lnTo>
                    <a:pt x="30" y="64"/>
                  </a:lnTo>
                  <a:lnTo>
                    <a:pt x="0" y="68"/>
                  </a:lnTo>
                  <a:lnTo>
                    <a:pt x="15" y="42"/>
                  </a:lnTo>
                  <a:lnTo>
                    <a:pt x="2" y="15"/>
                  </a:lnTo>
                  <a:lnTo>
                    <a:pt x="31" y="20"/>
                  </a:lnTo>
                  <a:lnTo>
                    <a:pt x="53" y="0"/>
                  </a:lnTo>
                  <a:lnTo>
                    <a:pt x="57" y="30"/>
                  </a:lnTo>
                  <a:lnTo>
                    <a:pt x="83" y="43"/>
                  </a:lnTo>
                  <a:lnTo>
                    <a:pt x="56" y="57"/>
                  </a:lnTo>
                  <a:lnTo>
                    <a:pt x="50" y="86"/>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7" name="Google Shape;747;p17"/>
            <p:cNvSpPr/>
            <p:nvPr/>
          </p:nvSpPr>
          <p:spPr>
            <a:xfrm>
              <a:off x="4959876" y="377869"/>
              <a:ext cx="127282" cy="120481"/>
            </a:xfrm>
            <a:custGeom>
              <a:avLst/>
              <a:gdLst/>
              <a:ahLst/>
              <a:cxnLst/>
              <a:rect l="l" t="t" r="r" b="b"/>
              <a:pathLst>
                <a:path w="131" h="124" extrusionOk="0">
                  <a:moveTo>
                    <a:pt x="131" y="78"/>
                  </a:moveTo>
                  <a:lnTo>
                    <a:pt x="85" y="85"/>
                  </a:lnTo>
                  <a:lnTo>
                    <a:pt x="65" y="124"/>
                  </a:lnTo>
                  <a:lnTo>
                    <a:pt x="45" y="84"/>
                  </a:lnTo>
                  <a:lnTo>
                    <a:pt x="0" y="77"/>
                  </a:lnTo>
                  <a:lnTo>
                    <a:pt x="34" y="46"/>
                  </a:lnTo>
                  <a:lnTo>
                    <a:pt x="27" y="0"/>
                  </a:lnTo>
                  <a:lnTo>
                    <a:pt x="66" y="22"/>
                  </a:lnTo>
                  <a:lnTo>
                    <a:pt x="107" y="1"/>
                  </a:lnTo>
                  <a:lnTo>
                    <a:pt x="99" y="46"/>
                  </a:lnTo>
                  <a:lnTo>
                    <a:pt x="131" y="78"/>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8" name="Google Shape;748;p17"/>
            <p:cNvSpPr/>
            <p:nvPr/>
          </p:nvSpPr>
          <p:spPr>
            <a:xfrm>
              <a:off x="8590324" y="629333"/>
              <a:ext cx="198225" cy="204097"/>
            </a:xfrm>
            <a:custGeom>
              <a:avLst/>
              <a:gdLst/>
              <a:ahLst/>
              <a:cxnLst/>
              <a:rect l="l" t="t" r="r" b="b"/>
              <a:pathLst>
                <a:path w="203" h="209" extrusionOk="0">
                  <a:moveTo>
                    <a:pt x="195" y="177"/>
                  </a:moveTo>
                  <a:lnTo>
                    <a:pt x="124" y="159"/>
                  </a:lnTo>
                  <a:lnTo>
                    <a:pt x="70" y="209"/>
                  </a:lnTo>
                  <a:lnTo>
                    <a:pt x="64" y="136"/>
                  </a:lnTo>
                  <a:lnTo>
                    <a:pt x="0" y="100"/>
                  </a:lnTo>
                  <a:lnTo>
                    <a:pt x="68" y="72"/>
                  </a:lnTo>
                  <a:lnTo>
                    <a:pt x="82" y="0"/>
                  </a:lnTo>
                  <a:lnTo>
                    <a:pt x="130" y="55"/>
                  </a:lnTo>
                  <a:lnTo>
                    <a:pt x="203" y="47"/>
                  </a:lnTo>
                  <a:lnTo>
                    <a:pt x="165" y="111"/>
                  </a:lnTo>
                  <a:lnTo>
                    <a:pt x="195" y="177"/>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9" name="Google Shape;749;p17"/>
            <p:cNvSpPr/>
            <p:nvPr/>
          </p:nvSpPr>
          <p:spPr>
            <a:xfrm>
              <a:off x="7919326" y="294389"/>
              <a:ext cx="127275" cy="135042"/>
            </a:xfrm>
            <a:custGeom>
              <a:avLst/>
              <a:gdLst/>
              <a:ahLst/>
              <a:cxnLst/>
              <a:rect l="l" t="t" r="r" b="b"/>
              <a:pathLst>
                <a:path w="82" h="87" extrusionOk="0">
                  <a:moveTo>
                    <a:pt x="50" y="87"/>
                  </a:moveTo>
                  <a:lnTo>
                    <a:pt x="29" y="65"/>
                  </a:lnTo>
                  <a:lnTo>
                    <a:pt x="0" y="69"/>
                  </a:lnTo>
                  <a:lnTo>
                    <a:pt x="15" y="42"/>
                  </a:lnTo>
                  <a:lnTo>
                    <a:pt x="1" y="15"/>
                  </a:lnTo>
                  <a:lnTo>
                    <a:pt x="31" y="22"/>
                  </a:lnTo>
                  <a:lnTo>
                    <a:pt x="52" y="0"/>
                  </a:lnTo>
                  <a:lnTo>
                    <a:pt x="55" y="30"/>
                  </a:lnTo>
                  <a:lnTo>
                    <a:pt x="82" y="45"/>
                  </a:lnTo>
                  <a:lnTo>
                    <a:pt x="55" y="57"/>
                  </a:lnTo>
                  <a:lnTo>
                    <a:pt x="50" y="87"/>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0" name="Google Shape;750;p17"/>
            <p:cNvSpPr/>
            <p:nvPr/>
          </p:nvSpPr>
          <p:spPr>
            <a:xfrm>
              <a:off x="8706204" y="2849813"/>
              <a:ext cx="127275" cy="130389"/>
            </a:xfrm>
            <a:custGeom>
              <a:avLst/>
              <a:gdLst/>
              <a:ahLst/>
              <a:cxnLst/>
              <a:rect l="l" t="t" r="r" b="b"/>
              <a:pathLst>
                <a:path w="204" h="209" extrusionOk="0">
                  <a:moveTo>
                    <a:pt x="196" y="177"/>
                  </a:moveTo>
                  <a:lnTo>
                    <a:pt x="125" y="159"/>
                  </a:lnTo>
                  <a:lnTo>
                    <a:pt x="71" y="209"/>
                  </a:lnTo>
                  <a:lnTo>
                    <a:pt x="64" y="136"/>
                  </a:lnTo>
                  <a:lnTo>
                    <a:pt x="0" y="100"/>
                  </a:lnTo>
                  <a:lnTo>
                    <a:pt x="68" y="71"/>
                  </a:lnTo>
                  <a:lnTo>
                    <a:pt x="83" y="0"/>
                  </a:lnTo>
                  <a:lnTo>
                    <a:pt x="131" y="55"/>
                  </a:lnTo>
                  <a:lnTo>
                    <a:pt x="204" y="47"/>
                  </a:lnTo>
                  <a:lnTo>
                    <a:pt x="166" y="111"/>
                  </a:lnTo>
                  <a:lnTo>
                    <a:pt x="196" y="177"/>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1" name="Google Shape;751;p17"/>
            <p:cNvSpPr/>
            <p:nvPr/>
          </p:nvSpPr>
          <p:spPr>
            <a:xfrm rot="1512199">
              <a:off x="406707" y="2100062"/>
              <a:ext cx="234379" cy="240125"/>
            </a:xfrm>
            <a:custGeom>
              <a:avLst/>
              <a:gdLst/>
              <a:ahLst/>
              <a:cxnLst/>
              <a:rect l="l" t="t" r="r" b="b"/>
              <a:pathLst>
                <a:path w="204" h="209" extrusionOk="0">
                  <a:moveTo>
                    <a:pt x="196" y="177"/>
                  </a:moveTo>
                  <a:lnTo>
                    <a:pt x="125" y="159"/>
                  </a:lnTo>
                  <a:lnTo>
                    <a:pt x="71" y="209"/>
                  </a:lnTo>
                  <a:lnTo>
                    <a:pt x="64" y="136"/>
                  </a:lnTo>
                  <a:lnTo>
                    <a:pt x="0" y="100"/>
                  </a:lnTo>
                  <a:lnTo>
                    <a:pt x="68" y="71"/>
                  </a:lnTo>
                  <a:lnTo>
                    <a:pt x="83" y="0"/>
                  </a:lnTo>
                  <a:lnTo>
                    <a:pt x="131" y="55"/>
                  </a:lnTo>
                  <a:lnTo>
                    <a:pt x="204" y="47"/>
                  </a:lnTo>
                  <a:lnTo>
                    <a:pt x="166" y="111"/>
                  </a:lnTo>
                  <a:lnTo>
                    <a:pt x="196" y="177"/>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52" name="Google Shape;752;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lnSpc>
                <a:spcPct val="115000"/>
              </a:lnSpc>
              <a:spcBef>
                <a:spcPts val="0"/>
              </a:spcBef>
              <a:spcAft>
                <a:spcPts val="0"/>
              </a:spcAft>
              <a:buSzPts val="3000"/>
              <a:buNone/>
              <a:defRPr/>
            </a:lvl2pPr>
            <a:lvl3pPr lvl="2" rtl="0">
              <a:lnSpc>
                <a:spcPct val="115000"/>
              </a:lnSpc>
              <a:spcBef>
                <a:spcPts val="0"/>
              </a:spcBef>
              <a:spcAft>
                <a:spcPts val="0"/>
              </a:spcAft>
              <a:buSzPts val="3000"/>
              <a:buNone/>
              <a:defRPr/>
            </a:lvl3pPr>
            <a:lvl4pPr lvl="3" rtl="0">
              <a:lnSpc>
                <a:spcPct val="115000"/>
              </a:lnSpc>
              <a:spcBef>
                <a:spcPts val="0"/>
              </a:spcBef>
              <a:spcAft>
                <a:spcPts val="0"/>
              </a:spcAft>
              <a:buSzPts val="3000"/>
              <a:buNone/>
              <a:defRPr/>
            </a:lvl4pPr>
            <a:lvl5pPr lvl="4" rtl="0">
              <a:lnSpc>
                <a:spcPct val="115000"/>
              </a:lnSpc>
              <a:spcBef>
                <a:spcPts val="0"/>
              </a:spcBef>
              <a:spcAft>
                <a:spcPts val="0"/>
              </a:spcAft>
              <a:buSzPts val="3000"/>
              <a:buNone/>
              <a:defRPr/>
            </a:lvl5pPr>
            <a:lvl6pPr lvl="5" rtl="0">
              <a:lnSpc>
                <a:spcPct val="115000"/>
              </a:lnSpc>
              <a:spcBef>
                <a:spcPts val="0"/>
              </a:spcBef>
              <a:spcAft>
                <a:spcPts val="0"/>
              </a:spcAft>
              <a:buSzPts val="3000"/>
              <a:buNone/>
              <a:defRPr/>
            </a:lvl6pPr>
            <a:lvl7pPr lvl="6" rtl="0">
              <a:lnSpc>
                <a:spcPct val="115000"/>
              </a:lnSpc>
              <a:spcBef>
                <a:spcPts val="0"/>
              </a:spcBef>
              <a:spcAft>
                <a:spcPts val="0"/>
              </a:spcAft>
              <a:buSzPts val="3000"/>
              <a:buNone/>
              <a:defRPr/>
            </a:lvl7pPr>
            <a:lvl8pPr lvl="7" rtl="0">
              <a:lnSpc>
                <a:spcPct val="115000"/>
              </a:lnSpc>
              <a:spcBef>
                <a:spcPts val="0"/>
              </a:spcBef>
              <a:spcAft>
                <a:spcPts val="0"/>
              </a:spcAft>
              <a:buSzPts val="3000"/>
              <a:buNone/>
              <a:defRPr/>
            </a:lvl8pPr>
            <a:lvl9pPr lvl="8" rtl="0">
              <a:lnSpc>
                <a:spcPct val="115000"/>
              </a:lnSpc>
              <a:spcBef>
                <a:spcPts val="0"/>
              </a:spcBef>
              <a:spcAft>
                <a:spcPts val="0"/>
              </a:spcAft>
              <a:buSzPts val="3000"/>
              <a:buNone/>
              <a:defRPr/>
            </a:lvl9pPr>
          </a:lstStyle>
          <a:p>
            <a:endParaRPr/>
          </a:p>
        </p:txBody>
      </p:sp>
      <p:sp>
        <p:nvSpPr>
          <p:cNvPr id="753" name="Google Shape;753;p17"/>
          <p:cNvSpPr txBox="1">
            <a:spLocks noGrp="1"/>
          </p:cNvSpPr>
          <p:nvPr>
            <p:ph type="subTitle" idx="1"/>
          </p:nvPr>
        </p:nvSpPr>
        <p:spPr>
          <a:xfrm>
            <a:off x="4791849" y="2879550"/>
            <a:ext cx="2747400" cy="1221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2800"/>
              <a:buNone/>
              <a:defRPr sz="1400" b="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endParaRPr/>
          </a:p>
        </p:txBody>
      </p:sp>
      <p:sp>
        <p:nvSpPr>
          <p:cNvPr id="754" name="Google Shape;754;p17"/>
          <p:cNvSpPr txBox="1">
            <a:spLocks noGrp="1"/>
          </p:cNvSpPr>
          <p:nvPr>
            <p:ph type="subTitle" idx="2"/>
          </p:nvPr>
        </p:nvSpPr>
        <p:spPr>
          <a:xfrm>
            <a:off x="1604760" y="2879550"/>
            <a:ext cx="2747400" cy="1221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2800"/>
              <a:buNone/>
              <a:defRPr sz="1400" b="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endParaRPr/>
          </a:p>
        </p:txBody>
      </p:sp>
      <p:sp>
        <p:nvSpPr>
          <p:cNvPr id="755" name="Google Shape;755;p17"/>
          <p:cNvSpPr txBox="1">
            <a:spLocks noGrp="1"/>
          </p:cNvSpPr>
          <p:nvPr>
            <p:ph type="subTitle" idx="3"/>
          </p:nvPr>
        </p:nvSpPr>
        <p:spPr>
          <a:xfrm>
            <a:off x="4791850" y="2449650"/>
            <a:ext cx="2747400" cy="429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DM Sans"/>
              <a:buNone/>
              <a:defRPr sz="2200">
                <a:latin typeface="Pacifico"/>
                <a:ea typeface="Pacifico"/>
                <a:cs typeface="Pacifico"/>
                <a:sym typeface="Pacifico"/>
              </a:defRPr>
            </a:lvl1pPr>
            <a:lvl2pPr lvl="1" algn="ctr" rtl="0">
              <a:lnSpc>
                <a:spcPct val="115000"/>
              </a:lnSpc>
              <a:spcBef>
                <a:spcPts val="0"/>
              </a:spcBef>
              <a:spcAft>
                <a:spcPts val="0"/>
              </a:spcAft>
              <a:buSzPts val="2200"/>
              <a:buFont typeface="DM Sans"/>
              <a:buNone/>
              <a:defRPr sz="2200"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200"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200"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200"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200"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200"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200"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200" b="1">
                <a:latin typeface="DM Sans"/>
                <a:ea typeface="DM Sans"/>
                <a:cs typeface="DM Sans"/>
                <a:sym typeface="DM Sans"/>
              </a:defRPr>
            </a:lvl9pPr>
          </a:lstStyle>
          <a:p>
            <a:endParaRPr/>
          </a:p>
        </p:txBody>
      </p:sp>
      <p:sp>
        <p:nvSpPr>
          <p:cNvPr id="756" name="Google Shape;756;p17"/>
          <p:cNvSpPr txBox="1">
            <a:spLocks noGrp="1"/>
          </p:cNvSpPr>
          <p:nvPr>
            <p:ph type="subTitle" idx="4"/>
          </p:nvPr>
        </p:nvSpPr>
        <p:spPr>
          <a:xfrm>
            <a:off x="1604750" y="2449650"/>
            <a:ext cx="2747400" cy="429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DM Sans"/>
              <a:buNone/>
              <a:defRPr sz="2200">
                <a:latin typeface="Pacifico"/>
                <a:ea typeface="Pacifico"/>
                <a:cs typeface="Pacifico"/>
                <a:sym typeface="Pacifico"/>
              </a:defRPr>
            </a:lvl1pPr>
            <a:lvl2pPr lvl="1" algn="ctr" rtl="0">
              <a:lnSpc>
                <a:spcPct val="115000"/>
              </a:lnSpc>
              <a:spcBef>
                <a:spcPts val="0"/>
              </a:spcBef>
              <a:spcAft>
                <a:spcPts val="0"/>
              </a:spcAft>
              <a:buSzPts val="2200"/>
              <a:buFont typeface="DM Sans"/>
              <a:buNone/>
              <a:defRPr sz="2200" b="1">
                <a:latin typeface="DM Sans"/>
                <a:ea typeface="DM Sans"/>
                <a:cs typeface="DM Sans"/>
                <a:sym typeface="DM Sans"/>
              </a:defRPr>
            </a:lvl2pPr>
            <a:lvl3pPr lvl="2" algn="ctr" rtl="0">
              <a:lnSpc>
                <a:spcPct val="115000"/>
              </a:lnSpc>
              <a:spcBef>
                <a:spcPts val="0"/>
              </a:spcBef>
              <a:spcAft>
                <a:spcPts val="0"/>
              </a:spcAft>
              <a:buSzPts val="2200"/>
              <a:buFont typeface="DM Sans"/>
              <a:buNone/>
              <a:defRPr sz="2200" b="1">
                <a:latin typeface="DM Sans"/>
                <a:ea typeface="DM Sans"/>
                <a:cs typeface="DM Sans"/>
                <a:sym typeface="DM Sans"/>
              </a:defRPr>
            </a:lvl3pPr>
            <a:lvl4pPr lvl="3" algn="ctr" rtl="0">
              <a:lnSpc>
                <a:spcPct val="115000"/>
              </a:lnSpc>
              <a:spcBef>
                <a:spcPts val="0"/>
              </a:spcBef>
              <a:spcAft>
                <a:spcPts val="0"/>
              </a:spcAft>
              <a:buSzPts val="2200"/>
              <a:buFont typeface="DM Sans"/>
              <a:buNone/>
              <a:defRPr sz="2200" b="1">
                <a:latin typeface="DM Sans"/>
                <a:ea typeface="DM Sans"/>
                <a:cs typeface="DM Sans"/>
                <a:sym typeface="DM Sans"/>
              </a:defRPr>
            </a:lvl4pPr>
            <a:lvl5pPr lvl="4" algn="ctr" rtl="0">
              <a:lnSpc>
                <a:spcPct val="115000"/>
              </a:lnSpc>
              <a:spcBef>
                <a:spcPts val="0"/>
              </a:spcBef>
              <a:spcAft>
                <a:spcPts val="0"/>
              </a:spcAft>
              <a:buSzPts val="2200"/>
              <a:buFont typeface="DM Sans"/>
              <a:buNone/>
              <a:defRPr sz="2200" b="1">
                <a:latin typeface="DM Sans"/>
                <a:ea typeface="DM Sans"/>
                <a:cs typeface="DM Sans"/>
                <a:sym typeface="DM Sans"/>
              </a:defRPr>
            </a:lvl5pPr>
            <a:lvl6pPr lvl="5" algn="ctr" rtl="0">
              <a:lnSpc>
                <a:spcPct val="115000"/>
              </a:lnSpc>
              <a:spcBef>
                <a:spcPts val="0"/>
              </a:spcBef>
              <a:spcAft>
                <a:spcPts val="0"/>
              </a:spcAft>
              <a:buSzPts val="2200"/>
              <a:buFont typeface="DM Sans"/>
              <a:buNone/>
              <a:defRPr sz="2200" b="1">
                <a:latin typeface="DM Sans"/>
                <a:ea typeface="DM Sans"/>
                <a:cs typeface="DM Sans"/>
                <a:sym typeface="DM Sans"/>
              </a:defRPr>
            </a:lvl6pPr>
            <a:lvl7pPr lvl="6" algn="ctr" rtl="0">
              <a:lnSpc>
                <a:spcPct val="115000"/>
              </a:lnSpc>
              <a:spcBef>
                <a:spcPts val="0"/>
              </a:spcBef>
              <a:spcAft>
                <a:spcPts val="0"/>
              </a:spcAft>
              <a:buSzPts val="2200"/>
              <a:buFont typeface="DM Sans"/>
              <a:buNone/>
              <a:defRPr sz="2200" b="1">
                <a:latin typeface="DM Sans"/>
                <a:ea typeface="DM Sans"/>
                <a:cs typeface="DM Sans"/>
                <a:sym typeface="DM Sans"/>
              </a:defRPr>
            </a:lvl7pPr>
            <a:lvl8pPr lvl="7" algn="ctr" rtl="0">
              <a:lnSpc>
                <a:spcPct val="115000"/>
              </a:lnSpc>
              <a:spcBef>
                <a:spcPts val="0"/>
              </a:spcBef>
              <a:spcAft>
                <a:spcPts val="0"/>
              </a:spcAft>
              <a:buSzPts val="2200"/>
              <a:buFont typeface="DM Sans"/>
              <a:buNone/>
              <a:defRPr sz="2200" b="1">
                <a:latin typeface="DM Sans"/>
                <a:ea typeface="DM Sans"/>
                <a:cs typeface="DM Sans"/>
                <a:sym typeface="DM Sans"/>
              </a:defRPr>
            </a:lvl8pPr>
            <a:lvl9pPr lvl="8" algn="ctr" rtl="0">
              <a:lnSpc>
                <a:spcPct val="115000"/>
              </a:lnSpc>
              <a:spcBef>
                <a:spcPts val="0"/>
              </a:spcBef>
              <a:spcAft>
                <a:spcPts val="0"/>
              </a:spcAft>
              <a:buSzPts val="2200"/>
              <a:buFont typeface="DM Sans"/>
              <a:buNone/>
              <a:defRPr sz="2200" b="1">
                <a:latin typeface="DM Sans"/>
                <a:ea typeface="DM Sans"/>
                <a:cs typeface="DM Sans"/>
                <a:sym typeface="DM Sans"/>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2">
  <p:cSld name="ONE_COLUMN_TEXT_1">
    <p:spTree>
      <p:nvGrpSpPr>
        <p:cNvPr id="1" name="Shape 757"/>
        <p:cNvGrpSpPr/>
        <p:nvPr/>
      </p:nvGrpSpPr>
      <p:grpSpPr>
        <a:xfrm>
          <a:off x="0" y="0"/>
          <a:ext cx="0" cy="0"/>
          <a:chOff x="0" y="0"/>
          <a:chExt cx="0" cy="0"/>
        </a:xfrm>
      </p:grpSpPr>
      <p:pic>
        <p:nvPicPr>
          <p:cNvPr id="758" name="Google Shape;758;p18"/>
          <p:cNvPicPr preferRelativeResize="0"/>
          <p:nvPr/>
        </p:nvPicPr>
        <p:blipFill rotWithShape="1">
          <a:blip r:embed="rId2">
            <a:alphaModFix/>
          </a:blip>
          <a:srcRect l="79" t="179"/>
          <a:stretch/>
        </p:blipFill>
        <p:spPr>
          <a:xfrm>
            <a:off x="-12704" y="-4587"/>
            <a:ext cx="9169408" cy="5152674"/>
          </a:xfrm>
          <a:prstGeom prst="rect">
            <a:avLst/>
          </a:prstGeom>
          <a:noFill/>
          <a:ln>
            <a:noFill/>
          </a:ln>
        </p:spPr>
      </p:pic>
      <p:sp>
        <p:nvSpPr>
          <p:cNvPr id="759" name="Google Shape;759;p18"/>
          <p:cNvSpPr txBox="1">
            <a:spLocks noGrp="1"/>
          </p:cNvSpPr>
          <p:nvPr>
            <p:ph type="subTitle" idx="1"/>
          </p:nvPr>
        </p:nvSpPr>
        <p:spPr>
          <a:xfrm>
            <a:off x="4835725" y="1717650"/>
            <a:ext cx="3308400" cy="2054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0" name="Google Shape;760;p18"/>
          <p:cNvSpPr txBox="1">
            <a:spLocks noGrp="1"/>
          </p:cNvSpPr>
          <p:nvPr>
            <p:ph type="subTitle" idx="2"/>
          </p:nvPr>
        </p:nvSpPr>
        <p:spPr>
          <a:xfrm>
            <a:off x="999875" y="1717650"/>
            <a:ext cx="3308400" cy="2054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1" name="Google Shape;761;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762" name="Google Shape;762;p18"/>
          <p:cNvGrpSpPr/>
          <p:nvPr/>
        </p:nvGrpSpPr>
        <p:grpSpPr>
          <a:xfrm>
            <a:off x="239712" y="204337"/>
            <a:ext cx="8593767" cy="4758998"/>
            <a:chOff x="239712" y="204337"/>
            <a:chExt cx="8593767" cy="4758998"/>
          </a:xfrm>
        </p:grpSpPr>
        <p:sp>
          <p:nvSpPr>
            <p:cNvPr id="763" name="Google Shape;763;p18"/>
            <p:cNvSpPr/>
            <p:nvPr/>
          </p:nvSpPr>
          <p:spPr>
            <a:xfrm>
              <a:off x="378775" y="204337"/>
              <a:ext cx="224925" cy="231562"/>
            </a:xfrm>
            <a:custGeom>
              <a:avLst/>
              <a:gdLst/>
              <a:ahLst/>
              <a:cxnLst/>
              <a:rect l="l" t="t" r="r" b="b"/>
              <a:pathLst>
                <a:path w="203" h="209" extrusionOk="0">
                  <a:moveTo>
                    <a:pt x="195" y="177"/>
                  </a:moveTo>
                  <a:lnTo>
                    <a:pt x="124" y="159"/>
                  </a:lnTo>
                  <a:lnTo>
                    <a:pt x="70" y="209"/>
                  </a:lnTo>
                  <a:lnTo>
                    <a:pt x="64" y="136"/>
                  </a:lnTo>
                  <a:lnTo>
                    <a:pt x="0" y="100"/>
                  </a:lnTo>
                  <a:lnTo>
                    <a:pt x="68" y="72"/>
                  </a:lnTo>
                  <a:lnTo>
                    <a:pt x="82" y="0"/>
                  </a:lnTo>
                  <a:lnTo>
                    <a:pt x="130" y="55"/>
                  </a:lnTo>
                  <a:lnTo>
                    <a:pt x="203" y="47"/>
                  </a:lnTo>
                  <a:lnTo>
                    <a:pt x="165" y="111"/>
                  </a:lnTo>
                  <a:lnTo>
                    <a:pt x="195" y="177"/>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4" name="Google Shape;764;p18"/>
            <p:cNvSpPr/>
            <p:nvPr/>
          </p:nvSpPr>
          <p:spPr>
            <a:xfrm rot="494564">
              <a:off x="7750922" y="4623513"/>
              <a:ext cx="224925" cy="230428"/>
            </a:xfrm>
            <a:custGeom>
              <a:avLst/>
              <a:gdLst/>
              <a:ahLst/>
              <a:cxnLst/>
              <a:rect l="l" t="t" r="r" b="b"/>
              <a:pathLst>
                <a:path w="204" h="209" extrusionOk="0">
                  <a:moveTo>
                    <a:pt x="196" y="177"/>
                  </a:moveTo>
                  <a:lnTo>
                    <a:pt x="125" y="159"/>
                  </a:lnTo>
                  <a:lnTo>
                    <a:pt x="71" y="209"/>
                  </a:lnTo>
                  <a:lnTo>
                    <a:pt x="64" y="136"/>
                  </a:lnTo>
                  <a:lnTo>
                    <a:pt x="0" y="100"/>
                  </a:lnTo>
                  <a:lnTo>
                    <a:pt x="68" y="71"/>
                  </a:lnTo>
                  <a:lnTo>
                    <a:pt x="83" y="0"/>
                  </a:lnTo>
                  <a:lnTo>
                    <a:pt x="131" y="55"/>
                  </a:lnTo>
                  <a:lnTo>
                    <a:pt x="204" y="47"/>
                  </a:lnTo>
                  <a:lnTo>
                    <a:pt x="166" y="111"/>
                  </a:lnTo>
                  <a:lnTo>
                    <a:pt x="196" y="177"/>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5" name="Google Shape;765;p18"/>
            <p:cNvSpPr/>
            <p:nvPr/>
          </p:nvSpPr>
          <p:spPr>
            <a:xfrm>
              <a:off x="4464005" y="4812887"/>
              <a:ext cx="145158" cy="150448"/>
            </a:xfrm>
            <a:custGeom>
              <a:avLst/>
              <a:gdLst/>
              <a:ahLst/>
              <a:cxnLst/>
              <a:rect l="l" t="t" r="r" b="b"/>
              <a:pathLst>
                <a:path w="83" h="86" extrusionOk="0">
                  <a:moveTo>
                    <a:pt x="50" y="86"/>
                  </a:moveTo>
                  <a:lnTo>
                    <a:pt x="30" y="64"/>
                  </a:lnTo>
                  <a:lnTo>
                    <a:pt x="0" y="68"/>
                  </a:lnTo>
                  <a:lnTo>
                    <a:pt x="15" y="42"/>
                  </a:lnTo>
                  <a:lnTo>
                    <a:pt x="2" y="15"/>
                  </a:lnTo>
                  <a:lnTo>
                    <a:pt x="31" y="20"/>
                  </a:lnTo>
                  <a:lnTo>
                    <a:pt x="53" y="0"/>
                  </a:lnTo>
                  <a:lnTo>
                    <a:pt x="57" y="30"/>
                  </a:lnTo>
                  <a:lnTo>
                    <a:pt x="83" y="43"/>
                  </a:lnTo>
                  <a:lnTo>
                    <a:pt x="56" y="57"/>
                  </a:lnTo>
                  <a:lnTo>
                    <a:pt x="50" y="86"/>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6" name="Google Shape;766;p18"/>
            <p:cNvSpPr/>
            <p:nvPr/>
          </p:nvSpPr>
          <p:spPr>
            <a:xfrm>
              <a:off x="4197876" y="301669"/>
              <a:ext cx="127282" cy="120481"/>
            </a:xfrm>
            <a:custGeom>
              <a:avLst/>
              <a:gdLst/>
              <a:ahLst/>
              <a:cxnLst/>
              <a:rect l="l" t="t" r="r" b="b"/>
              <a:pathLst>
                <a:path w="131" h="124" extrusionOk="0">
                  <a:moveTo>
                    <a:pt x="131" y="78"/>
                  </a:moveTo>
                  <a:lnTo>
                    <a:pt x="85" y="85"/>
                  </a:lnTo>
                  <a:lnTo>
                    <a:pt x="65" y="124"/>
                  </a:lnTo>
                  <a:lnTo>
                    <a:pt x="45" y="84"/>
                  </a:lnTo>
                  <a:lnTo>
                    <a:pt x="0" y="77"/>
                  </a:lnTo>
                  <a:lnTo>
                    <a:pt x="34" y="46"/>
                  </a:lnTo>
                  <a:lnTo>
                    <a:pt x="27" y="0"/>
                  </a:lnTo>
                  <a:lnTo>
                    <a:pt x="66" y="22"/>
                  </a:lnTo>
                  <a:lnTo>
                    <a:pt x="107" y="1"/>
                  </a:lnTo>
                  <a:lnTo>
                    <a:pt x="99" y="46"/>
                  </a:lnTo>
                  <a:lnTo>
                    <a:pt x="131" y="78"/>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7" name="Google Shape;767;p18"/>
            <p:cNvSpPr/>
            <p:nvPr/>
          </p:nvSpPr>
          <p:spPr>
            <a:xfrm>
              <a:off x="8590324" y="629333"/>
              <a:ext cx="198225" cy="204097"/>
            </a:xfrm>
            <a:custGeom>
              <a:avLst/>
              <a:gdLst/>
              <a:ahLst/>
              <a:cxnLst/>
              <a:rect l="l" t="t" r="r" b="b"/>
              <a:pathLst>
                <a:path w="203" h="209" extrusionOk="0">
                  <a:moveTo>
                    <a:pt x="195" y="177"/>
                  </a:moveTo>
                  <a:lnTo>
                    <a:pt x="124" y="159"/>
                  </a:lnTo>
                  <a:lnTo>
                    <a:pt x="70" y="209"/>
                  </a:lnTo>
                  <a:lnTo>
                    <a:pt x="64" y="136"/>
                  </a:lnTo>
                  <a:lnTo>
                    <a:pt x="0" y="100"/>
                  </a:lnTo>
                  <a:lnTo>
                    <a:pt x="68" y="72"/>
                  </a:lnTo>
                  <a:lnTo>
                    <a:pt x="82" y="0"/>
                  </a:lnTo>
                  <a:lnTo>
                    <a:pt x="130" y="55"/>
                  </a:lnTo>
                  <a:lnTo>
                    <a:pt x="203" y="47"/>
                  </a:lnTo>
                  <a:lnTo>
                    <a:pt x="165" y="111"/>
                  </a:lnTo>
                  <a:lnTo>
                    <a:pt x="195" y="177"/>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8" name="Google Shape;768;p18"/>
            <p:cNvSpPr/>
            <p:nvPr/>
          </p:nvSpPr>
          <p:spPr>
            <a:xfrm>
              <a:off x="7919326" y="294389"/>
              <a:ext cx="127275" cy="135042"/>
            </a:xfrm>
            <a:custGeom>
              <a:avLst/>
              <a:gdLst/>
              <a:ahLst/>
              <a:cxnLst/>
              <a:rect l="l" t="t" r="r" b="b"/>
              <a:pathLst>
                <a:path w="82" h="87" extrusionOk="0">
                  <a:moveTo>
                    <a:pt x="50" y="87"/>
                  </a:moveTo>
                  <a:lnTo>
                    <a:pt x="29" y="65"/>
                  </a:lnTo>
                  <a:lnTo>
                    <a:pt x="0" y="69"/>
                  </a:lnTo>
                  <a:lnTo>
                    <a:pt x="15" y="42"/>
                  </a:lnTo>
                  <a:lnTo>
                    <a:pt x="1" y="15"/>
                  </a:lnTo>
                  <a:lnTo>
                    <a:pt x="31" y="22"/>
                  </a:lnTo>
                  <a:lnTo>
                    <a:pt x="52" y="0"/>
                  </a:lnTo>
                  <a:lnTo>
                    <a:pt x="55" y="30"/>
                  </a:lnTo>
                  <a:lnTo>
                    <a:pt x="82" y="45"/>
                  </a:lnTo>
                  <a:lnTo>
                    <a:pt x="55" y="57"/>
                  </a:lnTo>
                  <a:lnTo>
                    <a:pt x="50" y="87"/>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9" name="Google Shape;769;p18"/>
            <p:cNvSpPr/>
            <p:nvPr/>
          </p:nvSpPr>
          <p:spPr>
            <a:xfrm>
              <a:off x="8706204" y="2240213"/>
              <a:ext cx="127275" cy="130389"/>
            </a:xfrm>
            <a:custGeom>
              <a:avLst/>
              <a:gdLst/>
              <a:ahLst/>
              <a:cxnLst/>
              <a:rect l="l" t="t" r="r" b="b"/>
              <a:pathLst>
                <a:path w="204" h="209" extrusionOk="0">
                  <a:moveTo>
                    <a:pt x="196" y="177"/>
                  </a:moveTo>
                  <a:lnTo>
                    <a:pt x="125" y="159"/>
                  </a:lnTo>
                  <a:lnTo>
                    <a:pt x="71" y="209"/>
                  </a:lnTo>
                  <a:lnTo>
                    <a:pt x="64" y="136"/>
                  </a:lnTo>
                  <a:lnTo>
                    <a:pt x="0" y="100"/>
                  </a:lnTo>
                  <a:lnTo>
                    <a:pt x="68" y="71"/>
                  </a:lnTo>
                  <a:lnTo>
                    <a:pt x="83" y="0"/>
                  </a:lnTo>
                  <a:lnTo>
                    <a:pt x="131" y="55"/>
                  </a:lnTo>
                  <a:lnTo>
                    <a:pt x="204" y="47"/>
                  </a:lnTo>
                  <a:lnTo>
                    <a:pt x="166" y="111"/>
                  </a:lnTo>
                  <a:lnTo>
                    <a:pt x="196" y="177"/>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0" name="Google Shape;770;p18"/>
            <p:cNvSpPr/>
            <p:nvPr/>
          </p:nvSpPr>
          <p:spPr>
            <a:xfrm rot="1512199">
              <a:off x="279682" y="2092000"/>
              <a:ext cx="234379" cy="240125"/>
            </a:xfrm>
            <a:custGeom>
              <a:avLst/>
              <a:gdLst/>
              <a:ahLst/>
              <a:cxnLst/>
              <a:rect l="l" t="t" r="r" b="b"/>
              <a:pathLst>
                <a:path w="204" h="209" extrusionOk="0">
                  <a:moveTo>
                    <a:pt x="196" y="177"/>
                  </a:moveTo>
                  <a:lnTo>
                    <a:pt x="125" y="159"/>
                  </a:lnTo>
                  <a:lnTo>
                    <a:pt x="71" y="209"/>
                  </a:lnTo>
                  <a:lnTo>
                    <a:pt x="64" y="136"/>
                  </a:lnTo>
                  <a:lnTo>
                    <a:pt x="0" y="100"/>
                  </a:lnTo>
                  <a:lnTo>
                    <a:pt x="68" y="71"/>
                  </a:lnTo>
                  <a:lnTo>
                    <a:pt x="83" y="0"/>
                  </a:lnTo>
                  <a:lnTo>
                    <a:pt x="131" y="55"/>
                  </a:lnTo>
                  <a:lnTo>
                    <a:pt x="204" y="47"/>
                  </a:lnTo>
                  <a:lnTo>
                    <a:pt x="166" y="111"/>
                  </a:lnTo>
                  <a:lnTo>
                    <a:pt x="196" y="177"/>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71" name="Google Shape;771;p18"/>
          <p:cNvGrpSpPr/>
          <p:nvPr/>
        </p:nvGrpSpPr>
        <p:grpSpPr>
          <a:xfrm>
            <a:off x="89620" y="3649238"/>
            <a:ext cx="9058147" cy="1426042"/>
            <a:chOff x="89620" y="3649238"/>
            <a:chExt cx="9058147" cy="1426042"/>
          </a:xfrm>
        </p:grpSpPr>
        <p:grpSp>
          <p:nvGrpSpPr>
            <p:cNvPr id="772" name="Google Shape;772;p18"/>
            <p:cNvGrpSpPr/>
            <p:nvPr/>
          </p:nvGrpSpPr>
          <p:grpSpPr>
            <a:xfrm>
              <a:off x="8257317" y="3649238"/>
              <a:ext cx="890450" cy="1426042"/>
              <a:chOff x="8225365" y="3349017"/>
              <a:chExt cx="1067686" cy="1709883"/>
            </a:xfrm>
          </p:grpSpPr>
          <p:sp>
            <p:nvSpPr>
              <p:cNvPr id="773" name="Google Shape;773;p18"/>
              <p:cNvSpPr/>
              <p:nvPr/>
            </p:nvSpPr>
            <p:spPr>
              <a:xfrm>
                <a:off x="8280325" y="4927800"/>
                <a:ext cx="757200" cy="131100"/>
              </a:xfrm>
              <a:prstGeom prst="ellipse">
                <a:avLst/>
              </a:prstGeom>
              <a:solidFill>
                <a:srgbClr val="403952">
                  <a:alpha val="18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74" name="Google Shape;774;p18"/>
              <p:cNvGrpSpPr/>
              <p:nvPr/>
            </p:nvGrpSpPr>
            <p:grpSpPr>
              <a:xfrm rot="523013">
                <a:off x="8341931" y="3403005"/>
                <a:ext cx="834555" cy="1601901"/>
                <a:chOff x="2007405" y="1973016"/>
                <a:chExt cx="984268" cy="1889271"/>
              </a:xfrm>
            </p:grpSpPr>
            <p:sp>
              <p:nvSpPr>
                <p:cNvPr id="775" name="Google Shape;775;p18"/>
                <p:cNvSpPr/>
                <p:nvPr/>
              </p:nvSpPr>
              <p:spPr>
                <a:xfrm>
                  <a:off x="2394690" y="1981043"/>
                  <a:ext cx="321066" cy="402336"/>
                </a:xfrm>
                <a:custGeom>
                  <a:avLst/>
                  <a:gdLst/>
                  <a:ahLst/>
                  <a:cxnLst/>
                  <a:rect l="l" t="t" r="r" b="b"/>
                  <a:pathLst>
                    <a:path w="236" h="297" extrusionOk="0">
                      <a:moveTo>
                        <a:pt x="4" y="132"/>
                      </a:moveTo>
                      <a:cubicBezTo>
                        <a:pt x="0" y="185"/>
                        <a:pt x="15" y="238"/>
                        <a:pt x="28" y="295"/>
                      </a:cubicBezTo>
                      <a:cubicBezTo>
                        <a:pt x="40" y="296"/>
                        <a:pt x="56" y="297"/>
                        <a:pt x="77" y="297"/>
                      </a:cubicBezTo>
                      <a:cubicBezTo>
                        <a:pt x="142" y="297"/>
                        <a:pt x="161" y="289"/>
                        <a:pt x="161" y="289"/>
                      </a:cubicBezTo>
                      <a:cubicBezTo>
                        <a:pt x="236" y="81"/>
                        <a:pt x="170" y="21"/>
                        <a:pt x="119" y="4"/>
                      </a:cubicBezTo>
                      <a:cubicBezTo>
                        <a:pt x="119" y="4"/>
                        <a:pt x="119" y="4"/>
                        <a:pt x="119" y="4"/>
                      </a:cubicBezTo>
                      <a:cubicBezTo>
                        <a:pt x="116" y="4"/>
                        <a:pt x="15" y="0"/>
                        <a:pt x="4" y="132"/>
                      </a:cubicBezTo>
                      <a:close/>
                      <a:moveTo>
                        <a:pt x="160" y="235"/>
                      </a:moveTo>
                      <a:cubicBezTo>
                        <a:pt x="158" y="248"/>
                        <a:pt x="150" y="258"/>
                        <a:pt x="141" y="257"/>
                      </a:cubicBezTo>
                      <a:cubicBezTo>
                        <a:pt x="131" y="255"/>
                        <a:pt x="125" y="244"/>
                        <a:pt x="127" y="231"/>
                      </a:cubicBezTo>
                      <a:cubicBezTo>
                        <a:pt x="128" y="219"/>
                        <a:pt x="137" y="209"/>
                        <a:pt x="146" y="210"/>
                      </a:cubicBezTo>
                      <a:cubicBezTo>
                        <a:pt x="155" y="211"/>
                        <a:pt x="161" y="223"/>
                        <a:pt x="160" y="235"/>
                      </a:cubicBezTo>
                      <a:close/>
                      <a:moveTo>
                        <a:pt x="128" y="30"/>
                      </a:moveTo>
                      <a:cubicBezTo>
                        <a:pt x="149" y="26"/>
                        <a:pt x="171" y="59"/>
                        <a:pt x="178" y="102"/>
                      </a:cubicBezTo>
                      <a:cubicBezTo>
                        <a:pt x="185" y="145"/>
                        <a:pt x="175" y="183"/>
                        <a:pt x="154" y="186"/>
                      </a:cubicBezTo>
                      <a:cubicBezTo>
                        <a:pt x="133" y="189"/>
                        <a:pt x="119" y="156"/>
                        <a:pt x="112" y="113"/>
                      </a:cubicBezTo>
                      <a:cubicBezTo>
                        <a:pt x="105" y="70"/>
                        <a:pt x="107" y="33"/>
                        <a:pt x="128" y="3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6" name="Google Shape;776;p18"/>
                <p:cNvSpPr/>
                <p:nvPr/>
              </p:nvSpPr>
              <p:spPr>
                <a:xfrm>
                  <a:off x="2447867" y="2440567"/>
                  <a:ext cx="144480" cy="100333"/>
                </a:xfrm>
                <a:custGeom>
                  <a:avLst/>
                  <a:gdLst/>
                  <a:ahLst/>
                  <a:cxnLst/>
                  <a:rect l="l" t="t" r="r" b="b"/>
                  <a:pathLst>
                    <a:path w="106" h="74" extrusionOk="0">
                      <a:moveTo>
                        <a:pt x="0" y="7"/>
                      </a:moveTo>
                      <a:cubicBezTo>
                        <a:pt x="4" y="29"/>
                        <a:pt x="7" y="51"/>
                        <a:pt x="8" y="73"/>
                      </a:cubicBezTo>
                      <a:cubicBezTo>
                        <a:pt x="16" y="74"/>
                        <a:pt x="26" y="74"/>
                        <a:pt x="38" y="74"/>
                      </a:cubicBezTo>
                      <a:cubicBezTo>
                        <a:pt x="78" y="74"/>
                        <a:pt x="100" y="68"/>
                        <a:pt x="100" y="68"/>
                      </a:cubicBezTo>
                      <a:cubicBezTo>
                        <a:pt x="100" y="68"/>
                        <a:pt x="100" y="68"/>
                        <a:pt x="100" y="68"/>
                      </a:cubicBezTo>
                      <a:cubicBezTo>
                        <a:pt x="99" y="47"/>
                        <a:pt x="100" y="24"/>
                        <a:pt x="106" y="0"/>
                      </a:cubicBezTo>
                      <a:cubicBezTo>
                        <a:pt x="106" y="0"/>
                        <a:pt x="92" y="9"/>
                        <a:pt x="38" y="9"/>
                      </a:cubicBezTo>
                      <a:cubicBezTo>
                        <a:pt x="22" y="9"/>
                        <a:pt x="10" y="8"/>
                        <a:pt x="0" y="7"/>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7" name="Google Shape;777;p18"/>
                <p:cNvSpPr/>
                <p:nvPr/>
              </p:nvSpPr>
              <p:spPr>
                <a:xfrm>
                  <a:off x="2456897" y="2532873"/>
                  <a:ext cx="135450" cy="68226"/>
                </a:xfrm>
                <a:custGeom>
                  <a:avLst/>
                  <a:gdLst/>
                  <a:ahLst/>
                  <a:cxnLst/>
                  <a:rect l="l" t="t" r="r" b="b"/>
                  <a:pathLst>
                    <a:path w="99" h="50" extrusionOk="0">
                      <a:moveTo>
                        <a:pt x="31" y="6"/>
                      </a:moveTo>
                      <a:cubicBezTo>
                        <a:pt x="19" y="6"/>
                        <a:pt x="9" y="6"/>
                        <a:pt x="1" y="5"/>
                      </a:cubicBezTo>
                      <a:cubicBezTo>
                        <a:pt x="1" y="19"/>
                        <a:pt x="1" y="33"/>
                        <a:pt x="0" y="48"/>
                      </a:cubicBezTo>
                      <a:cubicBezTo>
                        <a:pt x="8" y="49"/>
                        <a:pt x="19" y="50"/>
                        <a:pt x="31" y="50"/>
                      </a:cubicBezTo>
                      <a:cubicBezTo>
                        <a:pt x="80" y="50"/>
                        <a:pt x="99" y="39"/>
                        <a:pt x="99" y="39"/>
                      </a:cubicBezTo>
                      <a:cubicBezTo>
                        <a:pt x="96" y="26"/>
                        <a:pt x="94" y="14"/>
                        <a:pt x="93" y="0"/>
                      </a:cubicBezTo>
                      <a:cubicBezTo>
                        <a:pt x="93" y="0"/>
                        <a:pt x="93" y="0"/>
                        <a:pt x="93" y="0"/>
                      </a:cubicBezTo>
                      <a:cubicBezTo>
                        <a:pt x="93" y="0"/>
                        <a:pt x="71" y="6"/>
                        <a:pt x="31"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8" name="Google Shape;778;p18"/>
                <p:cNvSpPr/>
                <p:nvPr/>
              </p:nvSpPr>
              <p:spPr>
                <a:xfrm>
                  <a:off x="2218104" y="2586049"/>
                  <a:ext cx="773568" cy="1272221"/>
                </a:xfrm>
                <a:custGeom>
                  <a:avLst/>
                  <a:gdLst/>
                  <a:ahLst/>
                  <a:cxnLst/>
                  <a:rect l="l" t="t" r="r" b="b"/>
                  <a:pathLst>
                    <a:path w="569" h="937" extrusionOk="0">
                      <a:moveTo>
                        <a:pt x="275" y="0"/>
                      </a:moveTo>
                      <a:cubicBezTo>
                        <a:pt x="275" y="0"/>
                        <a:pt x="256" y="11"/>
                        <a:pt x="207" y="11"/>
                      </a:cubicBezTo>
                      <a:cubicBezTo>
                        <a:pt x="195" y="11"/>
                        <a:pt x="184" y="10"/>
                        <a:pt x="176" y="9"/>
                      </a:cubicBezTo>
                      <a:cubicBezTo>
                        <a:pt x="172" y="52"/>
                        <a:pt x="160" y="98"/>
                        <a:pt x="134" y="147"/>
                      </a:cubicBezTo>
                      <a:cubicBezTo>
                        <a:pt x="0" y="406"/>
                        <a:pt x="37" y="802"/>
                        <a:pt x="147" y="934"/>
                      </a:cubicBezTo>
                      <a:cubicBezTo>
                        <a:pt x="164" y="935"/>
                        <a:pt x="183" y="937"/>
                        <a:pt x="207" y="937"/>
                      </a:cubicBezTo>
                      <a:cubicBezTo>
                        <a:pt x="313" y="937"/>
                        <a:pt x="349" y="913"/>
                        <a:pt x="349" y="913"/>
                      </a:cubicBezTo>
                      <a:cubicBezTo>
                        <a:pt x="569" y="332"/>
                        <a:pt x="319" y="189"/>
                        <a:pt x="275" y="0"/>
                      </a:cubicBezTo>
                      <a:close/>
                      <a:moveTo>
                        <a:pt x="321" y="199"/>
                      </a:moveTo>
                      <a:cubicBezTo>
                        <a:pt x="314" y="202"/>
                        <a:pt x="304" y="193"/>
                        <a:pt x="299" y="179"/>
                      </a:cubicBezTo>
                      <a:cubicBezTo>
                        <a:pt x="294" y="165"/>
                        <a:pt x="297" y="152"/>
                        <a:pt x="304" y="149"/>
                      </a:cubicBezTo>
                      <a:cubicBezTo>
                        <a:pt x="311" y="147"/>
                        <a:pt x="321" y="156"/>
                        <a:pt x="326" y="170"/>
                      </a:cubicBezTo>
                      <a:cubicBezTo>
                        <a:pt x="331" y="184"/>
                        <a:pt x="328" y="197"/>
                        <a:pt x="321" y="199"/>
                      </a:cubicBezTo>
                      <a:close/>
                      <a:moveTo>
                        <a:pt x="355" y="821"/>
                      </a:moveTo>
                      <a:cubicBezTo>
                        <a:pt x="351" y="836"/>
                        <a:pt x="343" y="847"/>
                        <a:pt x="337" y="846"/>
                      </a:cubicBezTo>
                      <a:cubicBezTo>
                        <a:pt x="331" y="844"/>
                        <a:pt x="328" y="831"/>
                        <a:pt x="332" y="815"/>
                      </a:cubicBezTo>
                      <a:cubicBezTo>
                        <a:pt x="335" y="800"/>
                        <a:pt x="343" y="789"/>
                        <a:pt x="350" y="790"/>
                      </a:cubicBezTo>
                      <a:cubicBezTo>
                        <a:pt x="356" y="792"/>
                        <a:pt x="358" y="805"/>
                        <a:pt x="355" y="821"/>
                      </a:cubicBezTo>
                      <a:close/>
                      <a:moveTo>
                        <a:pt x="355" y="766"/>
                      </a:moveTo>
                      <a:cubicBezTo>
                        <a:pt x="340" y="766"/>
                        <a:pt x="342" y="622"/>
                        <a:pt x="337" y="488"/>
                      </a:cubicBezTo>
                      <a:cubicBezTo>
                        <a:pt x="332" y="354"/>
                        <a:pt x="315" y="243"/>
                        <a:pt x="337" y="225"/>
                      </a:cubicBezTo>
                      <a:cubicBezTo>
                        <a:pt x="355" y="211"/>
                        <a:pt x="401" y="354"/>
                        <a:pt x="406" y="488"/>
                      </a:cubicBezTo>
                      <a:cubicBezTo>
                        <a:pt x="411" y="622"/>
                        <a:pt x="378" y="767"/>
                        <a:pt x="355" y="766"/>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9" name="Google Shape;779;p18"/>
                <p:cNvSpPr/>
                <p:nvPr/>
              </p:nvSpPr>
              <p:spPr>
                <a:xfrm>
                  <a:off x="2432817" y="2373344"/>
                  <a:ext cx="180599" cy="79263"/>
                </a:xfrm>
                <a:custGeom>
                  <a:avLst/>
                  <a:gdLst/>
                  <a:ahLst/>
                  <a:cxnLst/>
                  <a:rect l="l" t="t" r="r" b="b"/>
                  <a:pathLst>
                    <a:path w="133" h="59" extrusionOk="0">
                      <a:moveTo>
                        <a:pt x="0" y="6"/>
                      </a:moveTo>
                      <a:cubicBezTo>
                        <a:pt x="4" y="23"/>
                        <a:pt x="8" y="40"/>
                        <a:pt x="11" y="57"/>
                      </a:cubicBezTo>
                      <a:cubicBezTo>
                        <a:pt x="21" y="58"/>
                        <a:pt x="33" y="59"/>
                        <a:pt x="49" y="59"/>
                      </a:cubicBezTo>
                      <a:cubicBezTo>
                        <a:pt x="103" y="59"/>
                        <a:pt x="117" y="50"/>
                        <a:pt x="117" y="50"/>
                      </a:cubicBezTo>
                      <a:cubicBezTo>
                        <a:pt x="120" y="37"/>
                        <a:pt x="124" y="25"/>
                        <a:pt x="129" y="11"/>
                      </a:cubicBezTo>
                      <a:cubicBezTo>
                        <a:pt x="130" y="7"/>
                        <a:pt x="132" y="4"/>
                        <a:pt x="133" y="0"/>
                      </a:cubicBezTo>
                      <a:cubicBezTo>
                        <a:pt x="133" y="0"/>
                        <a:pt x="114" y="8"/>
                        <a:pt x="49" y="8"/>
                      </a:cubicBezTo>
                      <a:cubicBezTo>
                        <a:pt x="28" y="8"/>
                        <a:pt x="12" y="7"/>
                        <a:pt x="0"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780;p18"/>
                <p:cNvSpPr/>
                <p:nvPr/>
              </p:nvSpPr>
              <p:spPr>
                <a:xfrm>
                  <a:off x="2246197" y="1977029"/>
                  <a:ext cx="310030" cy="404341"/>
                </a:xfrm>
                <a:custGeom>
                  <a:avLst/>
                  <a:gdLst/>
                  <a:ahLst/>
                  <a:cxnLst/>
                  <a:rect l="l" t="t" r="r" b="b"/>
                  <a:pathLst>
                    <a:path w="228" h="298" extrusionOk="0">
                      <a:moveTo>
                        <a:pt x="113" y="135"/>
                      </a:moveTo>
                      <a:cubicBezTo>
                        <a:pt x="124" y="3"/>
                        <a:pt x="225" y="7"/>
                        <a:pt x="228" y="7"/>
                      </a:cubicBezTo>
                      <a:cubicBezTo>
                        <a:pt x="210" y="1"/>
                        <a:pt x="194" y="0"/>
                        <a:pt x="186" y="0"/>
                      </a:cubicBezTo>
                      <a:cubicBezTo>
                        <a:pt x="154" y="0"/>
                        <a:pt x="0" y="11"/>
                        <a:pt x="101" y="292"/>
                      </a:cubicBezTo>
                      <a:cubicBezTo>
                        <a:pt x="101" y="292"/>
                        <a:pt x="110" y="295"/>
                        <a:pt x="137" y="298"/>
                      </a:cubicBezTo>
                      <a:cubicBezTo>
                        <a:pt x="124" y="241"/>
                        <a:pt x="109" y="188"/>
                        <a:pt x="113" y="13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1" name="Google Shape;781;p18"/>
                <p:cNvSpPr/>
                <p:nvPr/>
              </p:nvSpPr>
              <p:spPr>
                <a:xfrm>
                  <a:off x="2405727" y="2440567"/>
                  <a:ext cx="53177" cy="99330"/>
                </a:xfrm>
                <a:custGeom>
                  <a:avLst/>
                  <a:gdLst/>
                  <a:ahLst/>
                  <a:cxnLst/>
                  <a:rect l="l" t="t" r="r" b="b"/>
                  <a:pathLst>
                    <a:path w="39" h="73" extrusionOk="0">
                      <a:moveTo>
                        <a:pt x="39" y="73"/>
                      </a:moveTo>
                      <a:cubicBezTo>
                        <a:pt x="38" y="51"/>
                        <a:pt x="35" y="29"/>
                        <a:pt x="31" y="7"/>
                      </a:cubicBezTo>
                      <a:cubicBezTo>
                        <a:pt x="7" y="5"/>
                        <a:pt x="0" y="0"/>
                        <a:pt x="0" y="0"/>
                      </a:cubicBezTo>
                      <a:cubicBezTo>
                        <a:pt x="6" y="24"/>
                        <a:pt x="7" y="47"/>
                        <a:pt x="6" y="68"/>
                      </a:cubicBezTo>
                      <a:cubicBezTo>
                        <a:pt x="6" y="68"/>
                        <a:pt x="6" y="68"/>
                        <a:pt x="6" y="68"/>
                      </a:cubicBezTo>
                      <a:cubicBezTo>
                        <a:pt x="6" y="68"/>
                        <a:pt x="17" y="71"/>
                        <a:pt x="39" y="7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2" name="Google Shape;782;p18"/>
                <p:cNvSpPr/>
                <p:nvPr/>
              </p:nvSpPr>
              <p:spPr>
                <a:xfrm>
                  <a:off x="2405727" y="2532873"/>
                  <a:ext cx="53177" cy="65217"/>
                </a:xfrm>
                <a:custGeom>
                  <a:avLst/>
                  <a:gdLst/>
                  <a:ahLst/>
                  <a:cxnLst/>
                  <a:rect l="l" t="t" r="r" b="b"/>
                  <a:pathLst>
                    <a:path w="39" h="48" extrusionOk="0">
                      <a:moveTo>
                        <a:pt x="39" y="5"/>
                      </a:moveTo>
                      <a:cubicBezTo>
                        <a:pt x="17" y="3"/>
                        <a:pt x="6" y="0"/>
                        <a:pt x="6" y="0"/>
                      </a:cubicBezTo>
                      <a:cubicBezTo>
                        <a:pt x="6" y="0"/>
                        <a:pt x="6" y="0"/>
                        <a:pt x="6" y="0"/>
                      </a:cubicBezTo>
                      <a:cubicBezTo>
                        <a:pt x="5" y="14"/>
                        <a:pt x="3" y="26"/>
                        <a:pt x="0" y="39"/>
                      </a:cubicBezTo>
                      <a:cubicBezTo>
                        <a:pt x="0" y="39"/>
                        <a:pt x="11" y="45"/>
                        <a:pt x="38" y="48"/>
                      </a:cubicBezTo>
                      <a:cubicBezTo>
                        <a:pt x="39" y="33"/>
                        <a:pt x="39" y="19"/>
                        <a:pt x="39" y="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3" name="Google Shape;783;p18"/>
                <p:cNvSpPr/>
                <p:nvPr/>
              </p:nvSpPr>
              <p:spPr>
                <a:xfrm>
                  <a:off x="2007405" y="2586049"/>
                  <a:ext cx="449492" cy="1268209"/>
                </a:xfrm>
                <a:custGeom>
                  <a:avLst/>
                  <a:gdLst/>
                  <a:ahLst/>
                  <a:cxnLst/>
                  <a:rect l="l" t="t" r="r" b="b"/>
                  <a:pathLst>
                    <a:path w="331" h="934" extrusionOk="0">
                      <a:moveTo>
                        <a:pt x="289" y="147"/>
                      </a:moveTo>
                      <a:cubicBezTo>
                        <a:pt x="315" y="98"/>
                        <a:pt x="327" y="52"/>
                        <a:pt x="331" y="9"/>
                      </a:cubicBezTo>
                      <a:cubicBezTo>
                        <a:pt x="304" y="6"/>
                        <a:pt x="293" y="0"/>
                        <a:pt x="293" y="0"/>
                      </a:cubicBezTo>
                      <a:cubicBezTo>
                        <a:pt x="250" y="189"/>
                        <a:pt x="0" y="332"/>
                        <a:pt x="220" y="913"/>
                      </a:cubicBezTo>
                      <a:cubicBezTo>
                        <a:pt x="220" y="913"/>
                        <a:pt x="242" y="928"/>
                        <a:pt x="302" y="934"/>
                      </a:cubicBezTo>
                      <a:cubicBezTo>
                        <a:pt x="192" y="802"/>
                        <a:pt x="155" y="406"/>
                        <a:pt x="289" y="14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4" name="Google Shape;784;p18"/>
                <p:cNvSpPr/>
                <p:nvPr/>
              </p:nvSpPr>
              <p:spPr>
                <a:xfrm>
                  <a:off x="2383654" y="2373344"/>
                  <a:ext cx="64213" cy="77257"/>
                </a:xfrm>
                <a:custGeom>
                  <a:avLst/>
                  <a:gdLst/>
                  <a:ahLst/>
                  <a:cxnLst/>
                  <a:rect l="l" t="t" r="r" b="b"/>
                  <a:pathLst>
                    <a:path w="47" h="57" extrusionOk="0">
                      <a:moveTo>
                        <a:pt x="36" y="6"/>
                      </a:moveTo>
                      <a:cubicBezTo>
                        <a:pt x="9" y="3"/>
                        <a:pt x="0" y="0"/>
                        <a:pt x="0" y="0"/>
                      </a:cubicBezTo>
                      <a:cubicBezTo>
                        <a:pt x="2" y="4"/>
                        <a:pt x="3" y="7"/>
                        <a:pt x="5" y="11"/>
                      </a:cubicBezTo>
                      <a:cubicBezTo>
                        <a:pt x="10" y="25"/>
                        <a:pt x="13" y="37"/>
                        <a:pt x="16" y="50"/>
                      </a:cubicBezTo>
                      <a:cubicBezTo>
                        <a:pt x="16" y="50"/>
                        <a:pt x="23" y="55"/>
                        <a:pt x="47" y="57"/>
                      </a:cubicBezTo>
                      <a:cubicBezTo>
                        <a:pt x="44" y="40"/>
                        <a:pt x="40" y="23"/>
                        <a:pt x="36"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5" name="Google Shape;785;p18"/>
                <p:cNvSpPr/>
                <p:nvPr/>
              </p:nvSpPr>
              <p:spPr>
                <a:xfrm>
                  <a:off x="2537163" y="2016159"/>
                  <a:ext cx="109363" cy="220732"/>
                </a:xfrm>
                <a:custGeom>
                  <a:avLst/>
                  <a:gdLst/>
                  <a:ahLst/>
                  <a:cxnLst/>
                  <a:rect l="l" t="t" r="r" b="b"/>
                  <a:pathLst>
                    <a:path w="80" h="163" extrusionOk="0">
                      <a:moveTo>
                        <a:pt x="7" y="87"/>
                      </a:moveTo>
                      <a:cubicBezTo>
                        <a:pt x="14" y="130"/>
                        <a:pt x="28" y="163"/>
                        <a:pt x="49" y="160"/>
                      </a:cubicBezTo>
                      <a:cubicBezTo>
                        <a:pt x="70" y="157"/>
                        <a:pt x="80" y="119"/>
                        <a:pt x="73" y="76"/>
                      </a:cubicBezTo>
                      <a:cubicBezTo>
                        <a:pt x="66" y="33"/>
                        <a:pt x="44" y="0"/>
                        <a:pt x="23" y="4"/>
                      </a:cubicBezTo>
                      <a:cubicBezTo>
                        <a:pt x="2" y="7"/>
                        <a:pt x="0" y="44"/>
                        <a:pt x="7" y="8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6" name="Google Shape;786;p18"/>
                <p:cNvSpPr/>
                <p:nvPr/>
              </p:nvSpPr>
              <p:spPr>
                <a:xfrm>
                  <a:off x="2564253" y="2263981"/>
                  <a:ext cx="49164" cy="67223"/>
                </a:xfrm>
                <a:custGeom>
                  <a:avLst/>
                  <a:gdLst/>
                  <a:ahLst/>
                  <a:cxnLst/>
                  <a:rect l="l" t="t" r="r" b="b"/>
                  <a:pathLst>
                    <a:path w="36" h="49" extrusionOk="0">
                      <a:moveTo>
                        <a:pt x="21" y="1"/>
                      </a:moveTo>
                      <a:cubicBezTo>
                        <a:pt x="12" y="0"/>
                        <a:pt x="3" y="10"/>
                        <a:pt x="2" y="22"/>
                      </a:cubicBezTo>
                      <a:cubicBezTo>
                        <a:pt x="0" y="35"/>
                        <a:pt x="6" y="46"/>
                        <a:pt x="16" y="48"/>
                      </a:cubicBezTo>
                      <a:cubicBezTo>
                        <a:pt x="25" y="49"/>
                        <a:pt x="33" y="39"/>
                        <a:pt x="35" y="26"/>
                      </a:cubicBezTo>
                      <a:cubicBezTo>
                        <a:pt x="36" y="14"/>
                        <a:pt x="30" y="2"/>
                        <a:pt x="21" y="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7" name="Google Shape;787;p18"/>
                <p:cNvSpPr/>
                <p:nvPr/>
              </p:nvSpPr>
              <p:spPr>
                <a:xfrm>
                  <a:off x="2646527" y="2873001"/>
                  <a:ext cx="130433" cy="754503"/>
                </a:xfrm>
                <a:custGeom>
                  <a:avLst/>
                  <a:gdLst/>
                  <a:ahLst/>
                  <a:cxnLst/>
                  <a:rect l="l" t="t" r="r" b="b"/>
                  <a:pathLst>
                    <a:path w="96" h="556" extrusionOk="0">
                      <a:moveTo>
                        <a:pt x="91" y="277"/>
                      </a:moveTo>
                      <a:cubicBezTo>
                        <a:pt x="86" y="143"/>
                        <a:pt x="40" y="0"/>
                        <a:pt x="22" y="14"/>
                      </a:cubicBezTo>
                      <a:cubicBezTo>
                        <a:pt x="0" y="32"/>
                        <a:pt x="17" y="143"/>
                        <a:pt x="22" y="277"/>
                      </a:cubicBezTo>
                      <a:cubicBezTo>
                        <a:pt x="27" y="411"/>
                        <a:pt x="25" y="555"/>
                        <a:pt x="40" y="555"/>
                      </a:cubicBezTo>
                      <a:cubicBezTo>
                        <a:pt x="63" y="556"/>
                        <a:pt x="96" y="411"/>
                        <a:pt x="91" y="27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8" name="Google Shape;788;p18"/>
                <p:cNvSpPr/>
                <p:nvPr/>
              </p:nvSpPr>
              <p:spPr>
                <a:xfrm>
                  <a:off x="2617430" y="2785712"/>
                  <a:ext cx="50167" cy="74246"/>
                </a:xfrm>
                <a:custGeom>
                  <a:avLst/>
                  <a:gdLst/>
                  <a:ahLst/>
                  <a:cxnLst/>
                  <a:rect l="l" t="t" r="r" b="b"/>
                  <a:pathLst>
                    <a:path w="37" h="55" extrusionOk="0">
                      <a:moveTo>
                        <a:pt x="32" y="23"/>
                      </a:moveTo>
                      <a:cubicBezTo>
                        <a:pt x="27" y="9"/>
                        <a:pt x="17" y="0"/>
                        <a:pt x="10" y="2"/>
                      </a:cubicBezTo>
                      <a:cubicBezTo>
                        <a:pt x="3" y="5"/>
                        <a:pt x="0" y="18"/>
                        <a:pt x="5" y="32"/>
                      </a:cubicBezTo>
                      <a:cubicBezTo>
                        <a:pt x="10" y="46"/>
                        <a:pt x="20" y="55"/>
                        <a:pt x="27" y="52"/>
                      </a:cubicBezTo>
                      <a:cubicBezTo>
                        <a:pt x="34" y="50"/>
                        <a:pt x="37" y="37"/>
                        <a:pt x="32" y="2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9" name="Google Shape;789;p18"/>
                <p:cNvSpPr/>
                <p:nvPr/>
              </p:nvSpPr>
              <p:spPr>
                <a:xfrm>
                  <a:off x="2246197" y="1977029"/>
                  <a:ext cx="310030" cy="404341"/>
                </a:xfrm>
                <a:custGeom>
                  <a:avLst/>
                  <a:gdLst/>
                  <a:ahLst/>
                  <a:cxnLst/>
                  <a:rect l="l" t="t" r="r" b="b"/>
                  <a:pathLst>
                    <a:path w="228" h="298" extrusionOk="0">
                      <a:moveTo>
                        <a:pt x="113" y="135"/>
                      </a:moveTo>
                      <a:cubicBezTo>
                        <a:pt x="124" y="3"/>
                        <a:pt x="225" y="7"/>
                        <a:pt x="228" y="7"/>
                      </a:cubicBezTo>
                      <a:cubicBezTo>
                        <a:pt x="210" y="1"/>
                        <a:pt x="194" y="0"/>
                        <a:pt x="186" y="0"/>
                      </a:cubicBezTo>
                      <a:cubicBezTo>
                        <a:pt x="154" y="0"/>
                        <a:pt x="0" y="11"/>
                        <a:pt x="101" y="292"/>
                      </a:cubicBezTo>
                      <a:cubicBezTo>
                        <a:pt x="101" y="292"/>
                        <a:pt x="110" y="295"/>
                        <a:pt x="137" y="298"/>
                      </a:cubicBezTo>
                      <a:cubicBezTo>
                        <a:pt x="124" y="241"/>
                        <a:pt x="109" y="188"/>
                        <a:pt x="113" y="135"/>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0" name="Google Shape;790;p18"/>
                <p:cNvSpPr/>
                <p:nvPr/>
              </p:nvSpPr>
              <p:spPr>
                <a:xfrm>
                  <a:off x="2405727" y="2532873"/>
                  <a:ext cx="53177" cy="65217"/>
                </a:xfrm>
                <a:custGeom>
                  <a:avLst/>
                  <a:gdLst/>
                  <a:ahLst/>
                  <a:cxnLst/>
                  <a:rect l="l" t="t" r="r" b="b"/>
                  <a:pathLst>
                    <a:path w="39" h="48" extrusionOk="0">
                      <a:moveTo>
                        <a:pt x="39" y="5"/>
                      </a:moveTo>
                      <a:cubicBezTo>
                        <a:pt x="17" y="3"/>
                        <a:pt x="6" y="0"/>
                        <a:pt x="6" y="0"/>
                      </a:cubicBezTo>
                      <a:cubicBezTo>
                        <a:pt x="6" y="0"/>
                        <a:pt x="6" y="0"/>
                        <a:pt x="6" y="0"/>
                      </a:cubicBezTo>
                      <a:cubicBezTo>
                        <a:pt x="5" y="14"/>
                        <a:pt x="3" y="26"/>
                        <a:pt x="0" y="39"/>
                      </a:cubicBezTo>
                      <a:cubicBezTo>
                        <a:pt x="0" y="39"/>
                        <a:pt x="11" y="45"/>
                        <a:pt x="38" y="48"/>
                      </a:cubicBezTo>
                      <a:cubicBezTo>
                        <a:pt x="39" y="33"/>
                        <a:pt x="39" y="19"/>
                        <a:pt x="39" y="5"/>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1" name="Google Shape;791;p18"/>
                <p:cNvSpPr/>
                <p:nvPr/>
              </p:nvSpPr>
              <p:spPr>
                <a:xfrm>
                  <a:off x="2007405" y="2586049"/>
                  <a:ext cx="449492" cy="1268209"/>
                </a:xfrm>
                <a:custGeom>
                  <a:avLst/>
                  <a:gdLst/>
                  <a:ahLst/>
                  <a:cxnLst/>
                  <a:rect l="l" t="t" r="r" b="b"/>
                  <a:pathLst>
                    <a:path w="331" h="934" extrusionOk="0">
                      <a:moveTo>
                        <a:pt x="289" y="147"/>
                      </a:moveTo>
                      <a:cubicBezTo>
                        <a:pt x="315" y="98"/>
                        <a:pt x="327" y="52"/>
                        <a:pt x="331" y="9"/>
                      </a:cubicBezTo>
                      <a:cubicBezTo>
                        <a:pt x="304" y="6"/>
                        <a:pt x="293" y="0"/>
                        <a:pt x="293" y="0"/>
                      </a:cubicBezTo>
                      <a:cubicBezTo>
                        <a:pt x="250" y="189"/>
                        <a:pt x="0" y="332"/>
                        <a:pt x="220" y="913"/>
                      </a:cubicBezTo>
                      <a:cubicBezTo>
                        <a:pt x="220" y="913"/>
                        <a:pt x="242" y="928"/>
                        <a:pt x="302" y="934"/>
                      </a:cubicBezTo>
                      <a:cubicBezTo>
                        <a:pt x="192" y="802"/>
                        <a:pt x="155" y="406"/>
                        <a:pt x="289" y="147"/>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2" name="Google Shape;792;p18"/>
                <p:cNvSpPr/>
                <p:nvPr/>
              </p:nvSpPr>
              <p:spPr>
                <a:xfrm>
                  <a:off x="2383654" y="2373344"/>
                  <a:ext cx="64213" cy="77257"/>
                </a:xfrm>
                <a:custGeom>
                  <a:avLst/>
                  <a:gdLst/>
                  <a:ahLst/>
                  <a:cxnLst/>
                  <a:rect l="l" t="t" r="r" b="b"/>
                  <a:pathLst>
                    <a:path w="47" h="57" extrusionOk="0">
                      <a:moveTo>
                        <a:pt x="36" y="6"/>
                      </a:moveTo>
                      <a:cubicBezTo>
                        <a:pt x="9" y="3"/>
                        <a:pt x="0" y="0"/>
                        <a:pt x="0" y="0"/>
                      </a:cubicBezTo>
                      <a:cubicBezTo>
                        <a:pt x="2" y="4"/>
                        <a:pt x="3" y="7"/>
                        <a:pt x="5" y="11"/>
                      </a:cubicBezTo>
                      <a:cubicBezTo>
                        <a:pt x="10" y="25"/>
                        <a:pt x="13" y="37"/>
                        <a:pt x="16" y="50"/>
                      </a:cubicBezTo>
                      <a:cubicBezTo>
                        <a:pt x="16" y="50"/>
                        <a:pt x="23" y="55"/>
                        <a:pt x="47" y="57"/>
                      </a:cubicBezTo>
                      <a:cubicBezTo>
                        <a:pt x="44" y="40"/>
                        <a:pt x="40" y="23"/>
                        <a:pt x="36" y="6"/>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3" name="Google Shape;793;p18"/>
                <p:cNvSpPr/>
                <p:nvPr/>
              </p:nvSpPr>
              <p:spPr>
                <a:xfrm rot="842175">
                  <a:off x="2669717" y="3659902"/>
                  <a:ext cx="30923" cy="74654"/>
                </a:xfrm>
                <a:prstGeom prst="ellipse">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94" name="Google Shape;794;p18"/>
                <p:cNvSpPr/>
                <p:nvPr/>
              </p:nvSpPr>
              <p:spPr>
                <a:xfrm>
                  <a:off x="2084661" y="1973016"/>
                  <a:ext cx="827748" cy="1889271"/>
                </a:xfrm>
                <a:custGeom>
                  <a:avLst/>
                  <a:gdLst/>
                  <a:ahLst/>
                  <a:cxnLst/>
                  <a:rect l="l" t="t" r="r" b="b"/>
                  <a:pathLst>
                    <a:path w="609" h="1392" extrusionOk="0">
                      <a:moveTo>
                        <a:pt x="534" y="869"/>
                      </a:moveTo>
                      <a:cubicBezTo>
                        <a:pt x="520" y="748"/>
                        <a:pt x="475" y="664"/>
                        <a:pt x="436" y="590"/>
                      </a:cubicBezTo>
                      <a:cubicBezTo>
                        <a:pt x="410" y="542"/>
                        <a:pt x="387" y="498"/>
                        <a:pt x="376" y="451"/>
                      </a:cubicBezTo>
                      <a:cubicBezTo>
                        <a:pt x="373" y="438"/>
                        <a:pt x="371" y="426"/>
                        <a:pt x="370" y="413"/>
                      </a:cubicBezTo>
                      <a:cubicBezTo>
                        <a:pt x="369" y="391"/>
                        <a:pt x="371" y="368"/>
                        <a:pt x="376" y="345"/>
                      </a:cubicBezTo>
                      <a:cubicBezTo>
                        <a:pt x="379" y="333"/>
                        <a:pt x="383" y="320"/>
                        <a:pt x="387" y="307"/>
                      </a:cubicBezTo>
                      <a:cubicBezTo>
                        <a:pt x="389" y="304"/>
                        <a:pt x="390" y="300"/>
                        <a:pt x="392" y="296"/>
                      </a:cubicBezTo>
                      <a:cubicBezTo>
                        <a:pt x="434" y="180"/>
                        <a:pt x="437" y="96"/>
                        <a:pt x="402" y="46"/>
                      </a:cubicBezTo>
                      <a:cubicBezTo>
                        <a:pt x="373" y="5"/>
                        <a:pt x="324" y="0"/>
                        <a:pt x="305" y="0"/>
                      </a:cubicBezTo>
                      <a:cubicBezTo>
                        <a:pt x="285" y="0"/>
                        <a:pt x="237" y="5"/>
                        <a:pt x="207" y="46"/>
                      </a:cubicBezTo>
                      <a:cubicBezTo>
                        <a:pt x="172" y="96"/>
                        <a:pt x="176" y="180"/>
                        <a:pt x="218" y="296"/>
                      </a:cubicBezTo>
                      <a:cubicBezTo>
                        <a:pt x="219" y="300"/>
                        <a:pt x="220" y="304"/>
                        <a:pt x="222" y="307"/>
                      </a:cubicBezTo>
                      <a:cubicBezTo>
                        <a:pt x="227" y="320"/>
                        <a:pt x="231" y="333"/>
                        <a:pt x="233" y="345"/>
                      </a:cubicBezTo>
                      <a:cubicBezTo>
                        <a:pt x="239" y="368"/>
                        <a:pt x="240" y="391"/>
                        <a:pt x="239" y="413"/>
                      </a:cubicBezTo>
                      <a:cubicBezTo>
                        <a:pt x="238" y="426"/>
                        <a:pt x="236" y="438"/>
                        <a:pt x="233" y="451"/>
                      </a:cubicBezTo>
                      <a:cubicBezTo>
                        <a:pt x="223" y="498"/>
                        <a:pt x="199" y="542"/>
                        <a:pt x="174" y="590"/>
                      </a:cubicBezTo>
                      <a:cubicBezTo>
                        <a:pt x="134" y="664"/>
                        <a:pt x="89" y="748"/>
                        <a:pt x="75" y="869"/>
                      </a:cubicBezTo>
                      <a:cubicBezTo>
                        <a:pt x="58" y="1009"/>
                        <a:pt x="86" y="1172"/>
                        <a:pt x="160" y="1366"/>
                      </a:cubicBezTo>
                      <a:cubicBezTo>
                        <a:pt x="160" y="1367"/>
                        <a:pt x="160" y="1367"/>
                        <a:pt x="161" y="1368"/>
                      </a:cubicBezTo>
                      <a:cubicBezTo>
                        <a:pt x="163" y="1369"/>
                        <a:pt x="199" y="1392"/>
                        <a:pt x="305" y="1392"/>
                      </a:cubicBezTo>
                      <a:cubicBezTo>
                        <a:pt x="410" y="1392"/>
                        <a:pt x="447" y="1369"/>
                        <a:pt x="448" y="1368"/>
                      </a:cubicBezTo>
                      <a:cubicBezTo>
                        <a:pt x="449" y="1367"/>
                        <a:pt x="449" y="1367"/>
                        <a:pt x="449" y="1366"/>
                      </a:cubicBezTo>
                      <a:cubicBezTo>
                        <a:pt x="523" y="1172"/>
                        <a:pt x="551" y="1009"/>
                        <a:pt x="534" y="869"/>
                      </a:cubicBezTo>
                      <a:close/>
                      <a:moveTo>
                        <a:pt x="364" y="413"/>
                      </a:moveTo>
                      <a:cubicBezTo>
                        <a:pt x="357" y="415"/>
                        <a:pt x="336" y="418"/>
                        <a:pt x="305" y="418"/>
                      </a:cubicBezTo>
                      <a:cubicBezTo>
                        <a:pt x="273" y="418"/>
                        <a:pt x="252" y="415"/>
                        <a:pt x="245" y="413"/>
                      </a:cubicBezTo>
                      <a:cubicBezTo>
                        <a:pt x="246" y="391"/>
                        <a:pt x="245" y="370"/>
                        <a:pt x="240" y="347"/>
                      </a:cubicBezTo>
                      <a:cubicBezTo>
                        <a:pt x="247" y="350"/>
                        <a:pt x="266" y="355"/>
                        <a:pt x="305" y="355"/>
                      </a:cubicBezTo>
                      <a:cubicBezTo>
                        <a:pt x="344" y="355"/>
                        <a:pt x="362" y="350"/>
                        <a:pt x="369" y="347"/>
                      </a:cubicBezTo>
                      <a:cubicBezTo>
                        <a:pt x="365" y="370"/>
                        <a:pt x="363" y="391"/>
                        <a:pt x="364" y="413"/>
                      </a:cubicBezTo>
                      <a:close/>
                      <a:moveTo>
                        <a:pt x="212" y="50"/>
                      </a:moveTo>
                      <a:cubicBezTo>
                        <a:pt x="240" y="10"/>
                        <a:pt x="286" y="6"/>
                        <a:pt x="305" y="6"/>
                      </a:cubicBezTo>
                      <a:cubicBezTo>
                        <a:pt x="323" y="6"/>
                        <a:pt x="370" y="10"/>
                        <a:pt x="397" y="50"/>
                      </a:cubicBezTo>
                      <a:cubicBezTo>
                        <a:pt x="431" y="98"/>
                        <a:pt x="427" y="180"/>
                        <a:pt x="386" y="294"/>
                      </a:cubicBezTo>
                      <a:cubicBezTo>
                        <a:pt x="386" y="294"/>
                        <a:pt x="386" y="294"/>
                        <a:pt x="386" y="295"/>
                      </a:cubicBezTo>
                      <a:cubicBezTo>
                        <a:pt x="379" y="297"/>
                        <a:pt x="356" y="302"/>
                        <a:pt x="305" y="302"/>
                      </a:cubicBezTo>
                      <a:cubicBezTo>
                        <a:pt x="253" y="302"/>
                        <a:pt x="231" y="297"/>
                        <a:pt x="223" y="295"/>
                      </a:cubicBezTo>
                      <a:cubicBezTo>
                        <a:pt x="223" y="294"/>
                        <a:pt x="223" y="294"/>
                        <a:pt x="223" y="294"/>
                      </a:cubicBezTo>
                      <a:cubicBezTo>
                        <a:pt x="182" y="180"/>
                        <a:pt x="178" y="98"/>
                        <a:pt x="212" y="50"/>
                      </a:cubicBezTo>
                      <a:close/>
                      <a:moveTo>
                        <a:pt x="227" y="305"/>
                      </a:moveTo>
                      <a:cubicBezTo>
                        <a:pt x="226" y="303"/>
                        <a:pt x="225" y="300"/>
                        <a:pt x="224" y="297"/>
                      </a:cubicBezTo>
                      <a:cubicBezTo>
                        <a:pt x="233" y="299"/>
                        <a:pt x="256" y="304"/>
                        <a:pt x="305" y="304"/>
                      </a:cubicBezTo>
                      <a:cubicBezTo>
                        <a:pt x="354" y="304"/>
                        <a:pt x="376" y="299"/>
                        <a:pt x="385" y="297"/>
                      </a:cubicBezTo>
                      <a:cubicBezTo>
                        <a:pt x="384" y="300"/>
                        <a:pt x="383" y="303"/>
                        <a:pt x="382" y="305"/>
                      </a:cubicBezTo>
                      <a:cubicBezTo>
                        <a:pt x="377" y="319"/>
                        <a:pt x="373" y="332"/>
                        <a:pt x="370" y="344"/>
                      </a:cubicBezTo>
                      <a:cubicBezTo>
                        <a:pt x="370" y="344"/>
                        <a:pt x="370" y="345"/>
                        <a:pt x="370" y="345"/>
                      </a:cubicBezTo>
                      <a:cubicBezTo>
                        <a:pt x="364" y="348"/>
                        <a:pt x="346" y="353"/>
                        <a:pt x="305" y="353"/>
                      </a:cubicBezTo>
                      <a:cubicBezTo>
                        <a:pt x="263" y="353"/>
                        <a:pt x="245" y="348"/>
                        <a:pt x="239" y="345"/>
                      </a:cubicBezTo>
                      <a:cubicBezTo>
                        <a:pt x="239" y="345"/>
                        <a:pt x="239" y="344"/>
                        <a:pt x="239" y="344"/>
                      </a:cubicBezTo>
                      <a:cubicBezTo>
                        <a:pt x="236" y="332"/>
                        <a:pt x="232" y="318"/>
                        <a:pt x="227" y="305"/>
                      </a:cubicBezTo>
                      <a:close/>
                      <a:moveTo>
                        <a:pt x="245" y="415"/>
                      </a:moveTo>
                      <a:cubicBezTo>
                        <a:pt x="252" y="417"/>
                        <a:pt x="273" y="420"/>
                        <a:pt x="305" y="420"/>
                      </a:cubicBezTo>
                      <a:cubicBezTo>
                        <a:pt x="336" y="420"/>
                        <a:pt x="357" y="417"/>
                        <a:pt x="365" y="415"/>
                      </a:cubicBezTo>
                      <a:cubicBezTo>
                        <a:pt x="365" y="427"/>
                        <a:pt x="367" y="440"/>
                        <a:pt x="370" y="452"/>
                      </a:cubicBezTo>
                      <a:cubicBezTo>
                        <a:pt x="364" y="455"/>
                        <a:pt x="343" y="462"/>
                        <a:pt x="305" y="462"/>
                      </a:cubicBezTo>
                      <a:cubicBezTo>
                        <a:pt x="266" y="462"/>
                        <a:pt x="246" y="455"/>
                        <a:pt x="239" y="452"/>
                      </a:cubicBezTo>
                      <a:cubicBezTo>
                        <a:pt x="242" y="439"/>
                        <a:pt x="244" y="427"/>
                        <a:pt x="245" y="415"/>
                      </a:cubicBezTo>
                      <a:close/>
                      <a:moveTo>
                        <a:pt x="444" y="1363"/>
                      </a:moveTo>
                      <a:cubicBezTo>
                        <a:pt x="438" y="1367"/>
                        <a:pt x="400" y="1386"/>
                        <a:pt x="305" y="1386"/>
                      </a:cubicBezTo>
                      <a:cubicBezTo>
                        <a:pt x="209" y="1386"/>
                        <a:pt x="171" y="1367"/>
                        <a:pt x="165" y="1363"/>
                      </a:cubicBezTo>
                      <a:cubicBezTo>
                        <a:pt x="0" y="928"/>
                        <a:pt x="99" y="742"/>
                        <a:pt x="179" y="592"/>
                      </a:cubicBezTo>
                      <a:cubicBezTo>
                        <a:pt x="204" y="545"/>
                        <a:pt x="228" y="501"/>
                        <a:pt x="239" y="454"/>
                      </a:cubicBezTo>
                      <a:cubicBezTo>
                        <a:pt x="246" y="457"/>
                        <a:pt x="266" y="464"/>
                        <a:pt x="305" y="464"/>
                      </a:cubicBezTo>
                      <a:cubicBezTo>
                        <a:pt x="343" y="464"/>
                        <a:pt x="364" y="457"/>
                        <a:pt x="371" y="454"/>
                      </a:cubicBezTo>
                      <a:cubicBezTo>
                        <a:pt x="382" y="501"/>
                        <a:pt x="405" y="545"/>
                        <a:pt x="430" y="592"/>
                      </a:cubicBezTo>
                      <a:cubicBezTo>
                        <a:pt x="510" y="742"/>
                        <a:pt x="609" y="928"/>
                        <a:pt x="444" y="136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95" name="Google Shape;795;p18"/>
            <p:cNvGrpSpPr/>
            <p:nvPr/>
          </p:nvGrpSpPr>
          <p:grpSpPr>
            <a:xfrm>
              <a:off x="89620" y="4251783"/>
              <a:ext cx="884240" cy="823491"/>
              <a:chOff x="4496661" y="1889197"/>
              <a:chExt cx="1440600" cy="1341628"/>
            </a:xfrm>
          </p:grpSpPr>
          <p:sp>
            <p:nvSpPr>
              <p:cNvPr id="796" name="Google Shape;796;p18"/>
              <p:cNvSpPr/>
              <p:nvPr/>
            </p:nvSpPr>
            <p:spPr>
              <a:xfrm>
                <a:off x="4496661" y="3037325"/>
                <a:ext cx="1440600" cy="193500"/>
              </a:xfrm>
              <a:prstGeom prst="ellipse">
                <a:avLst/>
              </a:prstGeom>
              <a:solidFill>
                <a:srgbClr val="403952">
                  <a:alpha val="18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97" name="Google Shape;797;p18"/>
              <p:cNvGrpSpPr/>
              <p:nvPr/>
            </p:nvGrpSpPr>
            <p:grpSpPr>
              <a:xfrm>
                <a:off x="4566808" y="1889197"/>
                <a:ext cx="1300318" cy="1297304"/>
                <a:chOff x="4566808" y="1889197"/>
                <a:chExt cx="1300318" cy="1297304"/>
              </a:xfrm>
            </p:grpSpPr>
            <p:sp>
              <p:nvSpPr>
                <p:cNvPr id="798" name="Google Shape;798;p18"/>
                <p:cNvSpPr/>
                <p:nvPr/>
              </p:nvSpPr>
              <p:spPr>
                <a:xfrm>
                  <a:off x="4570821" y="1893210"/>
                  <a:ext cx="1293293" cy="1291287"/>
                </a:xfrm>
                <a:custGeom>
                  <a:avLst/>
                  <a:gdLst/>
                  <a:ahLst/>
                  <a:cxnLst/>
                  <a:rect l="l" t="t" r="r" b="b"/>
                  <a:pathLst>
                    <a:path w="951" h="951" extrusionOk="0">
                      <a:moveTo>
                        <a:pt x="951" y="471"/>
                      </a:moveTo>
                      <a:cubicBezTo>
                        <a:pt x="948" y="210"/>
                        <a:pt x="736" y="0"/>
                        <a:pt x="475" y="0"/>
                      </a:cubicBezTo>
                      <a:cubicBezTo>
                        <a:pt x="454" y="0"/>
                        <a:pt x="433" y="1"/>
                        <a:pt x="413" y="4"/>
                      </a:cubicBezTo>
                      <a:cubicBezTo>
                        <a:pt x="180" y="34"/>
                        <a:pt x="0" y="234"/>
                        <a:pt x="0" y="475"/>
                      </a:cubicBezTo>
                      <a:cubicBezTo>
                        <a:pt x="0" y="738"/>
                        <a:pt x="213" y="951"/>
                        <a:pt x="475" y="951"/>
                      </a:cubicBezTo>
                      <a:cubicBezTo>
                        <a:pt x="738" y="951"/>
                        <a:pt x="951" y="738"/>
                        <a:pt x="951" y="475"/>
                      </a:cubicBezTo>
                      <a:cubicBezTo>
                        <a:pt x="951" y="474"/>
                        <a:pt x="951" y="472"/>
                        <a:pt x="951" y="471"/>
                      </a:cubicBezTo>
                      <a:close/>
                      <a:moveTo>
                        <a:pt x="777" y="455"/>
                      </a:moveTo>
                      <a:cubicBezTo>
                        <a:pt x="771" y="460"/>
                        <a:pt x="764" y="463"/>
                        <a:pt x="755" y="463"/>
                      </a:cubicBezTo>
                      <a:cubicBezTo>
                        <a:pt x="739" y="463"/>
                        <a:pt x="718" y="453"/>
                        <a:pt x="701" y="434"/>
                      </a:cubicBezTo>
                      <a:cubicBezTo>
                        <a:pt x="685" y="416"/>
                        <a:pt x="677" y="395"/>
                        <a:pt x="678" y="377"/>
                      </a:cubicBezTo>
                      <a:cubicBezTo>
                        <a:pt x="678" y="368"/>
                        <a:pt x="681" y="360"/>
                        <a:pt x="687" y="354"/>
                      </a:cubicBezTo>
                      <a:cubicBezTo>
                        <a:pt x="704" y="338"/>
                        <a:pt x="738" y="347"/>
                        <a:pt x="763" y="375"/>
                      </a:cubicBezTo>
                      <a:cubicBezTo>
                        <a:pt x="787" y="403"/>
                        <a:pt x="794" y="438"/>
                        <a:pt x="777" y="455"/>
                      </a:cubicBezTo>
                      <a:close/>
                      <a:moveTo>
                        <a:pt x="660" y="181"/>
                      </a:moveTo>
                      <a:cubicBezTo>
                        <a:pt x="674" y="165"/>
                        <a:pt x="706" y="168"/>
                        <a:pt x="732" y="190"/>
                      </a:cubicBezTo>
                      <a:cubicBezTo>
                        <a:pt x="757" y="211"/>
                        <a:pt x="766" y="242"/>
                        <a:pt x="752" y="259"/>
                      </a:cubicBezTo>
                      <a:cubicBezTo>
                        <a:pt x="748" y="264"/>
                        <a:pt x="742" y="267"/>
                        <a:pt x="735" y="268"/>
                      </a:cubicBezTo>
                      <a:cubicBezTo>
                        <a:pt x="720" y="271"/>
                        <a:pt x="699" y="265"/>
                        <a:pt x="681" y="250"/>
                      </a:cubicBezTo>
                      <a:cubicBezTo>
                        <a:pt x="663" y="235"/>
                        <a:pt x="653" y="216"/>
                        <a:pt x="654" y="200"/>
                      </a:cubicBezTo>
                      <a:cubicBezTo>
                        <a:pt x="654" y="193"/>
                        <a:pt x="656" y="186"/>
                        <a:pt x="660" y="181"/>
                      </a:cubicBezTo>
                      <a:close/>
                      <a:moveTo>
                        <a:pt x="447" y="179"/>
                      </a:moveTo>
                      <a:cubicBezTo>
                        <a:pt x="460" y="159"/>
                        <a:pt x="497" y="159"/>
                        <a:pt x="528" y="179"/>
                      </a:cubicBezTo>
                      <a:cubicBezTo>
                        <a:pt x="560" y="198"/>
                        <a:pt x="575" y="230"/>
                        <a:pt x="562" y="249"/>
                      </a:cubicBezTo>
                      <a:cubicBezTo>
                        <a:pt x="557" y="256"/>
                        <a:pt x="550" y="261"/>
                        <a:pt x="541" y="263"/>
                      </a:cubicBezTo>
                      <a:cubicBezTo>
                        <a:pt x="524" y="267"/>
                        <a:pt x="501" y="262"/>
                        <a:pt x="481" y="249"/>
                      </a:cubicBezTo>
                      <a:cubicBezTo>
                        <a:pt x="460" y="236"/>
                        <a:pt x="446" y="218"/>
                        <a:pt x="443" y="201"/>
                      </a:cubicBezTo>
                      <a:cubicBezTo>
                        <a:pt x="442" y="193"/>
                        <a:pt x="443" y="185"/>
                        <a:pt x="447" y="17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9" name="Google Shape;799;p18"/>
                <p:cNvSpPr/>
                <p:nvPr/>
              </p:nvSpPr>
              <p:spPr>
                <a:xfrm>
                  <a:off x="5492883" y="2351732"/>
                  <a:ext cx="157523" cy="169563"/>
                </a:xfrm>
                <a:custGeom>
                  <a:avLst/>
                  <a:gdLst/>
                  <a:ahLst/>
                  <a:cxnLst/>
                  <a:rect l="l" t="t" r="r" b="b"/>
                  <a:pathLst>
                    <a:path w="116" h="125" extrusionOk="0">
                      <a:moveTo>
                        <a:pt x="85" y="37"/>
                      </a:moveTo>
                      <a:cubicBezTo>
                        <a:pt x="109" y="65"/>
                        <a:pt x="116" y="100"/>
                        <a:pt x="99" y="117"/>
                      </a:cubicBezTo>
                      <a:cubicBezTo>
                        <a:pt x="93" y="122"/>
                        <a:pt x="86" y="125"/>
                        <a:pt x="77" y="125"/>
                      </a:cubicBezTo>
                      <a:cubicBezTo>
                        <a:pt x="86" y="108"/>
                        <a:pt x="77" y="82"/>
                        <a:pt x="56" y="61"/>
                      </a:cubicBezTo>
                      <a:cubicBezTo>
                        <a:pt x="38" y="44"/>
                        <a:pt x="16" y="36"/>
                        <a:pt x="0" y="39"/>
                      </a:cubicBezTo>
                      <a:cubicBezTo>
                        <a:pt x="0" y="30"/>
                        <a:pt x="3" y="22"/>
                        <a:pt x="9" y="16"/>
                      </a:cubicBezTo>
                      <a:cubicBezTo>
                        <a:pt x="26" y="0"/>
                        <a:pt x="60" y="9"/>
                        <a:pt x="85" y="37"/>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0" name="Google Shape;800;p18"/>
                <p:cNvSpPr/>
                <p:nvPr/>
              </p:nvSpPr>
              <p:spPr>
                <a:xfrm>
                  <a:off x="5490876" y="2400895"/>
                  <a:ext cx="118393" cy="120399"/>
                </a:xfrm>
                <a:custGeom>
                  <a:avLst/>
                  <a:gdLst/>
                  <a:ahLst/>
                  <a:cxnLst/>
                  <a:rect l="l" t="t" r="r" b="b"/>
                  <a:pathLst>
                    <a:path w="87" h="89" extrusionOk="0">
                      <a:moveTo>
                        <a:pt x="57" y="25"/>
                      </a:moveTo>
                      <a:cubicBezTo>
                        <a:pt x="78" y="46"/>
                        <a:pt x="87" y="72"/>
                        <a:pt x="78" y="89"/>
                      </a:cubicBezTo>
                      <a:cubicBezTo>
                        <a:pt x="62" y="89"/>
                        <a:pt x="41" y="79"/>
                        <a:pt x="24" y="60"/>
                      </a:cubicBezTo>
                      <a:cubicBezTo>
                        <a:pt x="8" y="42"/>
                        <a:pt x="0" y="21"/>
                        <a:pt x="1" y="3"/>
                      </a:cubicBezTo>
                      <a:cubicBezTo>
                        <a:pt x="17" y="0"/>
                        <a:pt x="39" y="8"/>
                        <a:pt x="57" y="25"/>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1" name="Google Shape;801;p18"/>
                <p:cNvSpPr/>
                <p:nvPr/>
              </p:nvSpPr>
              <p:spPr>
                <a:xfrm>
                  <a:off x="5458770" y="2155079"/>
                  <a:ext cx="116387" cy="106353"/>
                </a:xfrm>
                <a:custGeom>
                  <a:avLst/>
                  <a:gdLst/>
                  <a:ahLst/>
                  <a:cxnLst/>
                  <a:rect l="l" t="t" r="r" b="b"/>
                  <a:pathLst>
                    <a:path w="86" h="78" extrusionOk="0">
                      <a:moveTo>
                        <a:pt x="58" y="22"/>
                      </a:moveTo>
                      <a:cubicBezTo>
                        <a:pt x="77" y="38"/>
                        <a:pt x="86" y="59"/>
                        <a:pt x="82" y="75"/>
                      </a:cubicBezTo>
                      <a:cubicBezTo>
                        <a:pt x="67" y="78"/>
                        <a:pt x="46" y="72"/>
                        <a:pt x="28" y="57"/>
                      </a:cubicBezTo>
                      <a:cubicBezTo>
                        <a:pt x="10" y="42"/>
                        <a:pt x="0" y="23"/>
                        <a:pt x="1" y="7"/>
                      </a:cubicBezTo>
                      <a:cubicBezTo>
                        <a:pt x="16" y="0"/>
                        <a:pt x="39" y="6"/>
                        <a:pt x="58" y="22"/>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2" name="Google Shape;802;p18"/>
                <p:cNvSpPr/>
                <p:nvPr/>
              </p:nvSpPr>
              <p:spPr>
                <a:xfrm>
                  <a:off x="5459773" y="2116953"/>
                  <a:ext cx="152506" cy="140466"/>
                </a:xfrm>
                <a:custGeom>
                  <a:avLst/>
                  <a:gdLst/>
                  <a:ahLst/>
                  <a:cxnLst/>
                  <a:rect l="l" t="t" r="r" b="b"/>
                  <a:pathLst>
                    <a:path w="112" h="103" extrusionOk="0">
                      <a:moveTo>
                        <a:pt x="78" y="25"/>
                      </a:moveTo>
                      <a:cubicBezTo>
                        <a:pt x="103" y="46"/>
                        <a:pt x="112" y="77"/>
                        <a:pt x="98" y="94"/>
                      </a:cubicBezTo>
                      <a:cubicBezTo>
                        <a:pt x="94" y="99"/>
                        <a:pt x="88" y="102"/>
                        <a:pt x="81" y="103"/>
                      </a:cubicBezTo>
                      <a:cubicBezTo>
                        <a:pt x="85" y="87"/>
                        <a:pt x="76" y="66"/>
                        <a:pt x="57" y="50"/>
                      </a:cubicBezTo>
                      <a:cubicBezTo>
                        <a:pt x="38" y="34"/>
                        <a:pt x="15" y="28"/>
                        <a:pt x="0" y="35"/>
                      </a:cubicBezTo>
                      <a:cubicBezTo>
                        <a:pt x="0" y="28"/>
                        <a:pt x="2" y="21"/>
                        <a:pt x="6" y="16"/>
                      </a:cubicBezTo>
                      <a:cubicBezTo>
                        <a:pt x="20" y="0"/>
                        <a:pt x="52" y="3"/>
                        <a:pt x="78" y="25"/>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3" name="Google Shape;803;p18"/>
                <p:cNvSpPr/>
                <p:nvPr/>
              </p:nvSpPr>
              <p:spPr>
                <a:xfrm>
                  <a:off x="5171817" y="2108926"/>
                  <a:ext cx="180599" cy="141470"/>
                </a:xfrm>
                <a:custGeom>
                  <a:avLst/>
                  <a:gdLst/>
                  <a:ahLst/>
                  <a:cxnLst/>
                  <a:rect l="l" t="t" r="r" b="b"/>
                  <a:pathLst>
                    <a:path w="133" h="104" extrusionOk="0">
                      <a:moveTo>
                        <a:pt x="86" y="20"/>
                      </a:moveTo>
                      <a:cubicBezTo>
                        <a:pt x="118" y="39"/>
                        <a:pt x="133" y="71"/>
                        <a:pt x="120" y="90"/>
                      </a:cubicBezTo>
                      <a:cubicBezTo>
                        <a:pt x="115" y="97"/>
                        <a:pt x="108" y="102"/>
                        <a:pt x="99" y="104"/>
                      </a:cubicBezTo>
                      <a:cubicBezTo>
                        <a:pt x="100" y="87"/>
                        <a:pt x="88" y="67"/>
                        <a:pt x="67" y="52"/>
                      </a:cubicBezTo>
                      <a:cubicBezTo>
                        <a:pt x="44" y="35"/>
                        <a:pt x="16" y="31"/>
                        <a:pt x="1" y="42"/>
                      </a:cubicBezTo>
                      <a:cubicBezTo>
                        <a:pt x="0" y="34"/>
                        <a:pt x="1" y="26"/>
                        <a:pt x="5" y="20"/>
                      </a:cubicBezTo>
                      <a:cubicBezTo>
                        <a:pt x="18" y="0"/>
                        <a:pt x="55" y="0"/>
                        <a:pt x="86" y="2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4" name="Google Shape;804;p18"/>
                <p:cNvSpPr/>
                <p:nvPr/>
              </p:nvSpPr>
              <p:spPr>
                <a:xfrm>
                  <a:off x="5172820" y="2151066"/>
                  <a:ext cx="134446" cy="104346"/>
                </a:xfrm>
                <a:custGeom>
                  <a:avLst/>
                  <a:gdLst/>
                  <a:ahLst/>
                  <a:cxnLst/>
                  <a:rect l="l" t="t" r="r" b="b"/>
                  <a:pathLst>
                    <a:path w="99" h="77" extrusionOk="0">
                      <a:moveTo>
                        <a:pt x="66" y="21"/>
                      </a:moveTo>
                      <a:cubicBezTo>
                        <a:pt x="87" y="36"/>
                        <a:pt x="99" y="56"/>
                        <a:pt x="98" y="73"/>
                      </a:cubicBezTo>
                      <a:cubicBezTo>
                        <a:pt x="81" y="77"/>
                        <a:pt x="58" y="72"/>
                        <a:pt x="38" y="59"/>
                      </a:cubicBezTo>
                      <a:cubicBezTo>
                        <a:pt x="17" y="46"/>
                        <a:pt x="3" y="28"/>
                        <a:pt x="0" y="11"/>
                      </a:cubicBezTo>
                      <a:cubicBezTo>
                        <a:pt x="15" y="0"/>
                        <a:pt x="43" y="4"/>
                        <a:pt x="66" y="2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5" name="Google Shape;805;p18"/>
                <p:cNvSpPr/>
                <p:nvPr/>
              </p:nvSpPr>
              <p:spPr>
                <a:xfrm>
                  <a:off x="4570821" y="1898227"/>
                  <a:ext cx="1293293" cy="1286267"/>
                </a:xfrm>
                <a:custGeom>
                  <a:avLst/>
                  <a:gdLst/>
                  <a:ahLst/>
                  <a:cxnLst/>
                  <a:rect l="l" t="t" r="r" b="b"/>
                  <a:pathLst>
                    <a:path w="951" h="947" extrusionOk="0">
                      <a:moveTo>
                        <a:pt x="951" y="471"/>
                      </a:moveTo>
                      <a:cubicBezTo>
                        <a:pt x="951" y="734"/>
                        <a:pt x="738" y="947"/>
                        <a:pt x="475" y="947"/>
                      </a:cubicBezTo>
                      <a:cubicBezTo>
                        <a:pt x="213" y="947"/>
                        <a:pt x="0" y="734"/>
                        <a:pt x="0" y="471"/>
                      </a:cubicBezTo>
                      <a:cubicBezTo>
                        <a:pt x="0" y="230"/>
                        <a:pt x="180" y="30"/>
                        <a:pt x="413" y="0"/>
                      </a:cubicBezTo>
                      <a:cubicBezTo>
                        <a:pt x="225" y="53"/>
                        <a:pt x="93" y="232"/>
                        <a:pt x="106" y="435"/>
                      </a:cubicBezTo>
                      <a:cubicBezTo>
                        <a:pt x="121" y="669"/>
                        <a:pt x="323" y="847"/>
                        <a:pt x="557" y="832"/>
                      </a:cubicBezTo>
                      <a:cubicBezTo>
                        <a:pt x="762" y="818"/>
                        <a:pt x="923" y="662"/>
                        <a:pt x="951" y="467"/>
                      </a:cubicBezTo>
                      <a:cubicBezTo>
                        <a:pt x="951" y="468"/>
                        <a:pt x="951" y="470"/>
                        <a:pt x="951" y="47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6" name="Google Shape;806;p18"/>
                <p:cNvSpPr/>
                <p:nvPr/>
              </p:nvSpPr>
              <p:spPr>
                <a:xfrm>
                  <a:off x="5645389" y="2178156"/>
                  <a:ext cx="180599" cy="326082"/>
                </a:xfrm>
                <a:custGeom>
                  <a:avLst/>
                  <a:gdLst/>
                  <a:ahLst/>
                  <a:cxnLst/>
                  <a:rect l="l" t="t" r="r" b="b"/>
                  <a:pathLst>
                    <a:path w="133" h="240" extrusionOk="0">
                      <a:moveTo>
                        <a:pt x="107" y="104"/>
                      </a:moveTo>
                      <a:cubicBezTo>
                        <a:pt x="132" y="165"/>
                        <a:pt x="133" y="222"/>
                        <a:pt x="111" y="231"/>
                      </a:cubicBezTo>
                      <a:cubicBezTo>
                        <a:pt x="88" y="240"/>
                        <a:pt x="59" y="194"/>
                        <a:pt x="35" y="133"/>
                      </a:cubicBezTo>
                      <a:cubicBezTo>
                        <a:pt x="10" y="71"/>
                        <a:pt x="0" y="18"/>
                        <a:pt x="22" y="9"/>
                      </a:cubicBezTo>
                      <a:cubicBezTo>
                        <a:pt x="45" y="0"/>
                        <a:pt x="83" y="42"/>
                        <a:pt x="107" y="104"/>
                      </a:cubicBezTo>
                      <a:close/>
                    </a:path>
                  </a:pathLst>
                </a:custGeom>
                <a:solidFill>
                  <a:srgbClr val="F4F4F4">
                    <a:alpha val="251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7" name="Google Shape;807;p18"/>
                <p:cNvSpPr/>
                <p:nvPr/>
              </p:nvSpPr>
              <p:spPr>
                <a:xfrm>
                  <a:off x="5600239" y="2093876"/>
                  <a:ext cx="64213" cy="69230"/>
                </a:xfrm>
                <a:custGeom>
                  <a:avLst/>
                  <a:gdLst/>
                  <a:ahLst/>
                  <a:cxnLst/>
                  <a:rect l="l" t="t" r="r" b="b"/>
                  <a:pathLst>
                    <a:path w="47" h="51" extrusionOk="0">
                      <a:moveTo>
                        <a:pt x="37" y="14"/>
                      </a:moveTo>
                      <a:cubicBezTo>
                        <a:pt x="46" y="24"/>
                        <a:pt x="47" y="38"/>
                        <a:pt x="40" y="44"/>
                      </a:cubicBezTo>
                      <a:cubicBezTo>
                        <a:pt x="32" y="51"/>
                        <a:pt x="19" y="47"/>
                        <a:pt x="10" y="37"/>
                      </a:cubicBezTo>
                      <a:cubicBezTo>
                        <a:pt x="1" y="26"/>
                        <a:pt x="0" y="13"/>
                        <a:pt x="8" y="6"/>
                      </a:cubicBezTo>
                      <a:cubicBezTo>
                        <a:pt x="15" y="0"/>
                        <a:pt x="28" y="3"/>
                        <a:pt x="37" y="14"/>
                      </a:cubicBezTo>
                      <a:close/>
                    </a:path>
                  </a:pathLst>
                </a:custGeom>
                <a:solidFill>
                  <a:srgbClr val="F4F4F4">
                    <a:alpha val="251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8" name="Google Shape;808;p18"/>
                <p:cNvSpPr/>
                <p:nvPr/>
              </p:nvSpPr>
              <p:spPr>
                <a:xfrm>
                  <a:off x="4566808" y="1889197"/>
                  <a:ext cx="1300318" cy="1297304"/>
                </a:xfrm>
                <a:custGeom>
                  <a:avLst/>
                  <a:gdLst/>
                  <a:ahLst/>
                  <a:cxnLst/>
                  <a:rect l="l" t="t" r="r" b="b"/>
                  <a:pathLst>
                    <a:path w="956" h="956" extrusionOk="0">
                      <a:moveTo>
                        <a:pt x="478" y="956"/>
                      </a:moveTo>
                      <a:cubicBezTo>
                        <a:pt x="215" y="956"/>
                        <a:pt x="0" y="742"/>
                        <a:pt x="0" y="478"/>
                      </a:cubicBezTo>
                      <a:cubicBezTo>
                        <a:pt x="0" y="214"/>
                        <a:pt x="215" y="0"/>
                        <a:pt x="478" y="0"/>
                      </a:cubicBezTo>
                      <a:cubicBezTo>
                        <a:pt x="742" y="0"/>
                        <a:pt x="956" y="214"/>
                        <a:pt x="956" y="478"/>
                      </a:cubicBezTo>
                      <a:cubicBezTo>
                        <a:pt x="956" y="742"/>
                        <a:pt x="742" y="956"/>
                        <a:pt x="478" y="956"/>
                      </a:cubicBezTo>
                      <a:close/>
                      <a:moveTo>
                        <a:pt x="478" y="5"/>
                      </a:moveTo>
                      <a:cubicBezTo>
                        <a:pt x="217" y="5"/>
                        <a:pt x="5" y="217"/>
                        <a:pt x="5" y="478"/>
                      </a:cubicBezTo>
                      <a:cubicBezTo>
                        <a:pt x="5" y="739"/>
                        <a:pt x="217" y="951"/>
                        <a:pt x="478" y="951"/>
                      </a:cubicBezTo>
                      <a:cubicBezTo>
                        <a:pt x="739" y="951"/>
                        <a:pt x="951" y="739"/>
                        <a:pt x="951" y="478"/>
                      </a:cubicBezTo>
                      <a:cubicBezTo>
                        <a:pt x="951" y="217"/>
                        <a:pt x="739" y="5"/>
                        <a:pt x="478" y="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09" name="Google Shape;809;p18"/>
                <p:cNvGrpSpPr/>
                <p:nvPr/>
              </p:nvGrpSpPr>
              <p:grpSpPr>
                <a:xfrm>
                  <a:off x="5171817" y="2108926"/>
                  <a:ext cx="478589" cy="412369"/>
                  <a:chOff x="3317617" y="3099201"/>
                  <a:chExt cx="478589" cy="412369"/>
                </a:xfrm>
              </p:grpSpPr>
              <p:sp>
                <p:nvSpPr>
                  <p:cNvPr id="810" name="Google Shape;810;p18"/>
                  <p:cNvSpPr/>
                  <p:nvPr/>
                </p:nvSpPr>
                <p:spPr>
                  <a:xfrm>
                    <a:off x="3638683" y="3342007"/>
                    <a:ext cx="157523" cy="169563"/>
                  </a:xfrm>
                  <a:custGeom>
                    <a:avLst/>
                    <a:gdLst/>
                    <a:ahLst/>
                    <a:cxnLst/>
                    <a:rect l="l" t="t" r="r" b="b"/>
                    <a:pathLst>
                      <a:path w="116" h="125" extrusionOk="0">
                        <a:moveTo>
                          <a:pt x="85" y="37"/>
                        </a:moveTo>
                        <a:cubicBezTo>
                          <a:pt x="109" y="65"/>
                          <a:pt x="116" y="100"/>
                          <a:pt x="99" y="117"/>
                        </a:cubicBezTo>
                        <a:cubicBezTo>
                          <a:pt x="93" y="122"/>
                          <a:pt x="86" y="125"/>
                          <a:pt x="77" y="125"/>
                        </a:cubicBezTo>
                        <a:cubicBezTo>
                          <a:pt x="86" y="108"/>
                          <a:pt x="77" y="82"/>
                          <a:pt x="56" y="61"/>
                        </a:cubicBezTo>
                        <a:cubicBezTo>
                          <a:pt x="38" y="44"/>
                          <a:pt x="16" y="36"/>
                          <a:pt x="0" y="39"/>
                        </a:cubicBezTo>
                        <a:cubicBezTo>
                          <a:pt x="0" y="30"/>
                          <a:pt x="3" y="22"/>
                          <a:pt x="9" y="16"/>
                        </a:cubicBezTo>
                        <a:cubicBezTo>
                          <a:pt x="26" y="0"/>
                          <a:pt x="60" y="9"/>
                          <a:pt x="85" y="37"/>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1" name="Google Shape;811;p18"/>
                  <p:cNvSpPr/>
                  <p:nvPr/>
                </p:nvSpPr>
                <p:spPr>
                  <a:xfrm>
                    <a:off x="3636676" y="3391170"/>
                    <a:ext cx="118393" cy="120399"/>
                  </a:xfrm>
                  <a:custGeom>
                    <a:avLst/>
                    <a:gdLst/>
                    <a:ahLst/>
                    <a:cxnLst/>
                    <a:rect l="l" t="t" r="r" b="b"/>
                    <a:pathLst>
                      <a:path w="87" h="89" extrusionOk="0">
                        <a:moveTo>
                          <a:pt x="57" y="25"/>
                        </a:moveTo>
                        <a:cubicBezTo>
                          <a:pt x="78" y="46"/>
                          <a:pt x="87" y="72"/>
                          <a:pt x="78" y="89"/>
                        </a:cubicBezTo>
                        <a:cubicBezTo>
                          <a:pt x="62" y="89"/>
                          <a:pt x="41" y="79"/>
                          <a:pt x="24" y="60"/>
                        </a:cubicBezTo>
                        <a:cubicBezTo>
                          <a:pt x="8" y="42"/>
                          <a:pt x="0" y="21"/>
                          <a:pt x="1" y="3"/>
                        </a:cubicBezTo>
                        <a:cubicBezTo>
                          <a:pt x="17" y="0"/>
                          <a:pt x="39" y="8"/>
                          <a:pt x="57" y="25"/>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2" name="Google Shape;812;p18"/>
                  <p:cNvSpPr/>
                  <p:nvPr/>
                </p:nvSpPr>
                <p:spPr>
                  <a:xfrm>
                    <a:off x="3604570" y="3145354"/>
                    <a:ext cx="116387" cy="106353"/>
                  </a:xfrm>
                  <a:custGeom>
                    <a:avLst/>
                    <a:gdLst/>
                    <a:ahLst/>
                    <a:cxnLst/>
                    <a:rect l="l" t="t" r="r" b="b"/>
                    <a:pathLst>
                      <a:path w="86" h="78" extrusionOk="0">
                        <a:moveTo>
                          <a:pt x="58" y="22"/>
                        </a:moveTo>
                        <a:cubicBezTo>
                          <a:pt x="77" y="38"/>
                          <a:pt x="86" y="59"/>
                          <a:pt x="82" y="75"/>
                        </a:cubicBezTo>
                        <a:cubicBezTo>
                          <a:pt x="67" y="78"/>
                          <a:pt x="46" y="72"/>
                          <a:pt x="28" y="57"/>
                        </a:cubicBezTo>
                        <a:cubicBezTo>
                          <a:pt x="10" y="42"/>
                          <a:pt x="0" y="23"/>
                          <a:pt x="1" y="7"/>
                        </a:cubicBezTo>
                        <a:cubicBezTo>
                          <a:pt x="16" y="0"/>
                          <a:pt x="39" y="6"/>
                          <a:pt x="58" y="22"/>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3" name="Google Shape;813;p18"/>
                  <p:cNvSpPr/>
                  <p:nvPr/>
                </p:nvSpPr>
                <p:spPr>
                  <a:xfrm>
                    <a:off x="3605573" y="3107228"/>
                    <a:ext cx="152506" cy="140466"/>
                  </a:xfrm>
                  <a:custGeom>
                    <a:avLst/>
                    <a:gdLst/>
                    <a:ahLst/>
                    <a:cxnLst/>
                    <a:rect l="l" t="t" r="r" b="b"/>
                    <a:pathLst>
                      <a:path w="112" h="103" extrusionOk="0">
                        <a:moveTo>
                          <a:pt x="78" y="25"/>
                        </a:moveTo>
                        <a:cubicBezTo>
                          <a:pt x="103" y="46"/>
                          <a:pt x="112" y="77"/>
                          <a:pt x="98" y="94"/>
                        </a:cubicBezTo>
                        <a:cubicBezTo>
                          <a:pt x="94" y="99"/>
                          <a:pt x="88" y="102"/>
                          <a:pt x="81" y="103"/>
                        </a:cubicBezTo>
                        <a:cubicBezTo>
                          <a:pt x="85" y="87"/>
                          <a:pt x="76" y="66"/>
                          <a:pt x="57" y="50"/>
                        </a:cubicBezTo>
                        <a:cubicBezTo>
                          <a:pt x="38" y="34"/>
                          <a:pt x="15" y="28"/>
                          <a:pt x="0" y="35"/>
                        </a:cubicBezTo>
                        <a:cubicBezTo>
                          <a:pt x="0" y="28"/>
                          <a:pt x="2" y="21"/>
                          <a:pt x="6" y="16"/>
                        </a:cubicBezTo>
                        <a:cubicBezTo>
                          <a:pt x="20" y="0"/>
                          <a:pt x="52" y="3"/>
                          <a:pt x="78" y="25"/>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4" name="Google Shape;814;p18"/>
                  <p:cNvSpPr/>
                  <p:nvPr/>
                </p:nvSpPr>
                <p:spPr>
                  <a:xfrm>
                    <a:off x="3317617" y="3099201"/>
                    <a:ext cx="180599" cy="141470"/>
                  </a:xfrm>
                  <a:custGeom>
                    <a:avLst/>
                    <a:gdLst/>
                    <a:ahLst/>
                    <a:cxnLst/>
                    <a:rect l="l" t="t" r="r" b="b"/>
                    <a:pathLst>
                      <a:path w="133" h="104" extrusionOk="0">
                        <a:moveTo>
                          <a:pt x="86" y="20"/>
                        </a:moveTo>
                        <a:cubicBezTo>
                          <a:pt x="118" y="39"/>
                          <a:pt x="133" y="71"/>
                          <a:pt x="120" y="90"/>
                        </a:cubicBezTo>
                        <a:cubicBezTo>
                          <a:pt x="115" y="97"/>
                          <a:pt x="108" y="102"/>
                          <a:pt x="99" y="104"/>
                        </a:cubicBezTo>
                        <a:cubicBezTo>
                          <a:pt x="100" y="87"/>
                          <a:pt x="88" y="67"/>
                          <a:pt x="67" y="52"/>
                        </a:cubicBezTo>
                        <a:cubicBezTo>
                          <a:pt x="44" y="35"/>
                          <a:pt x="16" y="31"/>
                          <a:pt x="1" y="42"/>
                        </a:cubicBezTo>
                        <a:cubicBezTo>
                          <a:pt x="0" y="34"/>
                          <a:pt x="1" y="26"/>
                          <a:pt x="5" y="20"/>
                        </a:cubicBezTo>
                        <a:cubicBezTo>
                          <a:pt x="18" y="0"/>
                          <a:pt x="55" y="0"/>
                          <a:pt x="86" y="2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5" name="Google Shape;815;p18"/>
                  <p:cNvSpPr/>
                  <p:nvPr/>
                </p:nvSpPr>
                <p:spPr>
                  <a:xfrm>
                    <a:off x="3318620" y="3141341"/>
                    <a:ext cx="134446" cy="104346"/>
                  </a:xfrm>
                  <a:custGeom>
                    <a:avLst/>
                    <a:gdLst/>
                    <a:ahLst/>
                    <a:cxnLst/>
                    <a:rect l="l" t="t" r="r" b="b"/>
                    <a:pathLst>
                      <a:path w="99" h="77" extrusionOk="0">
                        <a:moveTo>
                          <a:pt x="66" y="21"/>
                        </a:moveTo>
                        <a:cubicBezTo>
                          <a:pt x="87" y="36"/>
                          <a:pt x="99" y="56"/>
                          <a:pt x="98" y="73"/>
                        </a:cubicBezTo>
                        <a:cubicBezTo>
                          <a:pt x="81" y="77"/>
                          <a:pt x="58" y="72"/>
                          <a:pt x="38" y="59"/>
                        </a:cubicBezTo>
                        <a:cubicBezTo>
                          <a:pt x="17" y="46"/>
                          <a:pt x="3" y="28"/>
                          <a:pt x="0" y="11"/>
                        </a:cubicBezTo>
                        <a:cubicBezTo>
                          <a:pt x="15" y="0"/>
                          <a:pt x="43" y="4"/>
                          <a:pt x="66" y="2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16" name="Google Shape;816;p18"/>
                <p:cNvSpPr/>
                <p:nvPr/>
              </p:nvSpPr>
              <p:spPr>
                <a:xfrm>
                  <a:off x="5455759" y="2112940"/>
                  <a:ext cx="160533" cy="149496"/>
                </a:xfrm>
                <a:custGeom>
                  <a:avLst/>
                  <a:gdLst/>
                  <a:ahLst/>
                  <a:cxnLst/>
                  <a:rect l="l" t="t" r="r" b="b"/>
                  <a:pathLst>
                    <a:path w="118" h="110" extrusionOk="0">
                      <a:moveTo>
                        <a:pt x="76" y="110"/>
                      </a:moveTo>
                      <a:cubicBezTo>
                        <a:pt x="79" y="110"/>
                        <a:pt x="82" y="109"/>
                        <a:pt x="85" y="109"/>
                      </a:cubicBezTo>
                      <a:cubicBezTo>
                        <a:pt x="93" y="107"/>
                        <a:pt x="99" y="104"/>
                        <a:pt x="103" y="98"/>
                      </a:cubicBezTo>
                      <a:cubicBezTo>
                        <a:pt x="118" y="80"/>
                        <a:pt x="109" y="48"/>
                        <a:pt x="82" y="26"/>
                      </a:cubicBezTo>
                      <a:cubicBezTo>
                        <a:pt x="56" y="4"/>
                        <a:pt x="22" y="0"/>
                        <a:pt x="7" y="18"/>
                      </a:cubicBezTo>
                      <a:cubicBezTo>
                        <a:pt x="3" y="23"/>
                        <a:pt x="0" y="30"/>
                        <a:pt x="0" y="38"/>
                      </a:cubicBezTo>
                      <a:cubicBezTo>
                        <a:pt x="0" y="55"/>
                        <a:pt x="11" y="75"/>
                        <a:pt x="28" y="90"/>
                      </a:cubicBezTo>
                      <a:cubicBezTo>
                        <a:pt x="43" y="103"/>
                        <a:pt x="61" y="110"/>
                        <a:pt x="76" y="110"/>
                      </a:cubicBezTo>
                      <a:close/>
                      <a:moveTo>
                        <a:pt x="11" y="21"/>
                      </a:moveTo>
                      <a:cubicBezTo>
                        <a:pt x="17" y="15"/>
                        <a:pt x="25" y="11"/>
                        <a:pt x="35" y="11"/>
                      </a:cubicBezTo>
                      <a:cubicBezTo>
                        <a:pt x="48" y="11"/>
                        <a:pt x="65" y="18"/>
                        <a:pt x="79" y="30"/>
                      </a:cubicBezTo>
                      <a:cubicBezTo>
                        <a:pt x="103" y="50"/>
                        <a:pt x="113" y="79"/>
                        <a:pt x="100" y="95"/>
                      </a:cubicBezTo>
                      <a:cubicBezTo>
                        <a:pt x="96" y="99"/>
                        <a:pt x="91" y="102"/>
                        <a:pt x="86" y="103"/>
                      </a:cubicBezTo>
                      <a:cubicBezTo>
                        <a:pt x="88" y="87"/>
                        <a:pt x="78" y="67"/>
                        <a:pt x="60" y="52"/>
                      </a:cubicBezTo>
                      <a:cubicBezTo>
                        <a:pt x="43" y="37"/>
                        <a:pt x="21" y="31"/>
                        <a:pt x="5" y="36"/>
                      </a:cubicBezTo>
                      <a:cubicBezTo>
                        <a:pt x="6" y="30"/>
                        <a:pt x="8" y="25"/>
                        <a:pt x="11" y="21"/>
                      </a:cubicBezTo>
                      <a:close/>
                      <a:moveTo>
                        <a:pt x="5" y="38"/>
                      </a:moveTo>
                      <a:cubicBezTo>
                        <a:pt x="5" y="38"/>
                        <a:pt x="5" y="38"/>
                        <a:pt x="5" y="38"/>
                      </a:cubicBezTo>
                      <a:cubicBezTo>
                        <a:pt x="5" y="38"/>
                        <a:pt x="5" y="38"/>
                        <a:pt x="5" y="38"/>
                      </a:cubicBezTo>
                      <a:cubicBezTo>
                        <a:pt x="20" y="33"/>
                        <a:pt x="42" y="39"/>
                        <a:pt x="59" y="53"/>
                      </a:cubicBezTo>
                      <a:cubicBezTo>
                        <a:pt x="77" y="68"/>
                        <a:pt x="87" y="88"/>
                        <a:pt x="84" y="104"/>
                      </a:cubicBezTo>
                      <a:cubicBezTo>
                        <a:pt x="84" y="104"/>
                        <a:pt x="84" y="104"/>
                        <a:pt x="84" y="104"/>
                      </a:cubicBezTo>
                      <a:cubicBezTo>
                        <a:pt x="68" y="107"/>
                        <a:pt x="48" y="100"/>
                        <a:pt x="32" y="86"/>
                      </a:cubicBezTo>
                      <a:cubicBezTo>
                        <a:pt x="15" y="72"/>
                        <a:pt x="5" y="54"/>
                        <a:pt x="5" y="3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7" name="Google Shape;817;p18"/>
                <p:cNvSpPr/>
                <p:nvPr/>
              </p:nvSpPr>
              <p:spPr>
                <a:xfrm>
                  <a:off x="5167804" y="2104913"/>
                  <a:ext cx="177590" cy="150499"/>
                </a:xfrm>
                <a:custGeom>
                  <a:avLst/>
                  <a:gdLst/>
                  <a:ahLst/>
                  <a:cxnLst/>
                  <a:rect l="l" t="t" r="r" b="b"/>
                  <a:pathLst>
                    <a:path w="131" h="111" extrusionOk="0">
                      <a:moveTo>
                        <a:pt x="91" y="21"/>
                      </a:moveTo>
                      <a:cubicBezTo>
                        <a:pt x="58" y="0"/>
                        <a:pt x="20" y="1"/>
                        <a:pt x="6" y="21"/>
                      </a:cubicBezTo>
                      <a:cubicBezTo>
                        <a:pt x="2" y="28"/>
                        <a:pt x="0" y="36"/>
                        <a:pt x="2" y="46"/>
                      </a:cubicBezTo>
                      <a:cubicBezTo>
                        <a:pt x="5" y="64"/>
                        <a:pt x="19" y="82"/>
                        <a:pt x="40" y="95"/>
                      </a:cubicBezTo>
                      <a:cubicBezTo>
                        <a:pt x="56" y="105"/>
                        <a:pt x="74" y="111"/>
                        <a:pt x="89" y="111"/>
                      </a:cubicBezTo>
                      <a:cubicBezTo>
                        <a:pt x="94" y="111"/>
                        <a:pt x="98" y="110"/>
                        <a:pt x="102" y="109"/>
                      </a:cubicBezTo>
                      <a:cubicBezTo>
                        <a:pt x="112" y="107"/>
                        <a:pt x="120" y="102"/>
                        <a:pt x="125" y="95"/>
                      </a:cubicBezTo>
                      <a:cubicBezTo>
                        <a:pt x="130" y="88"/>
                        <a:pt x="131" y="79"/>
                        <a:pt x="129" y="69"/>
                      </a:cubicBezTo>
                      <a:cubicBezTo>
                        <a:pt x="125" y="51"/>
                        <a:pt x="111" y="33"/>
                        <a:pt x="91" y="21"/>
                      </a:cubicBezTo>
                      <a:close/>
                      <a:moveTo>
                        <a:pt x="43" y="91"/>
                      </a:moveTo>
                      <a:cubicBezTo>
                        <a:pt x="23" y="79"/>
                        <a:pt x="9" y="61"/>
                        <a:pt x="7" y="45"/>
                      </a:cubicBezTo>
                      <a:cubicBezTo>
                        <a:pt x="7" y="45"/>
                        <a:pt x="7" y="45"/>
                        <a:pt x="7" y="45"/>
                      </a:cubicBezTo>
                      <a:cubicBezTo>
                        <a:pt x="7" y="45"/>
                        <a:pt x="7" y="45"/>
                        <a:pt x="7" y="45"/>
                      </a:cubicBezTo>
                      <a:cubicBezTo>
                        <a:pt x="22" y="35"/>
                        <a:pt x="48" y="40"/>
                        <a:pt x="70" y="56"/>
                      </a:cubicBezTo>
                      <a:cubicBezTo>
                        <a:pt x="89" y="69"/>
                        <a:pt x="101" y="88"/>
                        <a:pt x="101" y="104"/>
                      </a:cubicBezTo>
                      <a:cubicBezTo>
                        <a:pt x="84" y="108"/>
                        <a:pt x="62" y="103"/>
                        <a:pt x="43" y="91"/>
                      </a:cubicBezTo>
                      <a:close/>
                      <a:moveTo>
                        <a:pt x="121" y="92"/>
                      </a:moveTo>
                      <a:cubicBezTo>
                        <a:pt x="117" y="98"/>
                        <a:pt x="111" y="102"/>
                        <a:pt x="103" y="104"/>
                      </a:cubicBezTo>
                      <a:cubicBezTo>
                        <a:pt x="102" y="87"/>
                        <a:pt x="90" y="68"/>
                        <a:pt x="71" y="54"/>
                      </a:cubicBezTo>
                      <a:cubicBezTo>
                        <a:pt x="49" y="38"/>
                        <a:pt x="22" y="34"/>
                        <a:pt x="6" y="43"/>
                      </a:cubicBezTo>
                      <a:cubicBezTo>
                        <a:pt x="6" y="36"/>
                        <a:pt x="7" y="29"/>
                        <a:pt x="10" y="24"/>
                      </a:cubicBezTo>
                      <a:cubicBezTo>
                        <a:pt x="16" y="15"/>
                        <a:pt x="28" y="11"/>
                        <a:pt x="42" y="11"/>
                      </a:cubicBezTo>
                      <a:cubicBezTo>
                        <a:pt x="56" y="11"/>
                        <a:pt x="72" y="15"/>
                        <a:pt x="88" y="25"/>
                      </a:cubicBezTo>
                      <a:cubicBezTo>
                        <a:pt x="107" y="37"/>
                        <a:pt x="121" y="54"/>
                        <a:pt x="124" y="70"/>
                      </a:cubicBezTo>
                      <a:cubicBezTo>
                        <a:pt x="126" y="78"/>
                        <a:pt x="125" y="86"/>
                        <a:pt x="121" y="9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8" name="Google Shape;818;p18"/>
                <p:cNvSpPr/>
                <p:nvPr/>
              </p:nvSpPr>
              <p:spPr>
                <a:xfrm>
                  <a:off x="5486863" y="2359759"/>
                  <a:ext cx="167556" cy="164546"/>
                </a:xfrm>
                <a:custGeom>
                  <a:avLst/>
                  <a:gdLst/>
                  <a:ahLst/>
                  <a:cxnLst/>
                  <a:rect l="l" t="t" r="r" b="b"/>
                  <a:pathLst>
                    <a:path w="123" h="121" extrusionOk="0">
                      <a:moveTo>
                        <a:pt x="90" y="29"/>
                      </a:moveTo>
                      <a:cubicBezTo>
                        <a:pt x="74" y="11"/>
                        <a:pt x="54" y="0"/>
                        <a:pt x="36" y="0"/>
                      </a:cubicBezTo>
                      <a:cubicBezTo>
                        <a:pt x="26" y="0"/>
                        <a:pt x="18" y="2"/>
                        <a:pt x="11" y="9"/>
                      </a:cubicBezTo>
                      <a:cubicBezTo>
                        <a:pt x="5" y="15"/>
                        <a:pt x="2" y="23"/>
                        <a:pt x="1" y="33"/>
                      </a:cubicBezTo>
                      <a:cubicBezTo>
                        <a:pt x="0" y="52"/>
                        <a:pt x="10" y="74"/>
                        <a:pt x="26" y="92"/>
                      </a:cubicBezTo>
                      <a:cubicBezTo>
                        <a:pt x="42" y="110"/>
                        <a:pt x="63" y="121"/>
                        <a:pt x="81" y="121"/>
                      </a:cubicBezTo>
                      <a:cubicBezTo>
                        <a:pt x="81" y="121"/>
                        <a:pt x="81" y="121"/>
                        <a:pt x="81" y="121"/>
                      </a:cubicBezTo>
                      <a:cubicBezTo>
                        <a:pt x="91" y="121"/>
                        <a:pt x="99" y="118"/>
                        <a:pt x="105" y="112"/>
                      </a:cubicBezTo>
                      <a:cubicBezTo>
                        <a:pt x="123" y="95"/>
                        <a:pt x="116" y="58"/>
                        <a:pt x="90" y="29"/>
                      </a:cubicBezTo>
                      <a:close/>
                      <a:moveTo>
                        <a:pt x="29" y="88"/>
                      </a:moveTo>
                      <a:cubicBezTo>
                        <a:pt x="14" y="71"/>
                        <a:pt x="6" y="51"/>
                        <a:pt x="6" y="34"/>
                      </a:cubicBezTo>
                      <a:cubicBezTo>
                        <a:pt x="22" y="31"/>
                        <a:pt x="43" y="40"/>
                        <a:pt x="60" y="56"/>
                      </a:cubicBezTo>
                      <a:cubicBezTo>
                        <a:pt x="79" y="75"/>
                        <a:pt x="88" y="100"/>
                        <a:pt x="82" y="116"/>
                      </a:cubicBezTo>
                      <a:cubicBezTo>
                        <a:pt x="82" y="116"/>
                        <a:pt x="82" y="116"/>
                        <a:pt x="81" y="116"/>
                      </a:cubicBezTo>
                      <a:cubicBezTo>
                        <a:pt x="81" y="116"/>
                        <a:pt x="81" y="116"/>
                        <a:pt x="81" y="116"/>
                      </a:cubicBezTo>
                      <a:cubicBezTo>
                        <a:pt x="65" y="116"/>
                        <a:pt x="45" y="106"/>
                        <a:pt x="29" y="88"/>
                      </a:cubicBezTo>
                      <a:close/>
                      <a:moveTo>
                        <a:pt x="101" y="109"/>
                      </a:moveTo>
                      <a:cubicBezTo>
                        <a:pt x="97" y="113"/>
                        <a:pt x="91" y="116"/>
                        <a:pt x="83" y="116"/>
                      </a:cubicBezTo>
                      <a:cubicBezTo>
                        <a:pt x="90" y="99"/>
                        <a:pt x="80" y="74"/>
                        <a:pt x="61" y="55"/>
                      </a:cubicBezTo>
                      <a:cubicBezTo>
                        <a:pt x="44" y="38"/>
                        <a:pt x="23" y="30"/>
                        <a:pt x="6" y="32"/>
                      </a:cubicBezTo>
                      <a:cubicBezTo>
                        <a:pt x="7" y="24"/>
                        <a:pt x="10" y="17"/>
                        <a:pt x="15" y="12"/>
                      </a:cubicBezTo>
                      <a:cubicBezTo>
                        <a:pt x="20" y="7"/>
                        <a:pt x="27" y="5"/>
                        <a:pt x="35" y="5"/>
                      </a:cubicBezTo>
                      <a:cubicBezTo>
                        <a:pt x="35" y="5"/>
                        <a:pt x="36" y="5"/>
                        <a:pt x="36" y="5"/>
                      </a:cubicBezTo>
                      <a:cubicBezTo>
                        <a:pt x="53" y="5"/>
                        <a:pt x="72" y="16"/>
                        <a:pt x="87" y="33"/>
                      </a:cubicBezTo>
                      <a:cubicBezTo>
                        <a:pt x="111" y="59"/>
                        <a:pt x="117" y="93"/>
                        <a:pt x="101" y="10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6_1">
    <p:spTree>
      <p:nvGrpSpPr>
        <p:cNvPr id="1" name="Shape 819"/>
        <p:cNvGrpSpPr/>
        <p:nvPr/>
      </p:nvGrpSpPr>
      <p:grpSpPr>
        <a:xfrm>
          <a:off x="0" y="0"/>
          <a:ext cx="0" cy="0"/>
          <a:chOff x="0" y="0"/>
          <a:chExt cx="0" cy="0"/>
        </a:xfrm>
      </p:grpSpPr>
      <p:pic>
        <p:nvPicPr>
          <p:cNvPr id="820" name="Google Shape;820;p19"/>
          <p:cNvPicPr preferRelativeResize="0"/>
          <p:nvPr/>
        </p:nvPicPr>
        <p:blipFill rotWithShape="1">
          <a:blip r:embed="rId2">
            <a:alphaModFix/>
          </a:blip>
          <a:srcRect l="79" t="179"/>
          <a:stretch/>
        </p:blipFill>
        <p:spPr>
          <a:xfrm flipH="1">
            <a:off x="-12704" y="-4587"/>
            <a:ext cx="9169408" cy="5152674"/>
          </a:xfrm>
          <a:prstGeom prst="rect">
            <a:avLst/>
          </a:prstGeom>
          <a:noFill/>
          <a:ln>
            <a:noFill/>
          </a:ln>
        </p:spPr>
      </p:pic>
      <p:sp>
        <p:nvSpPr>
          <p:cNvPr id="821" name="Google Shape;821;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22" name="Google Shape;822;p19"/>
          <p:cNvSpPr txBox="1">
            <a:spLocks noGrp="1"/>
          </p:cNvSpPr>
          <p:nvPr>
            <p:ph type="subTitle" idx="1"/>
          </p:nvPr>
        </p:nvSpPr>
        <p:spPr>
          <a:xfrm>
            <a:off x="868312" y="3077125"/>
            <a:ext cx="2244600" cy="86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3" name="Google Shape;823;p19"/>
          <p:cNvSpPr txBox="1">
            <a:spLocks noGrp="1"/>
          </p:cNvSpPr>
          <p:nvPr>
            <p:ph type="subTitle" idx="2"/>
          </p:nvPr>
        </p:nvSpPr>
        <p:spPr>
          <a:xfrm>
            <a:off x="3449700" y="3077125"/>
            <a:ext cx="2244600" cy="86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4" name="Google Shape;824;p19"/>
          <p:cNvSpPr txBox="1">
            <a:spLocks noGrp="1"/>
          </p:cNvSpPr>
          <p:nvPr>
            <p:ph type="subTitle" idx="3"/>
          </p:nvPr>
        </p:nvSpPr>
        <p:spPr>
          <a:xfrm>
            <a:off x="6031088" y="3077125"/>
            <a:ext cx="2244600" cy="86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5" name="Google Shape;825;p19"/>
          <p:cNvSpPr txBox="1">
            <a:spLocks noGrp="1"/>
          </p:cNvSpPr>
          <p:nvPr>
            <p:ph type="subTitle" idx="4"/>
          </p:nvPr>
        </p:nvSpPr>
        <p:spPr>
          <a:xfrm>
            <a:off x="868300" y="2651300"/>
            <a:ext cx="2244600" cy="501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a:latin typeface="Pacifico"/>
                <a:ea typeface="Pacifico"/>
                <a:cs typeface="Pacifico"/>
                <a:sym typeface="Pacific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826" name="Google Shape;826;p19"/>
          <p:cNvSpPr txBox="1">
            <a:spLocks noGrp="1"/>
          </p:cNvSpPr>
          <p:nvPr>
            <p:ph type="subTitle" idx="5"/>
          </p:nvPr>
        </p:nvSpPr>
        <p:spPr>
          <a:xfrm>
            <a:off x="3449696" y="2651300"/>
            <a:ext cx="2244600" cy="501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a:latin typeface="Pacifico"/>
                <a:ea typeface="Pacifico"/>
                <a:cs typeface="Pacifico"/>
                <a:sym typeface="Pacific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827" name="Google Shape;827;p19"/>
          <p:cNvSpPr txBox="1">
            <a:spLocks noGrp="1"/>
          </p:cNvSpPr>
          <p:nvPr>
            <p:ph type="subTitle" idx="6"/>
          </p:nvPr>
        </p:nvSpPr>
        <p:spPr>
          <a:xfrm>
            <a:off x="6031093" y="2651300"/>
            <a:ext cx="2244600" cy="501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a:latin typeface="Pacifico"/>
                <a:ea typeface="Pacifico"/>
                <a:cs typeface="Pacifico"/>
                <a:sym typeface="Pacific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828" name="Google Shape;828;p19"/>
          <p:cNvGrpSpPr/>
          <p:nvPr/>
        </p:nvGrpSpPr>
        <p:grpSpPr>
          <a:xfrm>
            <a:off x="226375" y="204337"/>
            <a:ext cx="8607104" cy="4719462"/>
            <a:chOff x="226375" y="204337"/>
            <a:chExt cx="8607104" cy="4719462"/>
          </a:xfrm>
        </p:grpSpPr>
        <p:sp>
          <p:nvSpPr>
            <p:cNvPr id="829" name="Google Shape;829;p19"/>
            <p:cNvSpPr/>
            <p:nvPr/>
          </p:nvSpPr>
          <p:spPr>
            <a:xfrm>
              <a:off x="226375" y="204337"/>
              <a:ext cx="224925" cy="231562"/>
            </a:xfrm>
            <a:custGeom>
              <a:avLst/>
              <a:gdLst/>
              <a:ahLst/>
              <a:cxnLst/>
              <a:rect l="l" t="t" r="r" b="b"/>
              <a:pathLst>
                <a:path w="203" h="209" extrusionOk="0">
                  <a:moveTo>
                    <a:pt x="195" y="177"/>
                  </a:moveTo>
                  <a:lnTo>
                    <a:pt x="124" y="159"/>
                  </a:lnTo>
                  <a:lnTo>
                    <a:pt x="70" y="209"/>
                  </a:lnTo>
                  <a:lnTo>
                    <a:pt x="64" y="136"/>
                  </a:lnTo>
                  <a:lnTo>
                    <a:pt x="0" y="100"/>
                  </a:lnTo>
                  <a:lnTo>
                    <a:pt x="68" y="72"/>
                  </a:lnTo>
                  <a:lnTo>
                    <a:pt x="82" y="0"/>
                  </a:lnTo>
                  <a:lnTo>
                    <a:pt x="130" y="55"/>
                  </a:lnTo>
                  <a:lnTo>
                    <a:pt x="203" y="47"/>
                  </a:lnTo>
                  <a:lnTo>
                    <a:pt x="165" y="111"/>
                  </a:lnTo>
                  <a:lnTo>
                    <a:pt x="195" y="177"/>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0" name="Google Shape;830;p19"/>
            <p:cNvSpPr/>
            <p:nvPr/>
          </p:nvSpPr>
          <p:spPr>
            <a:xfrm rot="494564">
              <a:off x="5981472" y="4678438"/>
              <a:ext cx="224925" cy="230428"/>
            </a:xfrm>
            <a:custGeom>
              <a:avLst/>
              <a:gdLst/>
              <a:ahLst/>
              <a:cxnLst/>
              <a:rect l="l" t="t" r="r" b="b"/>
              <a:pathLst>
                <a:path w="204" h="209" extrusionOk="0">
                  <a:moveTo>
                    <a:pt x="196" y="177"/>
                  </a:moveTo>
                  <a:lnTo>
                    <a:pt x="125" y="159"/>
                  </a:lnTo>
                  <a:lnTo>
                    <a:pt x="71" y="209"/>
                  </a:lnTo>
                  <a:lnTo>
                    <a:pt x="64" y="136"/>
                  </a:lnTo>
                  <a:lnTo>
                    <a:pt x="0" y="100"/>
                  </a:lnTo>
                  <a:lnTo>
                    <a:pt x="68" y="71"/>
                  </a:lnTo>
                  <a:lnTo>
                    <a:pt x="83" y="0"/>
                  </a:lnTo>
                  <a:lnTo>
                    <a:pt x="131" y="55"/>
                  </a:lnTo>
                  <a:lnTo>
                    <a:pt x="204" y="47"/>
                  </a:lnTo>
                  <a:lnTo>
                    <a:pt x="166" y="111"/>
                  </a:lnTo>
                  <a:lnTo>
                    <a:pt x="196" y="177"/>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1" name="Google Shape;831;p19"/>
            <p:cNvSpPr/>
            <p:nvPr/>
          </p:nvSpPr>
          <p:spPr>
            <a:xfrm>
              <a:off x="451305" y="4718437"/>
              <a:ext cx="145158" cy="150448"/>
            </a:xfrm>
            <a:custGeom>
              <a:avLst/>
              <a:gdLst/>
              <a:ahLst/>
              <a:cxnLst/>
              <a:rect l="l" t="t" r="r" b="b"/>
              <a:pathLst>
                <a:path w="83" h="86" extrusionOk="0">
                  <a:moveTo>
                    <a:pt x="50" y="86"/>
                  </a:moveTo>
                  <a:lnTo>
                    <a:pt x="30" y="64"/>
                  </a:lnTo>
                  <a:lnTo>
                    <a:pt x="0" y="68"/>
                  </a:lnTo>
                  <a:lnTo>
                    <a:pt x="15" y="42"/>
                  </a:lnTo>
                  <a:lnTo>
                    <a:pt x="2" y="15"/>
                  </a:lnTo>
                  <a:lnTo>
                    <a:pt x="31" y="20"/>
                  </a:lnTo>
                  <a:lnTo>
                    <a:pt x="53" y="0"/>
                  </a:lnTo>
                  <a:lnTo>
                    <a:pt x="57" y="30"/>
                  </a:lnTo>
                  <a:lnTo>
                    <a:pt x="83" y="43"/>
                  </a:lnTo>
                  <a:lnTo>
                    <a:pt x="56" y="57"/>
                  </a:lnTo>
                  <a:lnTo>
                    <a:pt x="50" y="86"/>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2" name="Google Shape;832;p19"/>
            <p:cNvSpPr/>
            <p:nvPr/>
          </p:nvSpPr>
          <p:spPr>
            <a:xfrm>
              <a:off x="5036076" y="225469"/>
              <a:ext cx="127282" cy="120481"/>
            </a:xfrm>
            <a:custGeom>
              <a:avLst/>
              <a:gdLst/>
              <a:ahLst/>
              <a:cxnLst/>
              <a:rect l="l" t="t" r="r" b="b"/>
              <a:pathLst>
                <a:path w="131" h="124" extrusionOk="0">
                  <a:moveTo>
                    <a:pt x="131" y="78"/>
                  </a:moveTo>
                  <a:lnTo>
                    <a:pt x="85" y="85"/>
                  </a:lnTo>
                  <a:lnTo>
                    <a:pt x="65" y="124"/>
                  </a:lnTo>
                  <a:lnTo>
                    <a:pt x="45" y="84"/>
                  </a:lnTo>
                  <a:lnTo>
                    <a:pt x="0" y="77"/>
                  </a:lnTo>
                  <a:lnTo>
                    <a:pt x="34" y="46"/>
                  </a:lnTo>
                  <a:lnTo>
                    <a:pt x="27" y="0"/>
                  </a:lnTo>
                  <a:lnTo>
                    <a:pt x="66" y="22"/>
                  </a:lnTo>
                  <a:lnTo>
                    <a:pt x="107" y="1"/>
                  </a:lnTo>
                  <a:lnTo>
                    <a:pt x="99" y="46"/>
                  </a:lnTo>
                  <a:lnTo>
                    <a:pt x="131" y="78"/>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833;p19"/>
            <p:cNvSpPr/>
            <p:nvPr/>
          </p:nvSpPr>
          <p:spPr>
            <a:xfrm>
              <a:off x="8590324" y="629333"/>
              <a:ext cx="198225" cy="204097"/>
            </a:xfrm>
            <a:custGeom>
              <a:avLst/>
              <a:gdLst/>
              <a:ahLst/>
              <a:cxnLst/>
              <a:rect l="l" t="t" r="r" b="b"/>
              <a:pathLst>
                <a:path w="203" h="209" extrusionOk="0">
                  <a:moveTo>
                    <a:pt x="195" y="177"/>
                  </a:moveTo>
                  <a:lnTo>
                    <a:pt x="124" y="159"/>
                  </a:lnTo>
                  <a:lnTo>
                    <a:pt x="70" y="209"/>
                  </a:lnTo>
                  <a:lnTo>
                    <a:pt x="64" y="136"/>
                  </a:lnTo>
                  <a:lnTo>
                    <a:pt x="0" y="100"/>
                  </a:lnTo>
                  <a:lnTo>
                    <a:pt x="68" y="72"/>
                  </a:lnTo>
                  <a:lnTo>
                    <a:pt x="82" y="0"/>
                  </a:lnTo>
                  <a:lnTo>
                    <a:pt x="130" y="55"/>
                  </a:lnTo>
                  <a:lnTo>
                    <a:pt x="203" y="47"/>
                  </a:lnTo>
                  <a:lnTo>
                    <a:pt x="165" y="111"/>
                  </a:lnTo>
                  <a:lnTo>
                    <a:pt x="195" y="177"/>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19"/>
            <p:cNvSpPr/>
            <p:nvPr/>
          </p:nvSpPr>
          <p:spPr>
            <a:xfrm>
              <a:off x="7919326" y="294389"/>
              <a:ext cx="127275" cy="135042"/>
            </a:xfrm>
            <a:custGeom>
              <a:avLst/>
              <a:gdLst/>
              <a:ahLst/>
              <a:cxnLst/>
              <a:rect l="l" t="t" r="r" b="b"/>
              <a:pathLst>
                <a:path w="82" h="87" extrusionOk="0">
                  <a:moveTo>
                    <a:pt x="50" y="87"/>
                  </a:moveTo>
                  <a:lnTo>
                    <a:pt x="29" y="65"/>
                  </a:lnTo>
                  <a:lnTo>
                    <a:pt x="0" y="69"/>
                  </a:lnTo>
                  <a:lnTo>
                    <a:pt x="15" y="42"/>
                  </a:lnTo>
                  <a:lnTo>
                    <a:pt x="1" y="15"/>
                  </a:lnTo>
                  <a:lnTo>
                    <a:pt x="31" y="22"/>
                  </a:lnTo>
                  <a:lnTo>
                    <a:pt x="52" y="0"/>
                  </a:lnTo>
                  <a:lnTo>
                    <a:pt x="55" y="30"/>
                  </a:lnTo>
                  <a:lnTo>
                    <a:pt x="82" y="45"/>
                  </a:lnTo>
                  <a:lnTo>
                    <a:pt x="55" y="57"/>
                  </a:lnTo>
                  <a:lnTo>
                    <a:pt x="50" y="87"/>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5" name="Google Shape;835;p19"/>
            <p:cNvSpPr/>
            <p:nvPr/>
          </p:nvSpPr>
          <p:spPr>
            <a:xfrm>
              <a:off x="8706204" y="2849813"/>
              <a:ext cx="127275" cy="130389"/>
            </a:xfrm>
            <a:custGeom>
              <a:avLst/>
              <a:gdLst/>
              <a:ahLst/>
              <a:cxnLst/>
              <a:rect l="l" t="t" r="r" b="b"/>
              <a:pathLst>
                <a:path w="204" h="209" extrusionOk="0">
                  <a:moveTo>
                    <a:pt x="196" y="177"/>
                  </a:moveTo>
                  <a:lnTo>
                    <a:pt x="125" y="159"/>
                  </a:lnTo>
                  <a:lnTo>
                    <a:pt x="71" y="209"/>
                  </a:lnTo>
                  <a:lnTo>
                    <a:pt x="64" y="136"/>
                  </a:lnTo>
                  <a:lnTo>
                    <a:pt x="0" y="100"/>
                  </a:lnTo>
                  <a:lnTo>
                    <a:pt x="68" y="71"/>
                  </a:lnTo>
                  <a:lnTo>
                    <a:pt x="83" y="0"/>
                  </a:lnTo>
                  <a:lnTo>
                    <a:pt x="131" y="55"/>
                  </a:lnTo>
                  <a:lnTo>
                    <a:pt x="204" y="47"/>
                  </a:lnTo>
                  <a:lnTo>
                    <a:pt x="166" y="111"/>
                  </a:lnTo>
                  <a:lnTo>
                    <a:pt x="196" y="177"/>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6" name="Google Shape;836;p19"/>
            <p:cNvSpPr/>
            <p:nvPr/>
          </p:nvSpPr>
          <p:spPr>
            <a:xfrm rot="1512199">
              <a:off x="406707" y="2100062"/>
              <a:ext cx="234379" cy="240125"/>
            </a:xfrm>
            <a:custGeom>
              <a:avLst/>
              <a:gdLst/>
              <a:ahLst/>
              <a:cxnLst/>
              <a:rect l="l" t="t" r="r" b="b"/>
              <a:pathLst>
                <a:path w="204" h="209" extrusionOk="0">
                  <a:moveTo>
                    <a:pt x="196" y="177"/>
                  </a:moveTo>
                  <a:lnTo>
                    <a:pt x="125" y="159"/>
                  </a:lnTo>
                  <a:lnTo>
                    <a:pt x="71" y="209"/>
                  </a:lnTo>
                  <a:lnTo>
                    <a:pt x="64" y="136"/>
                  </a:lnTo>
                  <a:lnTo>
                    <a:pt x="0" y="100"/>
                  </a:lnTo>
                  <a:lnTo>
                    <a:pt x="68" y="71"/>
                  </a:lnTo>
                  <a:lnTo>
                    <a:pt x="83" y="0"/>
                  </a:lnTo>
                  <a:lnTo>
                    <a:pt x="131" y="55"/>
                  </a:lnTo>
                  <a:lnTo>
                    <a:pt x="204" y="47"/>
                  </a:lnTo>
                  <a:lnTo>
                    <a:pt x="166" y="111"/>
                  </a:lnTo>
                  <a:lnTo>
                    <a:pt x="196" y="177"/>
                  </a:ln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acifico"/>
              <a:buNone/>
              <a:defRPr sz="3000">
                <a:solidFill>
                  <a:schemeClr val="dk1"/>
                </a:solidFill>
                <a:latin typeface="Pacifico"/>
                <a:ea typeface="Pacifico"/>
                <a:cs typeface="Pacifico"/>
                <a:sym typeface="Pacifico"/>
              </a:defRPr>
            </a:lvl1pPr>
            <a:lvl2pPr lvl="1" rtl="0">
              <a:spcBef>
                <a:spcPts val="0"/>
              </a:spcBef>
              <a:spcAft>
                <a:spcPts val="0"/>
              </a:spcAft>
              <a:buClr>
                <a:schemeClr val="dk1"/>
              </a:buClr>
              <a:buSzPts val="3000"/>
              <a:buFont typeface="Pacifico"/>
              <a:buNone/>
              <a:defRPr sz="3000">
                <a:solidFill>
                  <a:schemeClr val="dk1"/>
                </a:solidFill>
                <a:latin typeface="Pacifico"/>
                <a:ea typeface="Pacifico"/>
                <a:cs typeface="Pacifico"/>
                <a:sym typeface="Pacifico"/>
              </a:defRPr>
            </a:lvl2pPr>
            <a:lvl3pPr lvl="2" rtl="0">
              <a:spcBef>
                <a:spcPts val="0"/>
              </a:spcBef>
              <a:spcAft>
                <a:spcPts val="0"/>
              </a:spcAft>
              <a:buClr>
                <a:schemeClr val="dk1"/>
              </a:buClr>
              <a:buSzPts val="3000"/>
              <a:buFont typeface="Pacifico"/>
              <a:buNone/>
              <a:defRPr sz="3000">
                <a:solidFill>
                  <a:schemeClr val="dk1"/>
                </a:solidFill>
                <a:latin typeface="Pacifico"/>
                <a:ea typeface="Pacifico"/>
                <a:cs typeface="Pacifico"/>
                <a:sym typeface="Pacifico"/>
              </a:defRPr>
            </a:lvl3pPr>
            <a:lvl4pPr lvl="3" rtl="0">
              <a:spcBef>
                <a:spcPts val="0"/>
              </a:spcBef>
              <a:spcAft>
                <a:spcPts val="0"/>
              </a:spcAft>
              <a:buClr>
                <a:schemeClr val="dk1"/>
              </a:buClr>
              <a:buSzPts val="3000"/>
              <a:buFont typeface="Pacifico"/>
              <a:buNone/>
              <a:defRPr sz="3000">
                <a:solidFill>
                  <a:schemeClr val="dk1"/>
                </a:solidFill>
                <a:latin typeface="Pacifico"/>
                <a:ea typeface="Pacifico"/>
                <a:cs typeface="Pacifico"/>
                <a:sym typeface="Pacifico"/>
              </a:defRPr>
            </a:lvl4pPr>
            <a:lvl5pPr lvl="4" rtl="0">
              <a:spcBef>
                <a:spcPts val="0"/>
              </a:spcBef>
              <a:spcAft>
                <a:spcPts val="0"/>
              </a:spcAft>
              <a:buClr>
                <a:schemeClr val="dk1"/>
              </a:buClr>
              <a:buSzPts val="3000"/>
              <a:buFont typeface="Pacifico"/>
              <a:buNone/>
              <a:defRPr sz="3000">
                <a:solidFill>
                  <a:schemeClr val="dk1"/>
                </a:solidFill>
                <a:latin typeface="Pacifico"/>
                <a:ea typeface="Pacifico"/>
                <a:cs typeface="Pacifico"/>
                <a:sym typeface="Pacifico"/>
              </a:defRPr>
            </a:lvl5pPr>
            <a:lvl6pPr lvl="5" rtl="0">
              <a:spcBef>
                <a:spcPts val="0"/>
              </a:spcBef>
              <a:spcAft>
                <a:spcPts val="0"/>
              </a:spcAft>
              <a:buClr>
                <a:schemeClr val="dk1"/>
              </a:buClr>
              <a:buSzPts val="3000"/>
              <a:buFont typeface="Pacifico"/>
              <a:buNone/>
              <a:defRPr sz="3000">
                <a:solidFill>
                  <a:schemeClr val="dk1"/>
                </a:solidFill>
                <a:latin typeface="Pacifico"/>
                <a:ea typeface="Pacifico"/>
                <a:cs typeface="Pacifico"/>
                <a:sym typeface="Pacifico"/>
              </a:defRPr>
            </a:lvl6pPr>
            <a:lvl7pPr lvl="6" rtl="0">
              <a:spcBef>
                <a:spcPts val="0"/>
              </a:spcBef>
              <a:spcAft>
                <a:spcPts val="0"/>
              </a:spcAft>
              <a:buClr>
                <a:schemeClr val="dk1"/>
              </a:buClr>
              <a:buSzPts val="3000"/>
              <a:buFont typeface="Pacifico"/>
              <a:buNone/>
              <a:defRPr sz="3000">
                <a:solidFill>
                  <a:schemeClr val="dk1"/>
                </a:solidFill>
                <a:latin typeface="Pacifico"/>
                <a:ea typeface="Pacifico"/>
                <a:cs typeface="Pacifico"/>
                <a:sym typeface="Pacifico"/>
              </a:defRPr>
            </a:lvl7pPr>
            <a:lvl8pPr lvl="7" rtl="0">
              <a:spcBef>
                <a:spcPts val="0"/>
              </a:spcBef>
              <a:spcAft>
                <a:spcPts val="0"/>
              </a:spcAft>
              <a:buClr>
                <a:schemeClr val="dk1"/>
              </a:buClr>
              <a:buSzPts val="3000"/>
              <a:buFont typeface="Pacifico"/>
              <a:buNone/>
              <a:defRPr sz="3000">
                <a:solidFill>
                  <a:schemeClr val="dk1"/>
                </a:solidFill>
                <a:latin typeface="Pacifico"/>
                <a:ea typeface="Pacifico"/>
                <a:cs typeface="Pacifico"/>
                <a:sym typeface="Pacifico"/>
              </a:defRPr>
            </a:lvl8pPr>
            <a:lvl9pPr lvl="8" rtl="0">
              <a:spcBef>
                <a:spcPts val="0"/>
              </a:spcBef>
              <a:spcAft>
                <a:spcPts val="0"/>
              </a:spcAft>
              <a:buClr>
                <a:schemeClr val="dk1"/>
              </a:buClr>
              <a:buSzPts val="3000"/>
              <a:buFont typeface="Pacifico"/>
              <a:buNone/>
              <a:defRPr sz="3000">
                <a:solidFill>
                  <a:schemeClr val="dk1"/>
                </a:solidFill>
                <a:latin typeface="Pacifico"/>
                <a:ea typeface="Pacifico"/>
                <a:cs typeface="Pacifico"/>
                <a:sym typeface="Pacific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1pPr>
            <a:lvl2pPr marL="914400" lvl="1"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2pPr>
            <a:lvl3pPr marL="1371600" lvl="2"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3pPr>
            <a:lvl4pPr marL="1828800" lvl="3"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4pPr>
            <a:lvl5pPr marL="2286000" lvl="4"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5pPr>
            <a:lvl6pPr marL="2743200" lvl="5"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6pPr>
            <a:lvl7pPr marL="3200400" lvl="6"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7pPr>
            <a:lvl8pPr marL="3657600" lvl="7"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8pPr>
            <a:lvl9pPr marL="4114800" lvl="8"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71" r:id="rId12"/>
    <p:sldLayoutId id="2147483672"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hyperlink" Target="https://visualstudio.microsoft.com/" TargetMode="External"/><Relationship Id="rId2" Type="http://schemas.openxmlformats.org/officeDocument/2006/relationships/hyperlink" Target="https://www.monogame.net/" TargetMode="External"/><Relationship Id="rId1" Type="http://schemas.openxmlformats.org/officeDocument/2006/relationships/slideLayout" Target="../slideLayouts/slideLayout5.xml"/><Relationship Id="rId6" Type="http://schemas.openxmlformats.org/officeDocument/2006/relationships/hyperlink" Target="https://www.vecteezy.com/" TargetMode="External"/><Relationship Id="rId5" Type="http://schemas.openxmlformats.org/officeDocument/2006/relationships/hyperlink" Target="https://freesound.org/" TargetMode="External"/><Relationship Id="rId4" Type="http://schemas.openxmlformats.org/officeDocument/2006/relationships/hyperlink" Target="https://www.visual-paradigm.com/"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30"/>
          <p:cNvSpPr txBox="1">
            <a:spLocks noGrp="1"/>
          </p:cNvSpPr>
          <p:nvPr>
            <p:ph type="ctrTitle"/>
          </p:nvPr>
        </p:nvSpPr>
        <p:spPr>
          <a:xfrm>
            <a:off x="542238" y="964774"/>
            <a:ext cx="4557585" cy="167498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CA" sz="4600" dirty="0"/>
              <a:t>Ballistic Bowling</a:t>
            </a:r>
            <a:endParaRPr sz="4600" dirty="0">
              <a:solidFill>
                <a:schemeClr val="dk1"/>
              </a:solidFill>
            </a:endParaRPr>
          </a:p>
        </p:txBody>
      </p:sp>
      <p:sp>
        <p:nvSpPr>
          <p:cNvPr id="1336" name="Google Shape;1336;p30"/>
          <p:cNvSpPr txBox="1">
            <a:spLocks noGrp="1"/>
          </p:cNvSpPr>
          <p:nvPr>
            <p:ph type="subTitle" idx="1"/>
          </p:nvPr>
        </p:nvSpPr>
        <p:spPr>
          <a:xfrm>
            <a:off x="609147" y="2625542"/>
            <a:ext cx="3531673" cy="38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Strike a Pose—Wait, Strike the Pins!</a:t>
            </a:r>
            <a:endParaRPr dirty="0"/>
          </a:p>
        </p:txBody>
      </p:sp>
      <p:grpSp>
        <p:nvGrpSpPr>
          <p:cNvPr id="1337" name="Google Shape;1337;p30"/>
          <p:cNvGrpSpPr/>
          <p:nvPr/>
        </p:nvGrpSpPr>
        <p:grpSpPr>
          <a:xfrm>
            <a:off x="5386238" y="720420"/>
            <a:ext cx="2941141" cy="3702657"/>
            <a:chOff x="1277926" y="914361"/>
            <a:chExt cx="2855476" cy="3595162"/>
          </a:xfrm>
        </p:grpSpPr>
        <p:sp>
          <p:nvSpPr>
            <p:cNvPr id="1338" name="Google Shape;1338;p30"/>
            <p:cNvSpPr/>
            <p:nvPr/>
          </p:nvSpPr>
          <p:spPr>
            <a:xfrm>
              <a:off x="1715301" y="3217012"/>
              <a:ext cx="505800" cy="137400"/>
            </a:xfrm>
            <a:prstGeom prst="ellipse">
              <a:avLst/>
            </a:prstGeom>
            <a:solidFill>
              <a:srgbClr val="403952">
                <a:alpha val="18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9" name="Google Shape;1339;p30"/>
            <p:cNvSpPr/>
            <p:nvPr/>
          </p:nvSpPr>
          <p:spPr>
            <a:xfrm>
              <a:off x="2145004" y="3140812"/>
              <a:ext cx="505800" cy="137400"/>
            </a:xfrm>
            <a:prstGeom prst="ellipse">
              <a:avLst/>
            </a:prstGeom>
            <a:solidFill>
              <a:srgbClr val="403952">
                <a:alpha val="18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40" name="Google Shape;1340;p30"/>
            <p:cNvGrpSpPr/>
            <p:nvPr/>
          </p:nvGrpSpPr>
          <p:grpSpPr>
            <a:xfrm rot="-702022">
              <a:off x="1424576" y="1784078"/>
              <a:ext cx="795981" cy="1527675"/>
              <a:chOff x="2007405" y="1973016"/>
              <a:chExt cx="984268" cy="1889271"/>
            </a:xfrm>
          </p:grpSpPr>
          <p:sp>
            <p:nvSpPr>
              <p:cNvPr id="1341" name="Google Shape;1341;p30"/>
              <p:cNvSpPr/>
              <p:nvPr/>
            </p:nvSpPr>
            <p:spPr>
              <a:xfrm>
                <a:off x="2394690" y="1981043"/>
                <a:ext cx="321066" cy="402336"/>
              </a:xfrm>
              <a:custGeom>
                <a:avLst/>
                <a:gdLst/>
                <a:ahLst/>
                <a:cxnLst/>
                <a:rect l="l" t="t" r="r" b="b"/>
                <a:pathLst>
                  <a:path w="236" h="297" extrusionOk="0">
                    <a:moveTo>
                      <a:pt x="4" y="132"/>
                    </a:moveTo>
                    <a:cubicBezTo>
                      <a:pt x="0" y="185"/>
                      <a:pt x="15" y="238"/>
                      <a:pt x="28" y="295"/>
                    </a:cubicBezTo>
                    <a:cubicBezTo>
                      <a:pt x="40" y="296"/>
                      <a:pt x="56" y="297"/>
                      <a:pt x="77" y="297"/>
                    </a:cubicBezTo>
                    <a:cubicBezTo>
                      <a:pt x="142" y="297"/>
                      <a:pt x="161" y="289"/>
                      <a:pt x="161" y="289"/>
                    </a:cubicBezTo>
                    <a:cubicBezTo>
                      <a:pt x="236" y="81"/>
                      <a:pt x="170" y="21"/>
                      <a:pt x="119" y="4"/>
                    </a:cubicBezTo>
                    <a:cubicBezTo>
                      <a:pt x="119" y="4"/>
                      <a:pt x="119" y="4"/>
                      <a:pt x="119" y="4"/>
                    </a:cubicBezTo>
                    <a:cubicBezTo>
                      <a:pt x="116" y="4"/>
                      <a:pt x="15" y="0"/>
                      <a:pt x="4" y="132"/>
                    </a:cubicBezTo>
                    <a:close/>
                    <a:moveTo>
                      <a:pt x="160" y="235"/>
                    </a:moveTo>
                    <a:cubicBezTo>
                      <a:pt x="158" y="248"/>
                      <a:pt x="150" y="258"/>
                      <a:pt x="141" y="257"/>
                    </a:cubicBezTo>
                    <a:cubicBezTo>
                      <a:pt x="131" y="255"/>
                      <a:pt x="125" y="244"/>
                      <a:pt x="127" y="231"/>
                    </a:cubicBezTo>
                    <a:cubicBezTo>
                      <a:pt x="128" y="219"/>
                      <a:pt x="137" y="209"/>
                      <a:pt x="146" y="210"/>
                    </a:cubicBezTo>
                    <a:cubicBezTo>
                      <a:pt x="155" y="211"/>
                      <a:pt x="161" y="223"/>
                      <a:pt x="160" y="235"/>
                    </a:cubicBezTo>
                    <a:close/>
                    <a:moveTo>
                      <a:pt x="128" y="30"/>
                    </a:moveTo>
                    <a:cubicBezTo>
                      <a:pt x="149" y="26"/>
                      <a:pt x="171" y="59"/>
                      <a:pt x="178" y="102"/>
                    </a:cubicBezTo>
                    <a:cubicBezTo>
                      <a:pt x="185" y="145"/>
                      <a:pt x="175" y="183"/>
                      <a:pt x="154" y="186"/>
                    </a:cubicBezTo>
                    <a:cubicBezTo>
                      <a:pt x="133" y="189"/>
                      <a:pt x="119" y="156"/>
                      <a:pt x="112" y="113"/>
                    </a:cubicBezTo>
                    <a:cubicBezTo>
                      <a:pt x="105" y="70"/>
                      <a:pt x="107" y="33"/>
                      <a:pt x="128" y="3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2" name="Google Shape;1342;p30"/>
              <p:cNvSpPr/>
              <p:nvPr/>
            </p:nvSpPr>
            <p:spPr>
              <a:xfrm>
                <a:off x="2447867" y="2440567"/>
                <a:ext cx="144480" cy="100333"/>
              </a:xfrm>
              <a:custGeom>
                <a:avLst/>
                <a:gdLst/>
                <a:ahLst/>
                <a:cxnLst/>
                <a:rect l="l" t="t" r="r" b="b"/>
                <a:pathLst>
                  <a:path w="106" h="74" extrusionOk="0">
                    <a:moveTo>
                      <a:pt x="0" y="7"/>
                    </a:moveTo>
                    <a:cubicBezTo>
                      <a:pt x="4" y="29"/>
                      <a:pt x="7" y="51"/>
                      <a:pt x="8" y="73"/>
                    </a:cubicBezTo>
                    <a:cubicBezTo>
                      <a:pt x="16" y="74"/>
                      <a:pt x="26" y="74"/>
                      <a:pt x="38" y="74"/>
                    </a:cubicBezTo>
                    <a:cubicBezTo>
                      <a:pt x="78" y="74"/>
                      <a:pt x="100" y="68"/>
                      <a:pt x="100" y="68"/>
                    </a:cubicBezTo>
                    <a:cubicBezTo>
                      <a:pt x="100" y="68"/>
                      <a:pt x="100" y="68"/>
                      <a:pt x="100" y="68"/>
                    </a:cubicBezTo>
                    <a:cubicBezTo>
                      <a:pt x="99" y="47"/>
                      <a:pt x="100" y="24"/>
                      <a:pt x="106" y="0"/>
                    </a:cubicBezTo>
                    <a:cubicBezTo>
                      <a:pt x="106" y="0"/>
                      <a:pt x="92" y="9"/>
                      <a:pt x="38" y="9"/>
                    </a:cubicBezTo>
                    <a:cubicBezTo>
                      <a:pt x="22" y="9"/>
                      <a:pt x="10" y="8"/>
                      <a:pt x="0" y="7"/>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3" name="Google Shape;1343;p30"/>
              <p:cNvSpPr/>
              <p:nvPr/>
            </p:nvSpPr>
            <p:spPr>
              <a:xfrm>
                <a:off x="2456897" y="2532873"/>
                <a:ext cx="135450" cy="68226"/>
              </a:xfrm>
              <a:custGeom>
                <a:avLst/>
                <a:gdLst/>
                <a:ahLst/>
                <a:cxnLst/>
                <a:rect l="l" t="t" r="r" b="b"/>
                <a:pathLst>
                  <a:path w="99" h="50" extrusionOk="0">
                    <a:moveTo>
                      <a:pt x="31" y="6"/>
                    </a:moveTo>
                    <a:cubicBezTo>
                      <a:pt x="19" y="6"/>
                      <a:pt x="9" y="6"/>
                      <a:pt x="1" y="5"/>
                    </a:cubicBezTo>
                    <a:cubicBezTo>
                      <a:pt x="1" y="19"/>
                      <a:pt x="1" y="33"/>
                      <a:pt x="0" y="48"/>
                    </a:cubicBezTo>
                    <a:cubicBezTo>
                      <a:pt x="8" y="49"/>
                      <a:pt x="19" y="50"/>
                      <a:pt x="31" y="50"/>
                    </a:cubicBezTo>
                    <a:cubicBezTo>
                      <a:pt x="80" y="50"/>
                      <a:pt x="99" y="39"/>
                      <a:pt x="99" y="39"/>
                    </a:cubicBezTo>
                    <a:cubicBezTo>
                      <a:pt x="96" y="26"/>
                      <a:pt x="94" y="14"/>
                      <a:pt x="93" y="0"/>
                    </a:cubicBezTo>
                    <a:cubicBezTo>
                      <a:pt x="93" y="0"/>
                      <a:pt x="93" y="0"/>
                      <a:pt x="93" y="0"/>
                    </a:cubicBezTo>
                    <a:cubicBezTo>
                      <a:pt x="93" y="0"/>
                      <a:pt x="71" y="6"/>
                      <a:pt x="31"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4" name="Google Shape;1344;p30"/>
              <p:cNvSpPr/>
              <p:nvPr/>
            </p:nvSpPr>
            <p:spPr>
              <a:xfrm>
                <a:off x="2218104" y="2586049"/>
                <a:ext cx="773568" cy="1272221"/>
              </a:xfrm>
              <a:custGeom>
                <a:avLst/>
                <a:gdLst/>
                <a:ahLst/>
                <a:cxnLst/>
                <a:rect l="l" t="t" r="r" b="b"/>
                <a:pathLst>
                  <a:path w="569" h="937" extrusionOk="0">
                    <a:moveTo>
                      <a:pt x="275" y="0"/>
                    </a:moveTo>
                    <a:cubicBezTo>
                      <a:pt x="275" y="0"/>
                      <a:pt x="256" y="11"/>
                      <a:pt x="207" y="11"/>
                    </a:cubicBezTo>
                    <a:cubicBezTo>
                      <a:pt x="195" y="11"/>
                      <a:pt x="184" y="10"/>
                      <a:pt x="176" y="9"/>
                    </a:cubicBezTo>
                    <a:cubicBezTo>
                      <a:pt x="172" y="52"/>
                      <a:pt x="160" y="98"/>
                      <a:pt x="134" y="147"/>
                    </a:cubicBezTo>
                    <a:cubicBezTo>
                      <a:pt x="0" y="406"/>
                      <a:pt x="37" y="802"/>
                      <a:pt x="147" y="934"/>
                    </a:cubicBezTo>
                    <a:cubicBezTo>
                      <a:pt x="164" y="935"/>
                      <a:pt x="183" y="937"/>
                      <a:pt x="207" y="937"/>
                    </a:cubicBezTo>
                    <a:cubicBezTo>
                      <a:pt x="313" y="937"/>
                      <a:pt x="349" y="913"/>
                      <a:pt x="349" y="913"/>
                    </a:cubicBezTo>
                    <a:cubicBezTo>
                      <a:pt x="569" y="332"/>
                      <a:pt x="319" y="189"/>
                      <a:pt x="275" y="0"/>
                    </a:cubicBezTo>
                    <a:close/>
                    <a:moveTo>
                      <a:pt x="321" y="199"/>
                    </a:moveTo>
                    <a:cubicBezTo>
                      <a:pt x="314" y="202"/>
                      <a:pt x="304" y="193"/>
                      <a:pt x="299" y="179"/>
                    </a:cubicBezTo>
                    <a:cubicBezTo>
                      <a:pt x="294" y="165"/>
                      <a:pt x="297" y="152"/>
                      <a:pt x="304" y="149"/>
                    </a:cubicBezTo>
                    <a:cubicBezTo>
                      <a:pt x="311" y="147"/>
                      <a:pt x="321" y="156"/>
                      <a:pt x="326" y="170"/>
                    </a:cubicBezTo>
                    <a:cubicBezTo>
                      <a:pt x="331" y="184"/>
                      <a:pt x="328" y="197"/>
                      <a:pt x="321" y="199"/>
                    </a:cubicBezTo>
                    <a:close/>
                    <a:moveTo>
                      <a:pt x="355" y="821"/>
                    </a:moveTo>
                    <a:cubicBezTo>
                      <a:pt x="351" y="836"/>
                      <a:pt x="343" y="847"/>
                      <a:pt x="337" y="846"/>
                    </a:cubicBezTo>
                    <a:cubicBezTo>
                      <a:pt x="331" y="844"/>
                      <a:pt x="328" y="831"/>
                      <a:pt x="332" y="815"/>
                    </a:cubicBezTo>
                    <a:cubicBezTo>
                      <a:pt x="335" y="800"/>
                      <a:pt x="343" y="789"/>
                      <a:pt x="350" y="790"/>
                    </a:cubicBezTo>
                    <a:cubicBezTo>
                      <a:pt x="356" y="792"/>
                      <a:pt x="358" y="805"/>
                      <a:pt x="355" y="821"/>
                    </a:cubicBezTo>
                    <a:close/>
                    <a:moveTo>
                      <a:pt x="355" y="766"/>
                    </a:moveTo>
                    <a:cubicBezTo>
                      <a:pt x="340" y="766"/>
                      <a:pt x="342" y="622"/>
                      <a:pt x="337" y="488"/>
                    </a:cubicBezTo>
                    <a:cubicBezTo>
                      <a:pt x="332" y="354"/>
                      <a:pt x="315" y="243"/>
                      <a:pt x="337" y="225"/>
                    </a:cubicBezTo>
                    <a:cubicBezTo>
                      <a:pt x="355" y="211"/>
                      <a:pt x="401" y="354"/>
                      <a:pt x="406" y="488"/>
                    </a:cubicBezTo>
                    <a:cubicBezTo>
                      <a:pt x="411" y="622"/>
                      <a:pt x="378" y="767"/>
                      <a:pt x="355" y="766"/>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5" name="Google Shape;1345;p30"/>
              <p:cNvSpPr/>
              <p:nvPr/>
            </p:nvSpPr>
            <p:spPr>
              <a:xfrm>
                <a:off x="2432817" y="2373344"/>
                <a:ext cx="180599" cy="79263"/>
              </a:xfrm>
              <a:custGeom>
                <a:avLst/>
                <a:gdLst/>
                <a:ahLst/>
                <a:cxnLst/>
                <a:rect l="l" t="t" r="r" b="b"/>
                <a:pathLst>
                  <a:path w="133" h="59" extrusionOk="0">
                    <a:moveTo>
                      <a:pt x="0" y="6"/>
                    </a:moveTo>
                    <a:cubicBezTo>
                      <a:pt x="4" y="23"/>
                      <a:pt x="8" y="40"/>
                      <a:pt x="11" y="57"/>
                    </a:cubicBezTo>
                    <a:cubicBezTo>
                      <a:pt x="21" y="58"/>
                      <a:pt x="33" y="59"/>
                      <a:pt x="49" y="59"/>
                    </a:cubicBezTo>
                    <a:cubicBezTo>
                      <a:pt x="103" y="59"/>
                      <a:pt x="117" y="50"/>
                      <a:pt x="117" y="50"/>
                    </a:cubicBezTo>
                    <a:cubicBezTo>
                      <a:pt x="120" y="37"/>
                      <a:pt x="124" y="25"/>
                      <a:pt x="129" y="11"/>
                    </a:cubicBezTo>
                    <a:cubicBezTo>
                      <a:pt x="130" y="7"/>
                      <a:pt x="132" y="4"/>
                      <a:pt x="133" y="0"/>
                    </a:cubicBezTo>
                    <a:cubicBezTo>
                      <a:pt x="133" y="0"/>
                      <a:pt x="114" y="8"/>
                      <a:pt x="49" y="8"/>
                    </a:cubicBezTo>
                    <a:cubicBezTo>
                      <a:pt x="28" y="8"/>
                      <a:pt x="12" y="7"/>
                      <a:pt x="0"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6" name="Google Shape;1346;p30"/>
              <p:cNvSpPr/>
              <p:nvPr/>
            </p:nvSpPr>
            <p:spPr>
              <a:xfrm>
                <a:off x="2246197" y="1977029"/>
                <a:ext cx="310030" cy="404341"/>
              </a:xfrm>
              <a:custGeom>
                <a:avLst/>
                <a:gdLst/>
                <a:ahLst/>
                <a:cxnLst/>
                <a:rect l="l" t="t" r="r" b="b"/>
                <a:pathLst>
                  <a:path w="228" h="298" extrusionOk="0">
                    <a:moveTo>
                      <a:pt x="113" y="135"/>
                    </a:moveTo>
                    <a:cubicBezTo>
                      <a:pt x="124" y="3"/>
                      <a:pt x="225" y="7"/>
                      <a:pt x="228" y="7"/>
                    </a:cubicBezTo>
                    <a:cubicBezTo>
                      <a:pt x="210" y="1"/>
                      <a:pt x="194" y="0"/>
                      <a:pt x="186" y="0"/>
                    </a:cubicBezTo>
                    <a:cubicBezTo>
                      <a:pt x="154" y="0"/>
                      <a:pt x="0" y="11"/>
                      <a:pt x="101" y="292"/>
                    </a:cubicBezTo>
                    <a:cubicBezTo>
                      <a:pt x="101" y="292"/>
                      <a:pt x="110" y="295"/>
                      <a:pt x="137" y="298"/>
                    </a:cubicBezTo>
                    <a:cubicBezTo>
                      <a:pt x="124" y="241"/>
                      <a:pt x="109" y="188"/>
                      <a:pt x="113" y="13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7" name="Google Shape;1347;p30"/>
              <p:cNvSpPr/>
              <p:nvPr/>
            </p:nvSpPr>
            <p:spPr>
              <a:xfrm>
                <a:off x="2405727" y="2440567"/>
                <a:ext cx="53177" cy="99330"/>
              </a:xfrm>
              <a:custGeom>
                <a:avLst/>
                <a:gdLst/>
                <a:ahLst/>
                <a:cxnLst/>
                <a:rect l="l" t="t" r="r" b="b"/>
                <a:pathLst>
                  <a:path w="39" h="73" extrusionOk="0">
                    <a:moveTo>
                      <a:pt x="39" y="73"/>
                    </a:moveTo>
                    <a:cubicBezTo>
                      <a:pt x="38" y="51"/>
                      <a:pt x="35" y="29"/>
                      <a:pt x="31" y="7"/>
                    </a:cubicBezTo>
                    <a:cubicBezTo>
                      <a:pt x="7" y="5"/>
                      <a:pt x="0" y="0"/>
                      <a:pt x="0" y="0"/>
                    </a:cubicBezTo>
                    <a:cubicBezTo>
                      <a:pt x="6" y="24"/>
                      <a:pt x="7" y="47"/>
                      <a:pt x="6" y="68"/>
                    </a:cubicBezTo>
                    <a:cubicBezTo>
                      <a:pt x="6" y="68"/>
                      <a:pt x="6" y="68"/>
                      <a:pt x="6" y="68"/>
                    </a:cubicBezTo>
                    <a:cubicBezTo>
                      <a:pt x="6" y="68"/>
                      <a:pt x="17" y="71"/>
                      <a:pt x="39" y="7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8" name="Google Shape;1348;p30"/>
              <p:cNvSpPr/>
              <p:nvPr/>
            </p:nvSpPr>
            <p:spPr>
              <a:xfrm>
                <a:off x="2405727" y="2532873"/>
                <a:ext cx="53177" cy="65217"/>
              </a:xfrm>
              <a:custGeom>
                <a:avLst/>
                <a:gdLst/>
                <a:ahLst/>
                <a:cxnLst/>
                <a:rect l="l" t="t" r="r" b="b"/>
                <a:pathLst>
                  <a:path w="39" h="48" extrusionOk="0">
                    <a:moveTo>
                      <a:pt x="39" y="5"/>
                    </a:moveTo>
                    <a:cubicBezTo>
                      <a:pt x="17" y="3"/>
                      <a:pt x="6" y="0"/>
                      <a:pt x="6" y="0"/>
                    </a:cubicBezTo>
                    <a:cubicBezTo>
                      <a:pt x="6" y="0"/>
                      <a:pt x="6" y="0"/>
                      <a:pt x="6" y="0"/>
                    </a:cubicBezTo>
                    <a:cubicBezTo>
                      <a:pt x="5" y="14"/>
                      <a:pt x="3" y="26"/>
                      <a:pt x="0" y="39"/>
                    </a:cubicBezTo>
                    <a:cubicBezTo>
                      <a:pt x="0" y="39"/>
                      <a:pt x="11" y="45"/>
                      <a:pt x="38" y="48"/>
                    </a:cubicBezTo>
                    <a:cubicBezTo>
                      <a:pt x="39" y="33"/>
                      <a:pt x="39" y="19"/>
                      <a:pt x="39" y="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9" name="Google Shape;1349;p30"/>
              <p:cNvSpPr/>
              <p:nvPr/>
            </p:nvSpPr>
            <p:spPr>
              <a:xfrm>
                <a:off x="2007405" y="2586049"/>
                <a:ext cx="449492" cy="1268209"/>
              </a:xfrm>
              <a:custGeom>
                <a:avLst/>
                <a:gdLst/>
                <a:ahLst/>
                <a:cxnLst/>
                <a:rect l="l" t="t" r="r" b="b"/>
                <a:pathLst>
                  <a:path w="331" h="934" extrusionOk="0">
                    <a:moveTo>
                      <a:pt x="289" y="147"/>
                    </a:moveTo>
                    <a:cubicBezTo>
                      <a:pt x="315" y="98"/>
                      <a:pt x="327" y="52"/>
                      <a:pt x="331" y="9"/>
                    </a:cubicBezTo>
                    <a:cubicBezTo>
                      <a:pt x="304" y="6"/>
                      <a:pt x="293" y="0"/>
                      <a:pt x="293" y="0"/>
                    </a:cubicBezTo>
                    <a:cubicBezTo>
                      <a:pt x="250" y="189"/>
                      <a:pt x="0" y="332"/>
                      <a:pt x="220" y="913"/>
                    </a:cubicBezTo>
                    <a:cubicBezTo>
                      <a:pt x="220" y="913"/>
                      <a:pt x="242" y="928"/>
                      <a:pt x="302" y="934"/>
                    </a:cubicBezTo>
                    <a:cubicBezTo>
                      <a:pt x="192" y="802"/>
                      <a:pt x="155" y="406"/>
                      <a:pt x="289" y="14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0" name="Google Shape;1350;p30"/>
              <p:cNvSpPr/>
              <p:nvPr/>
            </p:nvSpPr>
            <p:spPr>
              <a:xfrm>
                <a:off x="2383654" y="2373344"/>
                <a:ext cx="64213" cy="77257"/>
              </a:xfrm>
              <a:custGeom>
                <a:avLst/>
                <a:gdLst/>
                <a:ahLst/>
                <a:cxnLst/>
                <a:rect l="l" t="t" r="r" b="b"/>
                <a:pathLst>
                  <a:path w="47" h="57" extrusionOk="0">
                    <a:moveTo>
                      <a:pt x="36" y="6"/>
                    </a:moveTo>
                    <a:cubicBezTo>
                      <a:pt x="9" y="3"/>
                      <a:pt x="0" y="0"/>
                      <a:pt x="0" y="0"/>
                    </a:cubicBezTo>
                    <a:cubicBezTo>
                      <a:pt x="2" y="4"/>
                      <a:pt x="3" y="7"/>
                      <a:pt x="5" y="11"/>
                    </a:cubicBezTo>
                    <a:cubicBezTo>
                      <a:pt x="10" y="25"/>
                      <a:pt x="13" y="37"/>
                      <a:pt x="16" y="50"/>
                    </a:cubicBezTo>
                    <a:cubicBezTo>
                      <a:pt x="16" y="50"/>
                      <a:pt x="23" y="55"/>
                      <a:pt x="47" y="57"/>
                    </a:cubicBezTo>
                    <a:cubicBezTo>
                      <a:pt x="44" y="40"/>
                      <a:pt x="40" y="23"/>
                      <a:pt x="36"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1" name="Google Shape;1351;p30"/>
              <p:cNvSpPr/>
              <p:nvPr/>
            </p:nvSpPr>
            <p:spPr>
              <a:xfrm>
                <a:off x="2537163" y="2016159"/>
                <a:ext cx="109363" cy="220732"/>
              </a:xfrm>
              <a:custGeom>
                <a:avLst/>
                <a:gdLst/>
                <a:ahLst/>
                <a:cxnLst/>
                <a:rect l="l" t="t" r="r" b="b"/>
                <a:pathLst>
                  <a:path w="80" h="163" extrusionOk="0">
                    <a:moveTo>
                      <a:pt x="7" y="87"/>
                    </a:moveTo>
                    <a:cubicBezTo>
                      <a:pt x="14" y="130"/>
                      <a:pt x="28" y="163"/>
                      <a:pt x="49" y="160"/>
                    </a:cubicBezTo>
                    <a:cubicBezTo>
                      <a:pt x="70" y="157"/>
                      <a:pt x="80" y="119"/>
                      <a:pt x="73" y="76"/>
                    </a:cubicBezTo>
                    <a:cubicBezTo>
                      <a:pt x="66" y="33"/>
                      <a:pt x="44" y="0"/>
                      <a:pt x="23" y="4"/>
                    </a:cubicBezTo>
                    <a:cubicBezTo>
                      <a:pt x="2" y="7"/>
                      <a:pt x="0" y="44"/>
                      <a:pt x="7" y="8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2" name="Google Shape;1352;p30"/>
              <p:cNvSpPr/>
              <p:nvPr/>
            </p:nvSpPr>
            <p:spPr>
              <a:xfrm>
                <a:off x="2564253" y="2263981"/>
                <a:ext cx="49164" cy="67223"/>
              </a:xfrm>
              <a:custGeom>
                <a:avLst/>
                <a:gdLst/>
                <a:ahLst/>
                <a:cxnLst/>
                <a:rect l="l" t="t" r="r" b="b"/>
                <a:pathLst>
                  <a:path w="36" h="49" extrusionOk="0">
                    <a:moveTo>
                      <a:pt x="21" y="1"/>
                    </a:moveTo>
                    <a:cubicBezTo>
                      <a:pt x="12" y="0"/>
                      <a:pt x="3" y="10"/>
                      <a:pt x="2" y="22"/>
                    </a:cubicBezTo>
                    <a:cubicBezTo>
                      <a:pt x="0" y="35"/>
                      <a:pt x="6" y="46"/>
                      <a:pt x="16" y="48"/>
                    </a:cubicBezTo>
                    <a:cubicBezTo>
                      <a:pt x="25" y="49"/>
                      <a:pt x="33" y="39"/>
                      <a:pt x="35" y="26"/>
                    </a:cubicBezTo>
                    <a:cubicBezTo>
                      <a:pt x="36" y="14"/>
                      <a:pt x="30" y="2"/>
                      <a:pt x="21" y="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3" name="Google Shape;1353;p30"/>
              <p:cNvSpPr/>
              <p:nvPr/>
            </p:nvSpPr>
            <p:spPr>
              <a:xfrm>
                <a:off x="2646527" y="2873001"/>
                <a:ext cx="130433" cy="754503"/>
              </a:xfrm>
              <a:custGeom>
                <a:avLst/>
                <a:gdLst/>
                <a:ahLst/>
                <a:cxnLst/>
                <a:rect l="l" t="t" r="r" b="b"/>
                <a:pathLst>
                  <a:path w="96" h="556" extrusionOk="0">
                    <a:moveTo>
                      <a:pt x="91" y="277"/>
                    </a:moveTo>
                    <a:cubicBezTo>
                      <a:pt x="86" y="143"/>
                      <a:pt x="40" y="0"/>
                      <a:pt x="22" y="14"/>
                    </a:cubicBezTo>
                    <a:cubicBezTo>
                      <a:pt x="0" y="32"/>
                      <a:pt x="17" y="143"/>
                      <a:pt x="22" y="277"/>
                    </a:cubicBezTo>
                    <a:cubicBezTo>
                      <a:pt x="27" y="411"/>
                      <a:pt x="25" y="555"/>
                      <a:pt x="40" y="555"/>
                    </a:cubicBezTo>
                    <a:cubicBezTo>
                      <a:pt x="63" y="556"/>
                      <a:pt x="96" y="411"/>
                      <a:pt x="91" y="27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4" name="Google Shape;1354;p30"/>
              <p:cNvSpPr/>
              <p:nvPr/>
            </p:nvSpPr>
            <p:spPr>
              <a:xfrm>
                <a:off x="2617430" y="2785712"/>
                <a:ext cx="50167" cy="74246"/>
              </a:xfrm>
              <a:custGeom>
                <a:avLst/>
                <a:gdLst/>
                <a:ahLst/>
                <a:cxnLst/>
                <a:rect l="l" t="t" r="r" b="b"/>
                <a:pathLst>
                  <a:path w="37" h="55" extrusionOk="0">
                    <a:moveTo>
                      <a:pt x="32" y="23"/>
                    </a:moveTo>
                    <a:cubicBezTo>
                      <a:pt x="27" y="9"/>
                      <a:pt x="17" y="0"/>
                      <a:pt x="10" y="2"/>
                    </a:cubicBezTo>
                    <a:cubicBezTo>
                      <a:pt x="3" y="5"/>
                      <a:pt x="0" y="18"/>
                      <a:pt x="5" y="32"/>
                    </a:cubicBezTo>
                    <a:cubicBezTo>
                      <a:pt x="10" y="46"/>
                      <a:pt x="20" y="55"/>
                      <a:pt x="27" y="52"/>
                    </a:cubicBezTo>
                    <a:cubicBezTo>
                      <a:pt x="34" y="50"/>
                      <a:pt x="37" y="37"/>
                      <a:pt x="32" y="2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5" name="Google Shape;1355;p30"/>
              <p:cNvSpPr/>
              <p:nvPr/>
            </p:nvSpPr>
            <p:spPr>
              <a:xfrm>
                <a:off x="2246197" y="1977029"/>
                <a:ext cx="310030" cy="404341"/>
              </a:xfrm>
              <a:custGeom>
                <a:avLst/>
                <a:gdLst/>
                <a:ahLst/>
                <a:cxnLst/>
                <a:rect l="l" t="t" r="r" b="b"/>
                <a:pathLst>
                  <a:path w="228" h="298" extrusionOk="0">
                    <a:moveTo>
                      <a:pt x="113" y="135"/>
                    </a:moveTo>
                    <a:cubicBezTo>
                      <a:pt x="124" y="3"/>
                      <a:pt x="225" y="7"/>
                      <a:pt x="228" y="7"/>
                    </a:cubicBezTo>
                    <a:cubicBezTo>
                      <a:pt x="210" y="1"/>
                      <a:pt x="194" y="0"/>
                      <a:pt x="186" y="0"/>
                    </a:cubicBezTo>
                    <a:cubicBezTo>
                      <a:pt x="154" y="0"/>
                      <a:pt x="0" y="11"/>
                      <a:pt x="101" y="292"/>
                    </a:cubicBezTo>
                    <a:cubicBezTo>
                      <a:pt x="101" y="292"/>
                      <a:pt x="110" y="295"/>
                      <a:pt x="137" y="298"/>
                    </a:cubicBezTo>
                    <a:cubicBezTo>
                      <a:pt x="124" y="241"/>
                      <a:pt x="109" y="188"/>
                      <a:pt x="113" y="135"/>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6" name="Google Shape;1356;p30"/>
              <p:cNvSpPr/>
              <p:nvPr/>
            </p:nvSpPr>
            <p:spPr>
              <a:xfrm>
                <a:off x="2405727" y="2532873"/>
                <a:ext cx="53177" cy="65217"/>
              </a:xfrm>
              <a:custGeom>
                <a:avLst/>
                <a:gdLst/>
                <a:ahLst/>
                <a:cxnLst/>
                <a:rect l="l" t="t" r="r" b="b"/>
                <a:pathLst>
                  <a:path w="39" h="48" extrusionOk="0">
                    <a:moveTo>
                      <a:pt x="39" y="5"/>
                    </a:moveTo>
                    <a:cubicBezTo>
                      <a:pt x="17" y="3"/>
                      <a:pt x="6" y="0"/>
                      <a:pt x="6" y="0"/>
                    </a:cubicBezTo>
                    <a:cubicBezTo>
                      <a:pt x="6" y="0"/>
                      <a:pt x="6" y="0"/>
                      <a:pt x="6" y="0"/>
                    </a:cubicBezTo>
                    <a:cubicBezTo>
                      <a:pt x="5" y="14"/>
                      <a:pt x="3" y="26"/>
                      <a:pt x="0" y="39"/>
                    </a:cubicBezTo>
                    <a:cubicBezTo>
                      <a:pt x="0" y="39"/>
                      <a:pt x="11" y="45"/>
                      <a:pt x="38" y="48"/>
                    </a:cubicBezTo>
                    <a:cubicBezTo>
                      <a:pt x="39" y="33"/>
                      <a:pt x="39" y="19"/>
                      <a:pt x="39" y="5"/>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7" name="Google Shape;1357;p30"/>
              <p:cNvSpPr/>
              <p:nvPr/>
            </p:nvSpPr>
            <p:spPr>
              <a:xfrm>
                <a:off x="2007405" y="2586049"/>
                <a:ext cx="449492" cy="1268209"/>
              </a:xfrm>
              <a:custGeom>
                <a:avLst/>
                <a:gdLst/>
                <a:ahLst/>
                <a:cxnLst/>
                <a:rect l="l" t="t" r="r" b="b"/>
                <a:pathLst>
                  <a:path w="331" h="934" extrusionOk="0">
                    <a:moveTo>
                      <a:pt x="289" y="147"/>
                    </a:moveTo>
                    <a:cubicBezTo>
                      <a:pt x="315" y="98"/>
                      <a:pt x="327" y="52"/>
                      <a:pt x="331" y="9"/>
                    </a:cubicBezTo>
                    <a:cubicBezTo>
                      <a:pt x="304" y="6"/>
                      <a:pt x="293" y="0"/>
                      <a:pt x="293" y="0"/>
                    </a:cubicBezTo>
                    <a:cubicBezTo>
                      <a:pt x="250" y="189"/>
                      <a:pt x="0" y="332"/>
                      <a:pt x="220" y="913"/>
                    </a:cubicBezTo>
                    <a:cubicBezTo>
                      <a:pt x="220" y="913"/>
                      <a:pt x="242" y="928"/>
                      <a:pt x="302" y="934"/>
                    </a:cubicBezTo>
                    <a:cubicBezTo>
                      <a:pt x="192" y="802"/>
                      <a:pt x="155" y="406"/>
                      <a:pt x="289" y="147"/>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8" name="Google Shape;1358;p30"/>
              <p:cNvSpPr/>
              <p:nvPr/>
            </p:nvSpPr>
            <p:spPr>
              <a:xfrm>
                <a:off x="2383654" y="2373344"/>
                <a:ext cx="64213" cy="77257"/>
              </a:xfrm>
              <a:custGeom>
                <a:avLst/>
                <a:gdLst/>
                <a:ahLst/>
                <a:cxnLst/>
                <a:rect l="l" t="t" r="r" b="b"/>
                <a:pathLst>
                  <a:path w="47" h="57" extrusionOk="0">
                    <a:moveTo>
                      <a:pt x="36" y="6"/>
                    </a:moveTo>
                    <a:cubicBezTo>
                      <a:pt x="9" y="3"/>
                      <a:pt x="0" y="0"/>
                      <a:pt x="0" y="0"/>
                    </a:cubicBezTo>
                    <a:cubicBezTo>
                      <a:pt x="2" y="4"/>
                      <a:pt x="3" y="7"/>
                      <a:pt x="5" y="11"/>
                    </a:cubicBezTo>
                    <a:cubicBezTo>
                      <a:pt x="10" y="25"/>
                      <a:pt x="13" y="37"/>
                      <a:pt x="16" y="50"/>
                    </a:cubicBezTo>
                    <a:cubicBezTo>
                      <a:pt x="16" y="50"/>
                      <a:pt x="23" y="55"/>
                      <a:pt x="47" y="57"/>
                    </a:cubicBezTo>
                    <a:cubicBezTo>
                      <a:pt x="44" y="40"/>
                      <a:pt x="40" y="23"/>
                      <a:pt x="36" y="6"/>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9" name="Google Shape;1359;p30"/>
              <p:cNvSpPr/>
              <p:nvPr/>
            </p:nvSpPr>
            <p:spPr>
              <a:xfrm rot="842175">
                <a:off x="2669717" y="3659902"/>
                <a:ext cx="30923" cy="74654"/>
              </a:xfrm>
              <a:prstGeom prst="ellipse">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60" name="Google Shape;1360;p30"/>
              <p:cNvSpPr/>
              <p:nvPr/>
            </p:nvSpPr>
            <p:spPr>
              <a:xfrm>
                <a:off x="2084661" y="1973016"/>
                <a:ext cx="827748" cy="1889271"/>
              </a:xfrm>
              <a:custGeom>
                <a:avLst/>
                <a:gdLst/>
                <a:ahLst/>
                <a:cxnLst/>
                <a:rect l="l" t="t" r="r" b="b"/>
                <a:pathLst>
                  <a:path w="609" h="1392" extrusionOk="0">
                    <a:moveTo>
                      <a:pt x="534" y="869"/>
                    </a:moveTo>
                    <a:cubicBezTo>
                      <a:pt x="520" y="748"/>
                      <a:pt x="475" y="664"/>
                      <a:pt x="436" y="590"/>
                    </a:cubicBezTo>
                    <a:cubicBezTo>
                      <a:pt x="410" y="542"/>
                      <a:pt x="387" y="498"/>
                      <a:pt x="376" y="451"/>
                    </a:cubicBezTo>
                    <a:cubicBezTo>
                      <a:pt x="373" y="438"/>
                      <a:pt x="371" y="426"/>
                      <a:pt x="370" y="413"/>
                    </a:cubicBezTo>
                    <a:cubicBezTo>
                      <a:pt x="369" y="391"/>
                      <a:pt x="371" y="368"/>
                      <a:pt x="376" y="345"/>
                    </a:cubicBezTo>
                    <a:cubicBezTo>
                      <a:pt x="379" y="333"/>
                      <a:pt x="383" y="320"/>
                      <a:pt x="387" y="307"/>
                    </a:cubicBezTo>
                    <a:cubicBezTo>
                      <a:pt x="389" y="304"/>
                      <a:pt x="390" y="300"/>
                      <a:pt x="392" y="296"/>
                    </a:cubicBezTo>
                    <a:cubicBezTo>
                      <a:pt x="434" y="180"/>
                      <a:pt x="437" y="96"/>
                      <a:pt x="402" y="46"/>
                    </a:cubicBezTo>
                    <a:cubicBezTo>
                      <a:pt x="373" y="5"/>
                      <a:pt x="324" y="0"/>
                      <a:pt x="305" y="0"/>
                    </a:cubicBezTo>
                    <a:cubicBezTo>
                      <a:pt x="285" y="0"/>
                      <a:pt x="237" y="5"/>
                      <a:pt x="207" y="46"/>
                    </a:cubicBezTo>
                    <a:cubicBezTo>
                      <a:pt x="172" y="96"/>
                      <a:pt x="176" y="180"/>
                      <a:pt x="218" y="296"/>
                    </a:cubicBezTo>
                    <a:cubicBezTo>
                      <a:pt x="219" y="300"/>
                      <a:pt x="220" y="304"/>
                      <a:pt x="222" y="307"/>
                    </a:cubicBezTo>
                    <a:cubicBezTo>
                      <a:pt x="227" y="320"/>
                      <a:pt x="231" y="333"/>
                      <a:pt x="233" y="345"/>
                    </a:cubicBezTo>
                    <a:cubicBezTo>
                      <a:pt x="239" y="368"/>
                      <a:pt x="240" y="391"/>
                      <a:pt x="239" y="413"/>
                    </a:cubicBezTo>
                    <a:cubicBezTo>
                      <a:pt x="238" y="426"/>
                      <a:pt x="236" y="438"/>
                      <a:pt x="233" y="451"/>
                    </a:cubicBezTo>
                    <a:cubicBezTo>
                      <a:pt x="223" y="498"/>
                      <a:pt x="199" y="542"/>
                      <a:pt x="174" y="590"/>
                    </a:cubicBezTo>
                    <a:cubicBezTo>
                      <a:pt x="134" y="664"/>
                      <a:pt x="89" y="748"/>
                      <a:pt x="75" y="869"/>
                    </a:cubicBezTo>
                    <a:cubicBezTo>
                      <a:pt x="58" y="1009"/>
                      <a:pt x="86" y="1172"/>
                      <a:pt x="160" y="1366"/>
                    </a:cubicBezTo>
                    <a:cubicBezTo>
                      <a:pt x="160" y="1367"/>
                      <a:pt x="160" y="1367"/>
                      <a:pt x="161" y="1368"/>
                    </a:cubicBezTo>
                    <a:cubicBezTo>
                      <a:pt x="163" y="1369"/>
                      <a:pt x="199" y="1392"/>
                      <a:pt x="305" y="1392"/>
                    </a:cubicBezTo>
                    <a:cubicBezTo>
                      <a:pt x="410" y="1392"/>
                      <a:pt x="447" y="1369"/>
                      <a:pt x="448" y="1368"/>
                    </a:cubicBezTo>
                    <a:cubicBezTo>
                      <a:pt x="449" y="1367"/>
                      <a:pt x="449" y="1367"/>
                      <a:pt x="449" y="1366"/>
                    </a:cubicBezTo>
                    <a:cubicBezTo>
                      <a:pt x="523" y="1172"/>
                      <a:pt x="551" y="1009"/>
                      <a:pt x="534" y="869"/>
                    </a:cubicBezTo>
                    <a:close/>
                    <a:moveTo>
                      <a:pt x="364" y="413"/>
                    </a:moveTo>
                    <a:cubicBezTo>
                      <a:pt x="357" y="415"/>
                      <a:pt x="336" y="418"/>
                      <a:pt x="305" y="418"/>
                    </a:cubicBezTo>
                    <a:cubicBezTo>
                      <a:pt x="273" y="418"/>
                      <a:pt x="252" y="415"/>
                      <a:pt x="245" y="413"/>
                    </a:cubicBezTo>
                    <a:cubicBezTo>
                      <a:pt x="246" y="391"/>
                      <a:pt x="245" y="370"/>
                      <a:pt x="240" y="347"/>
                    </a:cubicBezTo>
                    <a:cubicBezTo>
                      <a:pt x="247" y="350"/>
                      <a:pt x="266" y="355"/>
                      <a:pt x="305" y="355"/>
                    </a:cubicBezTo>
                    <a:cubicBezTo>
                      <a:pt x="344" y="355"/>
                      <a:pt x="362" y="350"/>
                      <a:pt x="369" y="347"/>
                    </a:cubicBezTo>
                    <a:cubicBezTo>
                      <a:pt x="365" y="370"/>
                      <a:pt x="363" y="391"/>
                      <a:pt x="364" y="413"/>
                    </a:cubicBezTo>
                    <a:close/>
                    <a:moveTo>
                      <a:pt x="212" y="50"/>
                    </a:moveTo>
                    <a:cubicBezTo>
                      <a:pt x="240" y="10"/>
                      <a:pt x="286" y="6"/>
                      <a:pt x="305" y="6"/>
                    </a:cubicBezTo>
                    <a:cubicBezTo>
                      <a:pt x="323" y="6"/>
                      <a:pt x="370" y="10"/>
                      <a:pt x="397" y="50"/>
                    </a:cubicBezTo>
                    <a:cubicBezTo>
                      <a:pt x="431" y="98"/>
                      <a:pt x="427" y="180"/>
                      <a:pt x="386" y="294"/>
                    </a:cubicBezTo>
                    <a:cubicBezTo>
                      <a:pt x="386" y="294"/>
                      <a:pt x="386" y="294"/>
                      <a:pt x="386" y="295"/>
                    </a:cubicBezTo>
                    <a:cubicBezTo>
                      <a:pt x="379" y="297"/>
                      <a:pt x="356" y="302"/>
                      <a:pt x="305" y="302"/>
                    </a:cubicBezTo>
                    <a:cubicBezTo>
                      <a:pt x="253" y="302"/>
                      <a:pt x="231" y="297"/>
                      <a:pt x="223" y="295"/>
                    </a:cubicBezTo>
                    <a:cubicBezTo>
                      <a:pt x="223" y="294"/>
                      <a:pt x="223" y="294"/>
                      <a:pt x="223" y="294"/>
                    </a:cubicBezTo>
                    <a:cubicBezTo>
                      <a:pt x="182" y="180"/>
                      <a:pt x="178" y="98"/>
                      <a:pt x="212" y="50"/>
                    </a:cubicBezTo>
                    <a:close/>
                    <a:moveTo>
                      <a:pt x="227" y="305"/>
                    </a:moveTo>
                    <a:cubicBezTo>
                      <a:pt x="226" y="303"/>
                      <a:pt x="225" y="300"/>
                      <a:pt x="224" y="297"/>
                    </a:cubicBezTo>
                    <a:cubicBezTo>
                      <a:pt x="233" y="299"/>
                      <a:pt x="256" y="304"/>
                      <a:pt x="305" y="304"/>
                    </a:cubicBezTo>
                    <a:cubicBezTo>
                      <a:pt x="354" y="304"/>
                      <a:pt x="376" y="299"/>
                      <a:pt x="385" y="297"/>
                    </a:cubicBezTo>
                    <a:cubicBezTo>
                      <a:pt x="384" y="300"/>
                      <a:pt x="383" y="303"/>
                      <a:pt x="382" y="305"/>
                    </a:cubicBezTo>
                    <a:cubicBezTo>
                      <a:pt x="377" y="319"/>
                      <a:pt x="373" y="332"/>
                      <a:pt x="370" y="344"/>
                    </a:cubicBezTo>
                    <a:cubicBezTo>
                      <a:pt x="370" y="344"/>
                      <a:pt x="370" y="345"/>
                      <a:pt x="370" y="345"/>
                    </a:cubicBezTo>
                    <a:cubicBezTo>
                      <a:pt x="364" y="348"/>
                      <a:pt x="346" y="353"/>
                      <a:pt x="305" y="353"/>
                    </a:cubicBezTo>
                    <a:cubicBezTo>
                      <a:pt x="263" y="353"/>
                      <a:pt x="245" y="348"/>
                      <a:pt x="239" y="345"/>
                    </a:cubicBezTo>
                    <a:cubicBezTo>
                      <a:pt x="239" y="345"/>
                      <a:pt x="239" y="344"/>
                      <a:pt x="239" y="344"/>
                    </a:cubicBezTo>
                    <a:cubicBezTo>
                      <a:pt x="236" y="332"/>
                      <a:pt x="232" y="318"/>
                      <a:pt x="227" y="305"/>
                    </a:cubicBezTo>
                    <a:close/>
                    <a:moveTo>
                      <a:pt x="245" y="415"/>
                    </a:moveTo>
                    <a:cubicBezTo>
                      <a:pt x="252" y="417"/>
                      <a:pt x="273" y="420"/>
                      <a:pt x="305" y="420"/>
                    </a:cubicBezTo>
                    <a:cubicBezTo>
                      <a:pt x="336" y="420"/>
                      <a:pt x="357" y="417"/>
                      <a:pt x="365" y="415"/>
                    </a:cubicBezTo>
                    <a:cubicBezTo>
                      <a:pt x="365" y="427"/>
                      <a:pt x="367" y="440"/>
                      <a:pt x="370" y="452"/>
                    </a:cubicBezTo>
                    <a:cubicBezTo>
                      <a:pt x="364" y="455"/>
                      <a:pt x="343" y="462"/>
                      <a:pt x="305" y="462"/>
                    </a:cubicBezTo>
                    <a:cubicBezTo>
                      <a:pt x="266" y="462"/>
                      <a:pt x="246" y="455"/>
                      <a:pt x="239" y="452"/>
                    </a:cubicBezTo>
                    <a:cubicBezTo>
                      <a:pt x="242" y="439"/>
                      <a:pt x="244" y="427"/>
                      <a:pt x="245" y="415"/>
                    </a:cubicBezTo>
                    <a:close/>
                    <a:moveTo>
                      <a:pt x="444" y="1363"/>
                    </a:moveTo>
                    <a:cubicBezTo>
                      <a:pt x="438" y="1367"/>
                      <a:pt x="400" y="1386"/>
                      <a:pt x="305" y="1386"/>
                    </a:cubicBezTo>
                    <a:cubicBezTo>
                      <a:pt x="209" y="1386"/>
                      <a:pt x="171" y="1367"/>
                      <a:pt x="165" y="1363"/>
                    </a:cubicBezTo>
                    <a:cubicBezTo>
                      <a:pt x="0" y="928"/>
                      <a:pt x="99" y="742"/>
                      <a:pt x="179" y="592"/>
                    </a:cubicBezTo>
                    <a:cubicBezTo>
                      <a:pt x="204" y="545"/>
                      <a:pt x="228" y="501"/>
                      <a:pt x="239" y="454"/>
                    </a:cubicBezTo>
                    <a:cubicBezTo>
                      <a:pt x="246" y="457"/>
                      <a:pt x="266" y="464"/>
                      <a:pt x="305" y="464"/>
                    </a:cubicBezTo>
                    <a:cubicBezTo>
                      <a:pt x="343" y="464"/>
                      <a:pt x="364" y="457"/>
                      <a:pt x="371" y="454"/>
                    </a:cubicBezTo>
                    <a:cubicBezTo>
                      <a:pt x="382" y="501"/>
                      <a:pt x="405" y="545"/>
                      <a:pt x="430" y="592"/>
                    </a:cubicBezTo>
                    <a:cubicBezTo>
                      <a:pt x="510" y="742"/>
                      <a:pt x="609" y="928"/>
                      <a:pt x="444" y="136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61" name="Google Shape;1361;p30"/>
            <p:cNvGrpSpPr/>
            <p:nvPr/>
          </p:nvGrpSpPr>
          <p:grpSpPr>
            <a:xfrm rot="-647575">
              <a:off x="1806338" y="1337186"/>
              <a:ext cx="979748" cy="1880596"/>
              <a:chOff x="2007405" y="1973016"/>
              <a:chExt cx="984268" cy="1889271"/>
            </a:xfrm>
          </p:grpSpPr>
          <p:sp>
            <p:nvSpPr>
              <p:cNvPr id="1362" name="Google Shape;1362;p30"/>
              <p:cNvSpPr/>
              <p:nvPr/>
            </p:nvSpPr>
            <p:spPr>
              <a:xfrm>
                <a:off x="2394690" y="1981043"/>
                <a:ext cx="321066" cy="402336"/>
              </a:xfrm>
              <a:custGeom>
                <a:avLst/>
                <a:gdLst/>
                <a:ahLst/>
                <a:cxnLst/>
                <a:rect l="l" t="t" r="r" b="b"/>
                <a:pathLst>
                  <a:path w="236" h="297" extrusionOk="0">
                    <a:moveTo>
                      <a:pt x="4" y="132"/>
                    </a:moveTo>
                    <a:cubicBezTo>
                      <a:pt x="0" y="185"/>
                      <a:pt x="15" y="238"/>
                      <a:pt x="28" y="295"/>
                    </a:cubicBezTo>
                    <a:cubicBezTo>
                      <a:pt x="40" y="296"/>
                      <a:pt x="56" y="297"/>
                      <a:pt x="77" y="297"/>
                    </a:cubicBezTo>
                    <a:cubicBezTo>
                      <a:pt x="142" y="297"/>
                      <a:pt x="161" y="289"/>
                      <a:pt x="161" y="289"/>
                    </a:cubicBezTo>
                    <a:cubicBezTo>
                      <a:pt x="236" y="81"/>
                      <a:pt x="170" y="21"/>
                      <a:pt x="119" y="4"/>
                    </a:cubicBezTo>
                    <a:cubicBezTo>
                      <a:pt x="119" y="4"/>
                      <a:pt x="119" y="4"/>
                      <a:pt x="119" y="4"/>
                    </a:cubicBezTo>
                    <a:cubicBezTo>
                      <a:pt x="116" y="4"/>
                      <a:pt x="15" y="0"/>
                      <a:pt x="4" y="132"/>
                    </a:cubicBezTo>
                    <a:close/>
                    <a:moveTo>
                      <a:pt x="160" y="235"/>
                    </a:moveTo>
                    <a:cubicBezTo>
                      <a:pt x="158" y="248"/>
                      <a:pt x="150" y="258"/>
                      <a:pt x="141" y="257"/>
                    </a:cubicBezTo>
                    <a:cubicBezTo>
                      <a:pt x="131" y="255"/>
                      <a:pt x="125" y="244"/>
                      <a:pt x="127" y="231"/>
                    </a:cubicBezTo>
                    <a:cubicBezTo>
                      <a:pt x="128" y="219"/>
                      <a:pt x="137" y="209"/>
                      <a:pt x="146" y="210"/>
                    </a:cubicBezTo>
                    <a:cubicBezTo>
                      <a:pt x="155" y="211"/>
                      <a:pt x="161" y="223"/>
                      <a:pt x="160" y="235"/>
                    </a:cubicBezTo>
                    <a:close/>
                    <a:moveTo>
                      <a:pt x="128" y="30"/>
                    </a:moveTo>
                    <a:cubicBezTo>
                      <a:pt x="149" y="26"/>
                      <a:pt x="171" y="59"/>
                      <a:pt x="178" y="102"/>
                    </a:cubicBezTo>
                    <a:cubicBezTo>
                      <a:pt x="185" y="145"/>
                      <a:pt x="175" y="183"/>
                      <a:pt x="154" y="186"/>
                    </a:cubicBezTo>
                    <a:cubicBezTo>
                      <a:pt x="133" y="189"/>
                      <a:pt x="119" y="156"/>
                      <a:pt x="112" y="113"/>
                    </a:cubicBezTo>
                    <a:cubicBezTo>
                      <a:pt x="105" y="70"/>
                      <a:pt x="107" y="33"/>
                      <a:pt x="128" y="3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3" name="Google Shape;1363;p30"/>
              <p:cNvSpPr/>
              <p:nvPr/>
            </p:nvSpPr>
            <p:spPr>
              <a:xfrm>
                <a:off x="2447867" y="2440567"/>
                <a:ext cx="144480" cy="100333"/>
              </a:xfrm>
              <a:custGeom>
                <a:avLst/>
                <a:gdLst/>
                <a:ahLst/>
                <a:cxnLst/>
                <a:rect l="l" t="t" r="r" b="b"/>
                <a:pathLst>
                  <a:path w="106" h="74" extrusionOk="0">
                    <a:moveTo>
                      <a:pt x="0" y="7"/>
                    </a:moveTo>
                    <a:cubicBezTo>
                      <a:pt x="4" y="29"/>
                      <a:pt x="7" y="51"/>
                      <a:pt x="8" y="73"/>
                    </a:cubicBezTo>
                    <a:cubicBezTo>
                      <a:pt x="16" y="74"/>
                      <a:pt x="26" y="74"/>
                      <a:pt x="38" y="74"/>
                    </a:cubicBezTo>
                    <a:cubicBezTo>
                      <a:pt x="78" y="74"/>
                      <a:pt x="100" y="68"/>
                      <a:pt x="100" y="68"/>
                    </a:cubicBezTo>
                    <a:cubicBezTo>
                      <a:pt x="100" y="68"/>
                      <a:pt x="100" y="68"/>
                      <a:pt x="100" y="68"/>
                    </a:cubicBezTo>
                    <a:cubicBezTo>
                      <a:pt x="99" y="47"/>
                      <a:pt x="100" y="24"/>
                      <a:pt x="106" y="0"/>
                    </a:cubicBezTo>
                    <a:cubicBezTo>
                      <a:pt x="106" y="0"/>
                      <a:pt x="92" y="9"/>
                      <a:pt x="38" y="9"/>
                    </a:cubicBezTo>
                    <a:cubicBezTo>
                      <a:pt x="22" y="9"/>
                      <a:pt x="10" y="8"/>
                      <a:pt x="0" y="7"/>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4" name="Google Shape;1364;p30"/>
              <p:cNvSpPr/>
              <p:nvPr/>
            </p:nvSpPr>
            <p:spPr>
              <a:xfrm>
                <a:off x="2456897" y="2532873"/>
                <a:ext cx="135450" cy="68226"/>
              </a:xfrm>
              <a:custGeom>
                <a:avLst/>
                <a:gdLst/>
                <a:ahLst/>
                <a:cxnLst/>
                <a:rect l="l" t="t" r="r" b="b"/>
                <a:pathLst>
                  <a:path w="99" h="50" extrusionOk="0">
                    <a:moveTo>
                      <a:pt x="31" y="6"/>
                    </a:moveTo>
                    <a:cubicBezTo>
                      <a:pt x="19" y="6"/>
                      <a:pt x="9" y="6"/>
                      <a:pt x="1" y="5"/>
                    </a:cubicBezTo>
                    <a:cubicBezTo>
                      <a:pt x="1" y="19"/>
                      <a:pt x="1" y="33"/>
                      <a:pt x="0" y="48"/>
                    </a:cubicBezTo>
                    <a:cubicBezTo>
                      <a:pt x="8" y="49"/>
                      <a:pt x="19" y="50"/>
                      <a:pt x="31" y="50"/>
                    </a:cubicBezTo>
                    <a:cubicBezTo>
                      <a:pt x="80" y="50"/>
                      <a:pt x="99" y="39"/>
                      <a:pt x="99" y="39"/>
                    </a:cubicBezTo>
                    <a:cubicBezTo>
                      <a:pt x="96" y="26"/>
                      <a:pt x="94" y="14"/>
                      <a:pt x="93" y="0"/>
                    </a:cubicBezTo>
                    <a:cubicBezTo>
                      <a:pt x="93" y="0"/>
                      <a:pt x="93" y="0"/>
                      <a:pt x="93" y="0"/>
                    </a:cubicBezTo>
                    <a:cubicBezTo>
                      <a:pt x="93" y="0"/>
                      <a:pt x="71" y="6"/>
                      <a:pt x="31"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5" name="Google Shape;1365;p30"/>
              <p:cNvSpPr/>
              <p:nvPr/>
            </p:nvSpPr>
            <p:spPr>
              <a:xfrm>
                <a:off x="2218104" y="2586049"/>
                <a:ext cx="773568" cy="1272221"/>
              </a:xfrm>
              <a:custGeom>
                <a:avLst/>
                <a:gdLst/>
                <a:ahLst/>
                <a:cxnLst/>
                <a:rect l="l" t="t" r="r" b="b"/>
                <a:pathLst>
                  <a:path w="569" h="937" extrusionOk="0">
                    <a:moveTo>
                      <a:pt x="275" y="0"/>
                    </a:moveTo>
                    <a:cubicBezTo>
                      <a:pt x="275" y="0"/>
                      <a:pt x="256" y="11"/>
                      <a:pt x="207" y="11"/>
                    </a:cubicBezTo>
                    <a:cubicBezTo>
                      <a:pt x="195" y="11"/>
                      <a:pt x="184" y="10"/>
                      <a:pt x="176" y="9"/>
                    </a:cubicBezTo>
                    <a:cubicBezTo>
                      <a:pt x="172" y="52"/>
                      <a:pt x="160" y="98"/>
                      <a:pt x="134" y="147"/>
                    </a:cubicBezTo>
                    <a:cubicBezTo>
                      <a:pt x="0" y="406"/>
                      <a:pt x="37" y="802"/>
                      <a:pt x="147" y="934"/>
                    </a:cubicBezTo>
                    <a:cubicBezTo>
                      <a:pt x="164" y="935"/>
                      <a:pt x="183" y="937"/>
                      <a:pt x="207" y="937"/>
                    </a:cubicBezTo>
                    <a:cubicBezTo>
                      <a:pt x="313" y="937"/>
                      <a:pt x="349" y="913"/>
                      <a:pt x="349" y="913"/>
                    </a:cubicBezTo>
                    <a:cubicBezTo>
                      <a:pt x="569" y="332"/>
                      <a:pt x="319" y="189"/>
                      <a:pt x="275" y="0"/>
                    </a:cubicBezTo>
                    <a:close/>
                    <a:moveTo>
                      <a:pt x="321" y="199"/>
                    </a:moveTo>
                    <a:cubicBezTo>
                      <a:pt x="314" y="202"/>
                      <a:pt x="304" y="193"/>
                      <a:pt x="299" y="179"/>
                    </a:cubicBezTo>
                    <a:cubicBezTo>
                      <a:pt x="294" y="165"/>
                      <a:pt x="297" y="152"/>
                      <a:pt x="304" y="149"/>
                    </a:cubicBezTo>
                    <a:cubicBezTo>
                      <a:pt x="311" y="147"/>
                      <a:pt x="321" y="156"/>
                      <a:pt x="326" y="170"/>
                    </a:cubicBezTo>
                    <a:cubicBezTo>
                      <a:pt x="331" y="184"/>
                      <a:pt x="328" y="197"/>
                      <a:pt x="321" y="199"/>
                    </a:cubicBezTo>
                    <a:close/>
                    <a:moveTo>
                      <a:pt x="355" y="821"/>
                    </a:moveTo>
                    <a:cubicBezTo>
                      <a:pt x="351" y="836"/>
                      <a:pt x="343" y="847"/>
                      <a:pt x="337" y="846"/>
                    </a:cubicBezTo>
                    <a:cubicBezTo>
                      <a:pt x="331" y="844"/>
                      <a:pt x="328" y="831"/>
                      <a:pt x="332" y="815"/>
                    </a:cubicBezTo>
                    <a:cubicBezTo>
                      <a:pt x="335" y="800"/>
                      <a:pt x="343" y="789"/>
                      <a:pt x="350" y="790"/>
                    </a:cubicBezTo>
                    <a:cubicBezTo>
                      <a:pt x="356" y="792"/>
                      <a:pt x="358" y="805"/>
                      <a:pt x="355" y="821"/>
                    </a:cubicBezTo>
                    <a:close/>
                    <a:moveTo>
                      <a:pt x="355" y="766"/>
                    </a:moveTo>
                    <a:cubicBezTo>
                      <a:pt x="340" y="766"/>
                      <a:pt x="342" y="622"/>
                      <a:pt x="337" y="488"/>
                    </a:cubicBezTo>
                    <a:cubicBezTo>
                      <a:pt x="332" y="354"/>
                      <a:pt x="315" y="243"/>
                      <a:pt x="337" y="225"/>
                    </a:cubicBezTo>
                    <a:cubicBezTo>
                      <a:pt x="355" y="211"/>
                      <a:pt x="401" y="354"/>
                      <a:pt x="406" y="488"/>
                    </a:cubicBezTo>
                    <a:cubicBezTo>
                      <a:pt x="411" y="622"/>
                      <a:pt x="378" y="767"/>
                      <a:pt x="355" y="766"/>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6" name="Google Shape;1366;p30"/>
              <p:cNvSpPr/>
              <p:nvPr/>
            </p:nvSpPr>
            <p:spPr>
              <a:xfrm>
                <a:off x="2432817" y="2373344"/>
                <a:ext cx="180599" cy="79263"/>
              </a:xfrm>
              <a:custGeom>
                <a:avLst/>
                <a:gdLst/>
                <a:ahLst/>
                <a:cxnLst/>
                <a:rect l="l" t="t" r="r" b="b"/>
                <a:pathLst>
                  <a:path w="133" h="59" extrusionOk="0">
                    <a:moveTo>
                      <a:pt x="0" y="6"/>
                    </a:moveTo>
                    <a:cubicBezTo>
                      <a:pt x="4" y="23"/>
                      <a:pt x="8" y="40"/>
                      <a:pt x="11" y="57"/>
                    </a:cubicBezTo>
                    <a:cubicBezTo>
                      <a:pt x="21" y="58"/>
                      <a:pt x="33" y="59"/>
                      <a:pt x="49" y="59"/>
                    </a:cubicBezTo>
                    <a:cubicBezTo>
                      <a:pt x="103" y="59"/>
                      <a:pt x="117" y="50"/>
                      <a:pt x="117" y="50"/>
                    </a:cubicBezTo>
                    <a:cubicBezTo>
                      <a:pt x="120" y="37"/>
                      <a:pt x="124" y="25"/>
                      <a:pt x="129" y="11"/>
                    </a:cubicBezTo>
                    <a:cubicBezTo>
                      <a:pt x="130" y="7"/>
                      <a:pt x="132" y="4"/>
                      <a:pt x="133" y="0"/>
                    </a:cubicBezTo>
                    <a:cubicBezTo>
                      <a:pt x="133" y="0"/>
                      <a:pt x="114" y="8"/>
                      <a:pt x="49" y="8"/>
                    </a:cubicBezTo>
                    <a:cubicBezTo>
                      <a:pt x="28" y="8"/>
                      <a:pt x="12" y="7"/>
                      <a:pt x="0"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7" name="Google Shape;1367;p30"/>
              <p:cNvSpPr/>
              <p:nvPr/>
            </p:nvSpPr>
            <p:spPr>
              <a:xfrm>
                <a:off x="2246197" y="1977029"/>
                <a:ext cx="310030" cy="404341"/>
              </a:xfrm>
              <a:custGeom>
                <a:avLst/>
                <a:gdLst/>
                <a:ahLst/>
                <a:cxnLst/>
                <a:rect l="l" t="t" r="r" b="b"/>
                <a:pathLst>
                  <a:path w="228" h="298" extrusionOk="0">
                    <a:moveTo>
                      <a:pt x="113" y="135"/>
                    </a:moveTo>
                    <a:cubicBezTo>
                      <a:pt x="124" y="3"/>
                      <a:pt x="225" y="7"/>
                      <a:pt x="228" y="7"/>
                    </a:cubicBezTo>
                    <a:cubicBezTo>
                      <a:pt x="210" y="1"/>
                      <a:pt x="194" y="0"/>
                      <a:pt x="186" y="0"/>
                    </a:cubicBezTo>
                    <a:cubicBezTo>
                      <a:pt x="154" y="0"/>
                      <a:pt x="0" y="11"/>
                      <a:pt x="101" y="292"/>
                    </a:cubicBezTo>
                    <a:cubicBezTo>
                      <a:pt x="101" y="292"/>
                      <a:pt x="110" y="295"/>
                      <a:pt x="137" y="298"/>
                    </a:cubicBezTo>
                    <a:cubicBezTo>
                      <a:pt x="124" y="241"/>
                      <a:pt x="109" y="188"/>
                      <a:pt x="113" y="13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8" name="Google Shape;1368;p30"/>
              <p:cNvSpPr/>
              <p:nvPr/>
            </p:nvSpPr>
            <p:spPr>
              <a:xfrm>
                <a:off x="2405727" y="2440567"/>
                <a:ext cx="53177" cy="99330"/>
              </a:xfrm>
              <a:custGeom>
                <a:avLst/>
                <a:gdLst/>
                <a:ahLst/>
                <a:cxnLst/>
                <a:rect l="l" t="t" r="r" b="b"/>
                <a:pathLst>
                  <a:path w="39" h="73" extrusionOk="0">
                    <a:moveTo>
                      <a:pt x="39" y="73"/>
                    </a:moveTo>
                    <a:cubicBezTo>
                      <a:pt x="38" y="51"/>
                      <a:pt x="35" y="29"/>
                      <a:pt x="31" y="7"/>
                    </a:cubicBezTo>
                    <a:cubicBezTo>
                      <a:pt x="7" y="5"/>
                      <a:pt x="0" y="0"/>
                      <a:pt x="0" y="0"/>
                    </a:cubicBezTo>
                    <a:cubicBezTo>
                      <a:pt x="6" y="24"/>
                      <a:pt x="7" y="47"/>
                      <a:pt x="6" y="68"/>
                    </a:cubicBezTo>
                    <a:cubicBezTo>
                      <a:pt x="6" y="68"/>
                      <a:pt x="6" y="68"/>
                      <a:pt x="6" y="68"/>
                    </a:cubicBezTo>
                    <a:cubicBezTo>
                      <a:pt x="6" y="68"/>
                      <a:pt x="17" y="71"/>
                      <a:pt x="39" y="7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9" name="Google Shape;1369;p30"/>
              <p:cNvSpPr/>
              <p:nvPr/>
            </p:nvSpPr>
            <p:spPr>
              <a:xfrm>
                <a:off x="2405727" y="2532873"/>
                <a:ext cx="53177" cy="65217"/>
              </a:xfrm>
              <a:custGeom>
                <a:avLst/>
                <a:gdLst/>
                <a:ahLst/>
                <a:cxnLst/>
                <a:rect l="l" t="t" r="r" b="b"/>
                <a:pathLst>
                  <a:path w="39" h="48" extrusionOk="0">
                    <a:moveTo>
                      <a:pt x="39" y="5"/>
                    </a:moveTo>
                    <a:cubicBezTo>
                      <a:pt x="17" y="3"/>
                      <a:pt x="6" y="0"/>
                      <a:pt x="6" y="0"/>
                    </a:cubicBezTo>
                    <a:cubicBezTo>
                      <a:pt x="6" y="0"/>
                      <a:pt x="6" y="0"/>
                      <a:pt x="6" y="0"/>
                    </a:cubicBezTo>
                    <a:cubicBezTo>
                      <a:pt x="5" y="14"/>
                      <a:pt x="3" y="26"/>
                      <a:pt x="0" y="39"/>
                    </a:cubicBezTo>
                    <a:cubicBezTo>
                      <a:pt x="0" y="39"/>
                      <a:pt x="11" y="45"/>
                      <a:pt x="38" y="48"/>
                    </a:cubicBezTo>
                    <a:cubicBezTo>
                      <a:pt x="39" y="33"/>
                      <a:pt x="39" y="19"/>
                      <a:pt x="39" y="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0" name="Google Shape;1370;p30"/>
              <p:cNvSpPr/>
              <p:nvPr/>
            </p:nvSpPr>
            <p:spPr>
              <a:xfrm>
                <a:off x="2007405" y="2586049"/>
                <a:ext cx="449492" cy="1268209"/>
              </a:xfrm>
              <a:custGeom>
                <a:avLst/>
                <a:gdLst/>
                <a:ahLst/>
                <a:cxnLst/>
                <a:rect l="l" t="t" r="r" b="b"/>
                <a:pathLst>
                  <a:path w="331" h="934" extrusionOk="0">
                    <a:moveTo>
                      <a:pt x="289" y="147"/>
                    </a:moveTo>
                    <a:cubicBezTo>
                      <a:pt x="315" y="98"/>
                      <a:pt x="327" y="52"/>
                      <a:pt x="331" y="9"/>
                    </a:cubicBezTo>
                    <a:cubicBezTo>
                      <a:pt x="304" y="6"/>
                      <a:pt x="293" y="0"/>
                      <a:pt x="293" y="0"/>
                    </a:cubicBezTo>
                    <a:cubicBezTo>
                      <a:pt x="250" y="189"/>
                      <a:pt x="0" y="332"/>
                      <a:pt x="220" y="913"/>
                    </a:cubicBezTo>
                    <a:cubicBezTo>
                      <a:pt x="220" y="913"/>
                      <a:pt x="242" y="928"/>
                      <a:pt x="302" y="934"/>
                    </a:cubicBezTo>
                    <a:cubicBezTo>
                      <a:pt x="192" y="802"/>
                      <a:pt x="155" y="406"/>
                      <a:pt x="289" y="14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1" name="Google Shape;1371;p30"/>
              <p:cNvSpPr/>
              <p:nvPr/>
            </p:nvSpPr>
            <p:spPr>
              <a:xfrm>
                <a:off x="2383654" y="2373344"/>
                <a:ext cx="64213" cy="77257"/>
              </a:xfrm>
              <a:custGeom>
                <a:avLst/>
                <a:gdLst/>
                <a:ahLst/>
                <a:cxnLst/>
                <a:rect l="l" t="t" r="r" b="b"/>
                <a:pathLst>
                  <a:path w="47" h="57" extrusionOk="0">
                    <a:moveTo>
                      <a:pt x="36" y="6"/>
                    </a:moveTo>
                    <a:cubicBezTo>
                      <a:pt x="9" y="3"/>
                      <a:pt x="0" y="0"/>
                      <a:pt x="0" y="0"/>
                    </a:cubicBezTo>
                    <a:cubicBezTo>
                      <a:pt x="2" y="4"/>
                      <a:pt x="3" y="7"/>
                      <a:pt x="5" y="11"/>
                    </a:cubicBezTo>
                    <a:cubicBezTo>
                      <a:pt x="10" y="25"/>
                      <a:pt x="13" y="37"/>
                      <a:pt x="16" y="50"/>
                    </a:cubicBezTo>
                    <a:cubicBezTo>
                      <a:pt x="16" y="50"/>
                      <a:pt x="23" y="55"/>
                      <a:pt x="47" y="57"/>
                    </a:cubicBezTo>
                    <a:cubicBezTo>
                      <a:pt x="44" y="40"/>
                      <a:pt x="40" y="23"/>
                      <a:pt x="36"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2" name="Google Shape;1372;p30"/>
              <p:cNvSpPr/>
              <p:nvPr/>
            </p:nvSpPr>
            <p:spPr>
              <a:xfrm>
                <a:off x="2537163" y="2016159"/>
                <a:ext cx="109363" cy="220732"/>
              </a:xfrm>
              <a:custGeom>
                <a:avLst/>
                <a:gdLst/>
                <a:ahLst/>
                <a:cxnLst/>
                <a:rect l="l" t="t" r="r" b="b"/>
                <a:pathLst>
                  <a:path w="80" h="163" extrusionOk="0">
                    <a:moveTo>
                      <a:pt x="7" y="87"/>
                    </a:moveTo>
                    <a:cubicBezTo>
                      <a:pt x="14" y="130"/>
                      <a:pt x="28" y="163"/>
                      <a:pt x="49" y="160"/>
                    </a:cubicBezTo>
                    <a:cubicBezTo>
                      <a:pt x="70" y="157"/>
                      <a:pt x="80" y="119"/>
                      <a:pt x="73" y="76"/>
                    </a:cubicBezTo>
                    <a:cubicBezTo>
                      <a:pt x="66" y="33"/>
                      <a:pt x="44" y="0"/>
                      <a:pt x="23" y="4"/>
                    </a:cubicBezTo>
                    <a:cubicBezTo>
                      <a:pt x="2" y="7"/>
                      <a:pt x="0" y="44"/>
                      <a:pt x="7" y="8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3" name="Google Shape;1373;p30"/>
              <p:cNvSpPr/>
              <p:nvPr/>
            </p:nvSpPr>
            <p:spPr>
              <a:xfrm>
                <a:off x="2564253" y="2263981"/>
                <a:ext cx="49164" cy="67223"/>
              </a:xfrm>
              <a:custGeom>
                <a:avLst/>
                <a:gdLst/>
                <a:ahLst/>
                <a:cxnLst/>
                <a:rect l="l" t="t" r="r" b="b"/>
                <a:pathLst>
                  <a:path w="36" h="49" extrusionOk="0">
                    <a:moveTo>
                      <a:pt x="21" y="1"/>
                    </a:moveTo>
                    <a:cubicBezTo>
                      <a:pt x="12" y="0"/>
                      <a:pt x="3" y="10"/>
                      <a:pt x="2" y="22"/>
                    </a:cubicBezTo>
                    <a:cubicBezTo>
                      <a:pt x="0" y="35"/>
                      <a:pt x="6" y="46"/>
                      <a:pt x="16" y="48"/>
                    </a:cubicBezTo>
                    <a:cubicBezTo>
                      <a:pt x="25" y="49"/>
                      <a:pt x="33" y="39"/>
                      <a:pt x="35" y="26"/>
                    </a:cubicBezTo>
                    <a:cubicBezTo>
                      <a:pt x="36" y="14"/>
                      <a:pt x="30" y="2"/>
                      <a:pt x="21" y="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4" name="Google Shape;1374;p30"/>
              <p:cNvSpPr/>
              <p:nvPr/>
            </p:nvSpPr>
            <p:spPr>
              <a:xfrm>
                <a:off x="2646527" y="2873001"/>
                <a:ext cx="130433" cy="754503"/>
              </a:xfrm>
              <a:custGeom>
                <a:avLst/>
                <a:gdLst/>
                <a:ahLst/>
                <a:cxnLst/>
                <a:rect l="l" t="t" r="r" b="b"/>
                <a:pathLst>
                  <a:path w="96" h="556" extrusionOk="0">
                    <a:moveTo>
                      <a:pt x="91" y="277"/>
                    </a:moveTo>
                    <a:cubicBezTo>
                      <a:pt x="86" y="143"/>
                      <a:pt x="40" y="0"/>
                      <a:pt x="22" y="14"/>
                    </a:cubicBezTo>
                    <a:cubicBezTo>
                      <a:pt x="0" y="32"/>
                      <a:pt x="17" y="143"/>
                      <a:pt x="22" y="277"/>
                    </a:cubicBezTo>
                    <a:cubicBezTo>
                      <a:pt x="27" y="411"/>
                      <a:pt x="25" y="555"/>
                      <a:pt x="40" y="555"/>
                    </a:cubicBezTo>
                    <a:cubicBezTo>
                      <a:pt x="63" y="556"/>
                      <a:pt x="96" y="411"/>
                      <a:pt x="91" y="27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5" name="Google Shape;1375;p30"/>
              <p:cNvSpPr/>
              <p:nvPr/>
            </p:nvSpPr>
            <p:spPr>
              <a:xfrm>
                <a:off x="2617430" y="2785712"/>
                <a:ext cx="50167" cy="74246"/>
              </a:xfrm>
              <a:custGeom>
                <a:avLst/>
                <a:gdLst/>
                <a:ahLst/>
                <a:cxnLst/>
                <a:rect l="l" t="t" r="r" b="b"/>
                <a:pathLst>
                  <a:path w="37" h="55" extrusionOk="0">
                    <a:moveTo>
                      <a:pt x="32" y="23"/>
                    </a:moveTo>
                    <a:cubicBezTo>
                      <a:pt x="27" y="9"/>
                      <a:pt x="17" y="0"/>
                      <a:pt x="10" y="2"/>
                    </a:cubicBezTo>
                    <a:cubicBezTo>
                      <a:pt x="3" y="5"/>
                      <a:pt x="0" y="18"/>
                      <a:pt x="5" y="32"/>
                    </a:cubicBezTo>
                    <a:cubicBezTo>
                      <a:pt x="10" y="46"/>
                      <a:pt x="20" y="55"/>
                      <a:pt x="27" y="52"/>
                    </a:cubicBezTo>
                    <a:cubicBezTo>
                      <a:pt x="34" y="50"/>
                      <a:pt x="37" y="37"/>
                      <a:pt x="32" y="2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6" name="Google Shape;1376;p30"/>
              <p:cNvSpPr/>
              <p:nvPr/>
            </p:nvSpPr>
            <p:spPr>
              <a:xfrm>
                <a:off x="2246197" y="1977029"/>
                <a:ext cx="310030" cy="404341"/>
              </a:xfrm>
              <a:custGeom>
                <a:avLst/>
                <a:gdLst/>
                <a:ahLst/>
                <a:cxnLst/>
                <a:rect l="l" t="t" r="r" b="b"/>
                <a:pathLst>
                  <a:path w="228" h="298" extrusionOk="0">
                    <a:moveTo>
                      <a:pt x="113" y="135"/>
                    </a:moveTo>
                    <a:cubicBezTo>
                      <a:pt x="124" y="3"/>
                      <a:pt x="225" y="7"/>
                      <a:pt x="228" y="7"/>
                    </a:cubicBezTo>
                    <a:cubicBezTo>
                      <a:pt x="210" y="1"/>
                      <a:pt x="194" y="0"/>
                      <a:pt x="186" y="0"/>
                    </a:cubicBezTo>
                    <a:cubicBezTo>
                      <a:pt x="154" y="0"/>
                      <a:pt x="0" y="11"/>
                      <a:pt x="101" y="292"/>
                    </a:cubicBezTo>
                    <a:cubicBezTo>
                      <a:pt x="101" y="292"/>
                      <a:pt x="110" y="295"/>
                      <a:pt x="137" y="298"/>
                    </a:cubicBezTo>
                    <a:cubicBezTo>
                      <a:pt x="124" y="241"/>
                      <a:pt x="109" y="188"/>
                      <a:pt x="113" y="135"/>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7" name="Google Shape;1377;p30"/>
              <p:cNvSpPr/>
              <p:nvPr/>
            </p:nvSpPr>
            <p:spPr>
              <a:xfrm>
                <a:off x="2405727" y="2532873"/>
                <a:ext cx="53177" cy="65217"/>
              </a:xfrm>
              <a:custGeom>
                <a:avLst/>
                <a:gdLst/>
                <a:ahLst/>
                <a:cxnLst/>
                <a:rect l="l" t="t" r="r" b="b"/>
                <a:pathLst>
                  <a:path w="39" h="48" extrusionOk="0">
                    <a:moveTo>
                      <a:pt x="39" y="5"/>
                    </a:moveTo>
                    <a:cubicBezTo>
                      <a:pt x="17" y="3"/>
                      <a:pt x="6" y="0"/>
                      <a:pt x="6" y="0"/>
                    </a:cubicBezTo>
                    <a:cubicBezTo>
                      <a:pt x="6" y="0"/>
                      <a:pt x="6" y="0"/>
                      <a:pt x="6" y="0"/>
                    </a:cubicBezTo>
                    <a:cubicBezTo>
                      <a:pt x="5" y="14"/>
                      <a:pt x="3" y="26"/>
                      <a:pt x="0" y="39"/>
                    </a:cubicBezTo>
                    <a:cubicBezTo>
                      <a:pt x="0" y="39"/>
                      <a:pt x="11" y="45"/>
                      <a:pt x="38" y="48"/>
                    </a:cubicBezTo>
                    <a:cubicBezTo>
                      <a:pt x="39" y="33"/>
                      <a:pt x="39" y="19"/>
                      <a:pt x="39" y="5"/>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8" name="Google Shape;1378;p30"/>
              <p:cNvSpPr/>
              <p:nvPr/>
            </p:nvSpPr>
            <p:spPr>
              <a:xfrm>
                <a:off x="2007405" y="2586049"/>
                <a:ext cx="449492" cy="1268209"/>
              </a:xfrm>
              <a:custGeom>
                <a:avLst/>
                <a:gdLst/>
                <a:ahLst/>
                <a:cxnLst/>
                <a:rect l="l" t="t" r="r" b="b"/>
                <a:pathLst>
                  <a:path w="331" h="934" extrusionOk="0">
                    <a:moveTo>
                      <a:pt x="289" y="147"/>
                    </a:moveTo>
                    <a:cubicBezTo>
                      <a:pt x="315" y="98"/>
                      <a:pt x="327" y="52"/>
                      <a:pt x="331" y="9"/>
                    </a:cubicBezTo>
                    <a:cubicBezTo>
                      <a:pt x="304" y="6"/>
                      <a:pt x="293" y="0"/>
                      <a:pt x="293" y="0"/>
                    </a:cubicBezTo>
                    <a:cubicBezTo>
                      <a:pt x="250" y="189"/>
                      <a:pt x="0" y="332"/>
                      <a:pt x="220" y="913"/>
                    </a:cubicBezTo>
                    <a:cubicBezTo>
                      <a:pt x="220" y="913"/>
                      <a:pt x="242" y="928"/>
                      <a:pt x="302" y="934"/>
                    </a:cubicBezTo>
                    <a:cubicBezTo>
                      <a:pt x="192" y="802"/>
                      <a:pt x="155" y="406"/>
                      <a:pt x="289" y="147"/>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9" name="Google Shape;1379;p30"/>
              <p:cNvSpPr/>
              <p:nvPr/>
            </p:nvSpPr>
            <p:spPr>
              <a:xfrm>
                <a:off x="2383654" y="2373344"/>
                <a:ext cx="64213" cy="77257"/>
              </a:xfrm>
              <a:custGeom>
                <a:avLst/>
                <a:gdLst/>
                <a:ahLst/>
                <a:cxnLst/>
                <a:rect l="l" t="t" r="r" b="b"/>
                <a:pathLst>
                  <a:path w="47" h="57" extrusionOk="0">
                    <a:moveTo>
                      <a:pt x="36" y="6"/>
                    </a:moveTo>
                    <a:cubicBezTo>
                      <a:pt x="9" y="3"/>
                      <a:pt x="0" y="0"/>
                      <a:pt x="0" y="0"/>
                    </a:cubicBezTo>
                    <a:cubicBezTo>
                      <a:pt x="2" y="4"/>
                      <a:pt x="3" y="7"/>
                      <a:pt x="5" y="11"/>
                    </a:cubicBezTo>
                    <a:cubicBezTo>
                      <a:pt x="10" y="25"/>
                      <a:pt x="13" y="37"/>
                      <a:pt x="16" y="50"/>
                    </a:cubicBezTo>
                    <a:cubicBezTo>
                      <a:pt x="16" y="50"/>
                      <a:pt x="23" y="55"/>
                      <a:pt x="47" y="57"/>
                    </a:cubicBezTo>
                    <a:cubicBezTo>
                      <a:pt x="44" y="40"/>
                      <a:pt x="40" y="23"/>
                      <a:pt x="36" y="6"/>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0" name="Google Shape;1380;p30"/>
              <p:cNvSpPr/>
              <p:nvPr/>
            </p:nvSpPr>
            <p:spPr>
              <a:xfrm rot="842175">
                <a:off x="2669717" y="3659902"/>
                <a:ext cx="30923" cy="74654"/>
              </a:xfrm>
              <a:prstGeom prst="ellipse">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81" name="Google Shape;1381;p30"/>
              <p:cNvSpPr/>
              <p:nvPr/>
            </p:nvSpPr>
            <p:spPr>
              <a:xfrm>
                <a:off x="2084661" y="1973016"/>
                <a:ext cx="827748" cy="1889271"/>
              </a:xfrm>
              <a:custGeom>
                <a:avLst/>
                <a:gdLst/>
                <a:ahLst/>
                <a:cxnLst/>
                <a:rect l="l" t="t" r="r" b="b"/>
                <a:pathLst>
                  <a:path w="609" h="1392" extrusionOk="0">
                    <a:moveTo>
                      <a:pt x="534" y="869"/>
                    </a:moveTo>
                    <a:cubicBezTo>
                      <a:pt x="520" y="748"/>
                      <a:pt x="475" y="664"/>
                      <a:pt x="436" y="590"/>
                    </a:cubicBezTo>
                    <a:cubicBezTo>
                      <a:pt x="410" y="542"/>
                      <a:pt x="387" y="498"/>
                      <a:pt x="376" y="451"/>
                    </a:cubicBezTo>
                    <a:cubicBezTo>
                      <a:pt x="373" y="438"/>
                      <a:pt x="371" y="426"/>
                      <a:pt x="370" y="413"/>
                    </a:cubicBezTo>
                    <a:cubicBezTo>
                      <a:pt x="369" y="391"/>
                      <a:pt x="371" y="368"/>
                      <a:pt x="376" y="345"/>
                    </a:cubicBezTo>
                    <a:cubicBezTo>
                      <a:pt x="379" y="333"/>
                      <a:pt x="383" y="320"/>
                      <a:pt x="387" y="307"/>
                    </a:cubicBezTo>
                    <a:cubicBezTo>
                      <a:pt x="389" y="304"/>
                      <a:pt x="390" y="300"/>
                      <a:pt x="392" y="296"/>
                    </a:cubicBezTo>
                    <a:cubicBezTo>
                      <a:pt x="434" y="180"/>
                      <a:pt x="437" y="96"/>
                      <a:pt x="402" y="46"/>
                    </a:cubicBezTo>
                    <a:cubicBezTo>
                      <a:pt x="373" y="5"/>
                      <a:pt x="324" y="0"/>
                      <a:pt x="305" y="0"/>
                    </a:cubicBezTo>
                    <a:cubicBezTo>
                      <a:pt x="285" y="0"/>
                      <a:pt x="237" y="5"/>
                      <a:pt x="207" y="46"/>
                    </a:cubicBezTo>
                    <a:cubicBezTo>
                      <a:pt x="172" y="96"/>
                      <a:pt x="176" y="180"/>
                      <a:pt x="218" y="296"/>
                    </a:cubicBezTo>
                    <a:cubicBezTo>
                      <a:pt x="219" y="300"/>
                      <a:pt x="220" y="304"/>
                      <a:pt x="222" y="307"/>
                    </a:cubicBezTo>
                    <a:cubicBezTo>
                      <a:pt x="227" y="320"/>
                      <a:pt x="231" y="333"/>
                      <a:pt x="233" y="345"/>
                    </a:cubicBezTo>
                    <a:cubicBezTo>
                      <a:pt x="239" y="368"/>
                      <a:pt x="240" y="391"/>
                      <a:pt x="239" y="413"/>
                    </a:cubicBezTo>
                    <a:cubicBezTo>
                      <a:pt x="238" y="426"/>
                      <a:pt x="236" y="438"/>
                      <a:pt x="233" y="451"/>
                    </a:cubicBezTo>
                    <a:cubicBezTo>
                      <a:pt x="223" y="498"/>
                      <a:pt x="199" y="542"/>
                      <a:pt x="174" y="590"/>
                    </a:cubicBezTo>
                    <a:cubicBezTo>
                      <a:pt x="134" y="664"/>
                      <a:pt x="89" y="748"/>
                      <a:pt x="75" y="869"/>
                    </a:cubicBezTo>
                    <a:cubicBezTo>
                      <a:pt x="58" y="1009"/>
                      <a:pt x="86" y="1172"/>
                      <a:pt x="160" y="1366"/>
                    </a:cubicBezTo>
                    <a:cubicBezTo>
                      <a:pt x="160" y="1367"/>
                      <a:pt x="160" y="1367"/>
                      <a:pt x="161" y="1368"/>
                    </a:cubicBezTo>
                    <a:cubicBezTo>
                      <a:pt x="163" y="1369"/>
                      <a:pt x="199" y="1392"/>
                      <a:pt x="305" y="1392"/>
                    </a:cubicBezTo>
                    <a:cubicBezTo>
                      <a:pt x="410" y="1392"/>
                      <a:pt x="447" y="1369"/>
                      <a:pt x="448" y="1368"/>
                    </a:cubicBezTo>
                    <a:cubicBezTo>
                      <a:pt x="449" y="1367"/>
                      <a:pt x="449" y="1367"/>
                      <a:pt x="449" y="1366"/>
                    </a:cubicBezTo>
                    <a:cubicBezTo>
                      <a:pt x="523" y="1172"/>
                      <a:pt x="551" y="1009"/>
                      <a:pt x="534" y="869"/>
                    </a:cubicBezTo>
                    <a:close/>
                    <a:moveTo>
                      <a:pt x="364" y="413"/>
                    </a:moveTo>
                    <a:cubicBezTo>
                      <a:pt x="357" y="415"/>
                      <a:pt x="336" y="418"/>
                      <a:pt x="305" y="418"/>
                    </a:cubicBezTo>
                    <a:cubicBezTo>
                      <a:pt x="273" y="418"/>
                      <a:pt x="252" y="415"/>
                      <a:pt x="245" y="413"/>
                    </a:cubicBezTo>
                    <a:cubicBezTo>
                      <a:pt x="246" y="391"/>
                      <a:pt x="245" y="370"/>
                      <a:pt x="240" y="347"/>
                    </a:cubicBezTo>
                    <a:cubicBezTo>
                      <a:pt x="247" y="350"/>
                      <a:pt x="266" y="355"/>
                      <a:pt x="305" y="355"/>
                    </a:cubicBezTo>
                    <a:cubicBezTo>
                      <a:pt x="344" y="355"/>
                      <a:pt x="362" y="350"/>
                      <a:pt x="369" y="347"/>
                    </a:cubicBezTo>
                    <a:cubicBezTo>
                      <a:pt x="365" y="370"/>
                      <a:pt x="363" y="391"/>
                      <a:pt x="364" y="413"/>
                    </a:cubicBezTo>
                    <a:close/>
                    <a:moveTo>
                      <a:pt x="212" y="50"/>
                    </a:moveTo>
                    <a:cubicBezTo>
                      <a:pt x="240" y="10"/>
                      <a:pt x="286" y="6"/>
                      <a:pt x="305" y="6"/>
                    </a:cubicBezTo>
                    <a:cubicBezTo>
                      <a:pt x="323" y="6"/>
                      <a:pt x="370" y="10"/>
                      <a:pt x="397" y="50"/>
                    </a:cubicBezTo>
                    <a:cubicBezTo>
                      <a:pt x="431" y="98"/>
                      <a:pt x="427" y="180"/>
                      <a:pt x="386" y="294"/>
                    </a:cubicBezTo>
                    <a:cubicBezTo>
                      <a:pt x="386" y="294"/>
                      <a:pt x="386" y="294"/>
                      <a:pt x="386" y="295"/>
                    </a:cubicBezTo>
                    <a:cubicBezTo>
                      <a:pt x="379" y="297"/>
                      <a:pt x="356" y="302"/>
                      <a:pt x="305" y="302"/>
                    </a:cubicBezTo>
                    <a:cubicBezTo>
                      <a:pt x="253" y="302"/>
                      <a:pt x="231" y="297"/>
                      <a:pt x="223" y="295"/>
                    </a:cubicBezTo>
                    <a:cubicBezTo>
                      <a:pt x="223" y="294"/>
                      <a:pt x="223" y="294"/>
                      <a:pt x="223" y="294"/>
                    </a:cubicBezTo>
                    <a:cubicBezTo>
                      <a:pt x="182" y="180"/>
                      <a:pt x="178" y="98"/>
                      <a:pt x="212" y="50"/>
                    </a:cubicBezTo>
                    <a:close/>
                    <a:moveTo>
                      <a:pt x="227" y="305"/>
                    </a:moveTo>
                    <a:cubicBezTo>
                      <a:pt x="226" y="303"/>
                      <a:pt x="225" y="300"/>
                      <a:pt x="224" y="297"/>
                    </a:cubicBezTo>
                    <a:cubicBezTo>
                      <a:pt x="233" y="299"/>
                      <a:pt x="256" y="304"/>
                      <a:pt x="305" y="304"/>
                    </a:cubicBezTo>
                    <a:cubicBezTo>
                      <a:pt x="354" y="304"/>
                      <a:pt x="376" y="299"/>
                      <a:pt x="385" y="297"/>
                    </a:cubicBezTo>
                    <a:cubicBezTo>
                      <a:pt x="384" y="300"/>
                      <a:pt x="383" y="303"/>
                      <a:pt x="382" y="305"/>
                    </a:cubicBezTo>
                    <a:cubicBezTo>
                      <a:pt x="377" y="319"/>
                      <a:pt x="373" y="332"/>
                      <a:pt x="370" y="344"/>
                    </a:cubicBezTo>
                    <a:cubicBezTo>
                      <a:pt x="370" y="344"/>
                      <a:pt x="370" y="345"/>
                      <a:pt x="370" y="345"/>
                    </a:cubicBezTo>
                    <a:cubicBezTo>
                      <a:pt x="364" y="348"/>
                      <a:pt x="346" y="353"/>
                      <a:pt x="305" y="353"/>
                    </a:cubicBezTo>
                    <a:cubicBezTo>
                      <a:pt x="263" y="353"/>
                      <a:pt x="245" y="348"/>
                      <a:pt x="239" y="345"/>
                    </a:cubicBezTo>
                    <a:cubicBezTo>
                      <a:pt x="239" y="345"/>
                      <a:pt x="239" y="344"/>
                      <a:pt x="239" y="344"/>
                    </a:cubicBezTo>
                    <a:cubicBezTo>
                      <a:pt x="236" y="332"/>
                      <a:pt x="232" y="318"/>
                      <a:pt x="227" y="305"/>
                    </a:cubicBezTo>
                    <a:close/>
                    <a:moveTo>
                      <a:pt x="245" y="415"/>
                    </a:moveTo>
                    <a:cubicBezTo>
                      <a:pt x="252" y="417"/>
                      <a:pt x="273" y="420"/>
                      <a:pt x="305" y="420"/>
                    </a:cubicBezTo>
                    <a:cubicBezTo>
                      <a:pt x="336" y="420"/>
                      <a:pt x="357" y="417"/>
                      <a:pt x="365" y="415"/>
                    </a:cubicBezTo>
                    <a:cubicBezTo>
                      <a:pt x="365" y="427"/>
                      <a:pt x="367" y="440"/>
                      <a:pt x="370" y="452"/>
                    </a:cubicBezTo>
                    <a:cubicBezTo>
                      <a:pt x="364" y="455"/>
                      <a:pt x="343" y="462"/>
                      <a:pt x="305" y="462"/>
                    </a:cubicBezTo>
                    <a:cubicBezTo>
                      <a:pt x="266" y="462"/>
                      <a:pt x="246" y="455"/>
                      <a:pt x="239" y="452"/>
                    </a:cubicBezTo>
                    <a:cubicBezTo>
                      <a:pt x="242" y="439"/>
                      <a:pt x="244" y="427"/>
                      <a:pt x="245" y="415"/>
                    </a:cubicBezTo>
                    <a:close/>
                    <a:moveTo>
                      <a:pt x="444" y="1363"/>
                    </a:moveTo>
                    <a:cubicBezTo>
                      <a:pt x="438" y="1367"/>
                      <a:pt x="400" y="1386"/>
                      <a:pt x="305" y="1386"/>
                    </a:cubicBezTo>
                    <a:cubicBezTo>
                      <a:pt x="209" y="1386"/>
                      <a:pt x="171" y="1367"/>
                      <a:pt x="165" y="1363"/>
                    </a:cubicBezTo>
                    <a:cubicBezTo>
                      <a:pt x="0" y="928"/>
                      <a:pt x="99" y="742"/>
                      <a:pt x="179" y="592"/>
                    </a:cubicBezTo>
                    <a:cubicBezTo>
                      <a:pt x="204" y="545"/>
                      <a:pt x="228" y="501"/>
                      <a:pt x="239" y="454"/>
                    </a:cubicBezTo>
                    <a:cubicBezTo>
                      <a:pt x="246" y="457"/>
                      <a:pt x="266" y="464"/>
                      <a:pt x="305" y="464"/>
                    </a:cubicBezTo>
                    <a:cubicBezTo>
                      <a:pt x="343" y="464"/>
                      <a:pt x="364" y="457"/>
                      <a:pt x="371" y="454"/>
                    </a:cubicBezTo>
                    <a:cubicBezTo>
                      <a:pt x="382" y="501"/>
                      <a:pt x="405" y="545"/>
                      <a:pt x="430" y="592"/>
                    </a:cubicBezTo>
                    <a:cubicBezTo>
                      <a:pt x="510" y="742"/>
                      <a:pt x="609" y="928"/>
                      <a:pt x="444" y="136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82" name="Google Shape;1382;p30"/>
            <p:cNvGrpSpPr/>
            <p:nvPr/>
          </p:nvGrpSpPr>
          <p:grpSpPr>
            <a:xfrm rot="609982">
              <a:off x="2920088" y="1262775"/>
              <a:ext cx="979769" cy="1880635"/>
              <a:chOff x="2007405" y="1973016"/>
              <a:chExt cx="984268" cy="1889271"/>
            </a:xfrm>
          </p:grpSpPr>
          <p:sp>
            <p:nvSpPr>
              <p:cNvPr id="1383" name="Google Shape;1383;p30"/>
              <p:cNvSpPr/>
              <p:nvPr/>
            </p:nvSpPr>
            <p:spPr>
              <a:xfrm>
                <a:off x="2394690" y="1981043"/>
                <a:ext cx="321066" cy="402336"/>
              </a:xfrm>
              <a:custGeom>
                <a:avLst/>
                <a:gdLst/>
                <a:ahLst/>
                <a:cxnLst/>
                <a:rect l="l" t="t" r="r" b="b"/>
                <a:pathLst>
                  <a:path w="236" h="297" extrusionOk="0">
                    <a:moveTo>
                      <a:pt x="4" y="132"/>
                    </a:moveTo>
                    <a:cubicBezTo>
                      <a:pt x="0" y="185"/>
                      <a:pt x="15" y="238"/>
                      <a:pt x="28" y="295"/>
                    </a:cubicBezTo>
                    <a:cubicBezTo>
                      <a:pt x="40" y="296"/>
                      <a:pt x="56" y="297"/>
                      <a:pt x="77" y="297"/>
                    </a:cubicBezTo>
                    <a:cubicBezTo>
                      <a:pt x="142" y="297"/>
                      <a:pt x="161" y="289"/>
                      <a:pt x="161" y="289"/>
                    </a:cubicBezTo>
                    <a:cubicBezTo>
                      <a:pt x="236" y="81"/>
                      <a:pt x="170" y="21"/>
                      <a:pt x="119" y="4"/>
                    </a:cubicBezTo>
                    <a:cubicBezTo>
                      <a:pt x="119" y="4"/>
                      <a:pt x="119" y="4"/>
                      <a:pt x="119" y="4"/>
                    </a:cubicBezTo>
                    <a:cubicBezTo>
                      <a:pt x="116" y="4"/>
                      <a:pt x="15" y="0"/>
                      <a:pt x="4" y="132"/>
                    </a:cubicBezTo>
                    <a:close/>
                    <a:moveTo>
                      <a:pt x="160" y="235"/>
                    </a:moveTo>
                    <a:cubicBezTo>
                      <a:pt x="158" y="248"/>
                      <a:pt x="150" y="258"/>
                      <a:pt x="141" y="257"/>
                    </a:cubicBezTo>
                    <a:cubicBezTo>
                      <a:pt x="131" y="255"/>
                      <a:pt x="125" y="244"/>
                      <a:pt x="127" y="231"/>
                    </a:cubicBezTo>
                    <a:cubicBezTo>
                      <a:pt x="128" y="219"/>
                      <a:pt x="137" y="209"/>
                      <a:pt x="146" y="210"/>
                    </a:cubicBezTo>
                    <a:cubicBezTo>
                      <a:pt x="155" y="211"/>
                      <a:pt x="161" y="223"/>
                      <a:pt x="160" y="235"/>
                    </a:cubicBezTo>
                    <a:close/>
                    <a:moveTo>
                      <a:pt x="128" y="30"/>
                    </a:moveTo>
                    <a:cubicBezTo>
                      <a:pt x="149" y="26"/>
                      <a:pt x="171" y="59"/>
                      <a:pt x="178" y="102"/>
                    </a:cubicBezTo>
                    <a:cubicBezTo>
                      <a:pt x="185" y="145"/>
                      <a:pt x="175" y="183"/>
                      <a:pt x="154" y="186"/>
                    </a:cubicBezTo>
                    <a:cubicBezTo>
                      <a:pt x="133" y="189"/>
                      <a:pt x="119" y="156"/>
                      <a:pt x="112" y="113"/>
                    </a:cubicBezTo>
                    <a:cubicBezTo>
                      <a:pt x="105" y="70"/>
                      <a:pt x="107" y="33"/>
                      <a:pt x="128" y="3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4" name="Google Shape;1384;p30"/>
              <p:cNvSpPr/>
              <p:nvPr/>
            </p:nvSpPr>
            <p:spPr>
              <a:xfrm>
                <a:off x="2447867" y="2440567"/>
                <a:ext cx="144480" cy="100333"/>
              </a:xfrm>
              <a:custGeom>
                <a:avLst/>
                <a:gdLst/>
                <a:ahLst/>
                <a:cxnLst/>
                <a:rect l="l" t="t" r="r" b="b"/>
                <a:pathLst>
                  <a:path w="106" h="74" extrusionOk="0">
                    <a:moveTo>
                      <a:pt x="0" y="7"/>
                    </a:moveTo>
                    <a:cubicBezTo>
                      <a:pt x="4" y="29"/>
                      <a:pt x="7" y="51"/>
                      <a:pt x="8" y="73"/>
                    </a:cubicBezTo>
                    <a:cubicBezTo>
                      <a:pt x="16" y="74"/>
                      <a:pt x="26" y="74"/>
                      <a:pt x="38" y="74"/>
                    </a:cubicBezTo>
                    <a:cubicBezTo>
                      <a:pt x="78" y="74"/>
                      <a:pt x="100" y="68"/>
                      <a:pt x="100" y="68"/>
                    </a:cubicBezTo>
                    <a:cubicBezTo>
                      <a:pt x="100" y="68"/>
                      <a:pt x="100" y="68"/>
                      <a:pt x="100" y="68"/>
                    </a:cubicBezTo>
                    <a:cubicBezTo>
                      <a:pt x="99" y="47"/>
                      <a:pt x="100" y="24"/>
                      <a:pt x="106" y="0"/>
                    </a:cubicBezTo>
                    <a:cubicBezTo>
                      <a:pt x="106" y="0"/>
                      <a:pt x="92" y="9"/>
                      <a:pt x="38" y="9"/>
                    </a:cubicBezTo>
                    <a:cubicBezTo>
                      <a:pt x="22" y="9"/>
                      <a:pt x="10" y="8"/>
                      <a:pt x="0" y="7"/>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5" name="Google Shape;1385;p30"/>
              <p:cNvSpPr/>
              <p:nvPr/>
            </p:nvSpPr>
            <p:spPr>
              <a:xfrm>
                <a:off x="2456897" y="2532873"/>
                <a:ext cx="135450" cy="68226"/>
              </a:xfrm>
              <a:custGeom>
                <a:avLst/>
                <a:gdLst/>
                <a:ahLst/>
                <a:cxnLst/>
                <a:rect l="l" t="t" r="r" b="b"/>
                <a:pathLst>
                  <a:path w="99" h="50" extrusionOk="0">
                    <a:moveTo>
                      <a:pt x="31" y="6"/>
                    </a:moveTo>
                    <a:cubicBezTo>
                      <a:pt x="19" y="6"/>
                      <a:pt x="9" y="6"/>
                      <a:pt x="1" y="5"/>
                    </a:cubicBezTo>
                    <a:cubicBezTo>
                      <a:pt x="1" y="19"/>
                      <a:pt x="1" y="33"/>
                      <a:pt x="0" y="48"/>
                    </a:cubicBezTo>
                    <a:cubicBezTo>
                      <a:pt x="8" y="49"/>
                      <a:pt x="19" y="50"/>
                      <a:pt x="31" y="50"/>
                    </a:cubicBezTo>
                    <a:cubicBezTo>
                      <a:pt x="80" y="50"/>
                      <a:pt x="99" y="39"/>
                      <a:pt x="99" y="39"/>
                    </a:cubicBezTo>
                    <a:cubicBezTo>
                      <a:pt x="96" y="26"/>
                      <a:pt x="94" y="14"/>
                      <a:pt x="93" y="0"/>
                    </a:cubicBezTo>
                    <a:cubicBezTo>
                      <a:pt x="93" y="0"/>
                      <a:pt x="93" y="0"/>
                      <a:pt x="93" y="0"/>
                    </a:cubicBezTo>
                    <a:cubicBezTo>
                      <a:pt x="93" y="0"/>
                      <a:pt x="71" y="6"/>
                      <a:pt x="31"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6" name="Google Shape;1386;p30"/>
              <p:cNvSpPr/>
              <p:nvPr/>
            </p:nvSpPr>
            <p:spPr>
              <a:xfrm>
                <a:off x="2218104" y="2586049"/>
                <a:ext cx="773568" cy="1272221"/>
              </a:xfrm>
              <a:custGeom>
                <a:avLst/>
                <a:gdLst/>
                <a:ahLst/>
                <a:cxnLst/>
                <a:rect l="l" t="t" r="r" b="b"/>
                <a:pathLst>
                  <a:path w="569" h="937" extrusionOk="0">
                    <a:moveTo>
                      <a:pt x="275" y="0"/>
                    </a:moveTo>
                    <a:cubicBezTo>
                      <a:pt x="275" y="0"/>
                      <a:pt x="256" y="11"/>
                      <a:pt x="207" y="11"/>
                    </a:cubicBezTo>
                    <a:cubicBezTo>
                      <a:pt x="195" y="11"/>
                      <a:pt x="184" y="10"/>
                      <a:pt x="176" y="9"/>
                    </a:cubicBezTo>
                    <a:cubicBezTo>
                      <a:pt x="172" y="52"/>
                      <a:pt x="160" y="98"/>
                      <a:pt x="134" y="147"/>
                    </a:cubicBezTo>
                    <a:cubicBezTo>
                      <a:pt x="0" y="406"/>
                      <a:pt x="37" y="802"/>
                      <a:pt x="147" y="934"/>
                    </a:cubicBezTo>
                    <a:cubicBezTo>
                      <a:pt x="164" y="935"/>
                      <a:pt x="183" y="937"/>
                      <a:pt x="207" y="937"/>
                    </a:cubicBezTo>
                    <a:cubicBezTo>
                      <a:pt x="313" y="937"/>
                      <a:pt x="349" y="913"/>
                      <a:pt x="349" y="913"/>
                    </a:cubicBezTo>
                    <a:cubicBezTo>
                      <a:pt x="569" y="332"/>
                      <a:pt x="319" y="189"/>
                      <a:pt x="275" y="0"/>
                    </a:cubicBezTo>
                    <a:close/>
                    <a:moveTo>
                      <a:pt x="321" y="199"/>
                    </a:moveTo>
                    <a:cubicBezTo>
                      <a:pt x="314" y="202"/>
                      <a:pt x="304" y="193"/>
                      <a:pt x="299" y="179"/>
                    </a:cubicBezTo>
                    <a:cubicBezTo>
                      <a:pt x="294" y="165"/>
                      <a:pt x="297" y="152"/>
                      <a:pt x="304" y="149"/>
                    </a:cubicBezTo>
                    <a:cubicBezTo>
                      <a:pt x="311" y="147"/>
                      <a:pt x="321" y="156"/>
                      <a:pt x="326" y="170"/>
                    </a:cubicBezTo>
                    <a:cubicBezTo>
                      <a:pt x="331" y="184"/>
                      <a:pt x="328" y="197"/>
                      <a:pt x="321" y="199"/>
                    </a:cubicBezTo>
                    <a:close/>
                    <a:moveTo>
                      <a:pt x="355" y="821"/>
                    </a:moveTo>
                    <a:cubicBezTo>
                      <a:pt x="351" y="836"/>
                      <a:pt x="343" y="847"/>
                      <a:pt x="337" y="846"/>
                    </a:cubicBezTo>
                    <a:cubicBezTo>
                      <a:pt x="331" y="844"/>
                      <a:pt x="328" y="831"/>
                      <a:pt x="332" y="815"/>
                    </a:cubicBezTo>
                    <a:cubicBezTo>
                      <a:pt x="335" y="800"/>
                      <a:pt x="343" y="789"/>
                      <a:pt x="350" y="790"/>
                    </a:cubicBezTo>
                    <a:cubicBezTo>
                      <a:pt x="356" y="792"/>
                      <a:pt x="358" y="805"/>
                      <a:pt x="355" y="821"/>
                    </a:cubicBezTo>
                    <a:close/>
                    <a:moveTo>
                      <a:pt x="355" y="766"/>
                    </a:moveTo>
                    <a:cubicBezTo>
                      <a:pt x="340" y="766"/>
                      <a:pt x="342" y="622"/>
                      <a:pt x="337" y="488"/>
                    </a:cubicBezTo>
                    <a:cubicBezTo>
                      <a:pt x="332" y="354"/>
                      <a:pt x="315" y="243"/>
                      <a:pt x="337" y="225"/>
                    </a:cubicBezTo>
                    <a:cubicBezTo>
                      <a:pt x="355" y="211"/>
                      <a:pt x="401" y="354"/>
                      <a:pt x="406" y="488"/>
                    </a:cubicBezTo>
                    <a:cubicBezTo>
                      <a:pt x="411" y="622"/>
                      <a:pt x="378" y="767"/>
                      <a:pt x="355" y="766"/>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7" name="Google Shape;1387;p30"/>
              <p:cNvSpPr/>
              <p:nvPr/>
            </p:nvSpPr>
            <p:spPr>
              <a:xfrm>
                <a:off x="2432817" y="2373344"/>
                <a:ext cx="180599" cy="79263"/>
              </a:xfrm>
              <a:custGeom>
                <a:avLst/>
                <a:gdLst/>
                <a:ahLst/>
                <a:cxnLst/>
                <a:rect l="l" t="t" r="r" b="b"/>
                <a:pathLst>
                  <a:path w="133" h="59" extrusionOk="0">
                    <a:moveTo>
                      <a:pt x="0" y="6"/>
                    </a:moveTo>
                    <a:cubicBezTo>
                      <a:pt x="4" y="23"/>
                      <a:pt x="8" y="40"/>
                      <a:pt x="11" y="57"/>
                    </a:cubicBezTo>
                    <a:cubicBezTo>
                      <a:pt x="21" y="58"/>
                      <a:pt x="33" y="59"/>
                      <a:pt x="49" y="59"/>
                    </a:cubicBezTo>
                    <a:cubicBezTo>
                      <a:pt x="103" y="59"/>
                      <a:pt x="117" y="50"/>
                      <a:pt x="117" y="50"/>
                    </a:cubicBezTo>
                    <a:cubicBezTo>
                      <a:pt x="120" y="37"/>
                      <a:pt x="124" y="25"/>
                      <a:pt x="129" y="11"/>
                    </a:cubicBezTo>
                    <a:cubicBezTo>
                      <a:pt x="130" y="7"/>
                      <a:pt x="132" y="4"/>
                      <a:pt x="133" y="0"/>
                    </a:cubicBezTo>
                    <a:cubicBezTo>
                      <a:pt x="133" y="0"/>
                      <a:pt x="114" y="8"/>
                      <a:pt x="49" y="8"/>
                    </a:cubicBezTo>
                    <a:cubicBezTo>
                      <a:pt x="28" y="8"/>
                      <a:pt x="12" y="7"/>
                      <a:pt x="0"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8" name="Google Shape;1388;p30"/>
              <p:cNvSpPr/>
              <p:nvPr/>
            </p:nvSpPr>
            <p:spPr>
              <a:xfrm>
                <a:off x="2246197" y="1977029"/>
                <a:ext cx="310030" cy="404341"/>
              </a:xfrm>
              <a:custGeom>
                <a:avLst/>
                <a:gdLst/>
                <a:ahLst/>
                <a:cxnLst/>
                <a:rect l="l" t="t" r="r" b="b"/>
                <a:pathLst>
                  <a:path w="228" h="298" extrusionOk="0">
                    <a:moveTo>
                      <a:pt x="113" y="135"/>
                    </a:moveTo>
                    <a:cubicBezTo>
                      <a:pt x="124" y="3"/>
                      <a:pt x="225" y="7"/>
                      <a:pt x="228" y="7"/>
                    </a:cubicBezTo>
                    <a:cubicBezTo>
                      <a:pt x="210" y="1"/>
                      <a:pt x="194" y="0"/>
                      <a:pt x="186" y="0"/>
                    </a:cubicBezTo>
                    <a:cubicBezTo>
                      <a:pt x="154" y="0"/>
                      <a:pt x="0" y="11"/>
                      <a:pt x="101" y="292"/>
                    </a:cubicBezTo>
                    <a:cubicBezTo>
                      <a:pt x="101" y="292"/>
                      <a:pt x="110" y="295"/>
                      <a:pt x="137" y="298"/>
                    </a:cubicBezTo>
                    <a:cubicBezTo>
                      <a:pt x="124" y="241"/>
                      <a:pt x="109" y="188"/>
                      <a:pt x="113" y="13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9" name="Google Shape;1389;p30"/>
              <p:cNvSpPr/>
              <p:nvPr/>
            </p:nvSpPr>
            <p:spPr>
              <a:xfrm>
                <a:off x="2405727" y="2440567"/>
                <a:ext cx="53177" cy="99330"/>
              </a:xfrm>
              <a:custGeom>
                <a:avLst/>
                <a:gdLst/>
                <a:ahLst/>
                <a:cxnLst/>
                <a:rect l="l" t="t" r="r" b="b"/>
                <a:pathLst>
                  <a:path w="39" h="73" extrusionOk="0">
                    <a:moveTo>
                      <a:pt x="39" y="73"/>
                    </a:moveTo>
                    <a:cubicBezTo>
                      <a:pt x="38" y="51"/>
                      <a:pt x="35" y="29"/>
                      <a:pt x="31" y="7"/>
                    </a:cubicBezTo>
                    <a:cubicBezTo>
                      <a:pt x="7" y="5"/>
                      <a:pt x="0" y="0"/>
                      <a:pt x="0" y="0"/>
                    </a:cubicBezTo>
                    <a:cubicBezTo>
                      <a:pt x="6" y="24"/>
                      <a:pt x="7" y="47"/>
                      <a:pt x="6" y="68"/>
                    </a:cubicBezTo>
                    <a:cubicBezTo>
                      <a:pt x="6" y="68"/>
                      <a:pt x="6" y="68"/>
                      <a:pt x="6" y="68"/>
                    </a:cubicBezTo>
                    <a:cubicBezTo>
                      <a:pt x="6" y="68"/>
                      <a:pt x="17" y="71"/>
                      <a:pt x="39" y="7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0" name="Google Shape;1390;p30"/>
              <p:cNvSpPr/>
              <p:nvPr/>
            </p:nvSpPr>
            <p:spPr>
              <a:xfrm>
                <a:off x="2405727" y="2532873"/>
                <a:ext cx="53177" cy="65217"/>
              </a:xfrm>
              <a:custGeom>
                <a:avLst/>
                <a:gdLst/>
                <a:ahLst/>
                <a:cxnLst/>
                <a:rect l="l" t="t" r="r" b="b"/>
                <a:pathLst>
                  <a:path w="39" h="48" extrusionOk="0">
                    <a:moveTo>
                      <a:pt x="39" y="5"/>
                    </a:moveTo>
                    <a:cubicBezTo>
                      <a:pt x="17" y="3"/>
                      <a:pt x="6" y="0"/>
                      <a:pt x="6" y="0"/>
                    </a:cubicBezTo>
                    <a:cubicBezTo>
                      <a:pt x="6" y="0"/>
                      <a:pt x="6" y="0"/>
                      <a:pt x="6" y="0"/>
                    </a:cubicBezTo>
                    <a:cubicBezTo>
                      <a:pt x="5" y="14"/>
                      <a:pt x="3" y="26"/>
                      <a:pt x="0" y="39"/>
                    </a:cubicBezTo>
                    <a:cubicBezTo>
                      <a:pt x="0" y="39"/>
                      <a:pt x="11" y="45"/>
                      <a:pt x="38" y="48"/>
                    </a:cubicBezTo>
                    <a:cubicBezTo>
                      <a:pt x="39" y="33"/>
                      <a:pt x="39" y="19"/>
                      <a:pt x="39" y="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1" name="Google Shape;1391;p30"/>
              <p:cNvSpPr/>
              <p:nvPr/>
            </p:nvSpPr>
            <p:spPr>
              <a:xfrm>
                <a:off x="2007405" y="2586049"/>
                <a:ext cx="449492" cy="1268209"/>
              </a:xfrm>
              <a:custGeom>
                <a:avLst/>
                <a:gdLst/>
                <a:ahLst/>
                <a:cxnLst/>
                <a:rect l="l" t="t" r="r" b="b"/>
                <a:pathLst>
                  <a:path w="331" h="934" extrusionOk="0">
                    <a:moveTo>
                      <a:pt x="289" y="147"/>
                    </a:moveTo>
                    <a:cubicBezTo>
                      <a:pt x="315" y="98"/>
                      <a:pt x="327" y="52"/>
                      <a:pt x="331" y="9"/>
                    </a:cubicBezTo>
                    <a:cubicBezTo>
                      <a:pt x="304" y="6"/>
                      <a:pt x="293" y="0"/>
                      <a:pt x="293" y="0"/>
                    </a:cubicBezTo>
                    <a:cubicBezTo>
                      <a:pt x="250" y="189"/>
                      <a:pt x="0" y="332"/>
                      <a:pt x="220" y="913"/>
                    </a:cubicBezTo>
                    <a:cubicBezTo>
                      <a:pt x="220" y="913"/>
                      <a:pt x="242" y="928"/>
                      <a:pt x="302" y="934"/>
                    </a:cubicBezTo>
                    <a:cubicBezTo>
                      <a:pt x="192" y="802"/>
                      <a:pt x="155" y="406"/>
                      <a:pt x="289" y="14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2" name="Google Shape;1392;p30"/>
              <p:cNvSpPr/>
              <p:nvPr/>
            </p:nvSpPr>
            <p:spPr>
              <a:xfrm>
                <a:off x="2383654" y="2373344"/>
                <a:ext cx="64213" cy="77257"/>
              </a:xfrm>
              <a:custGeom>
                <a:avLst/>
                <a:gdLst/>
                <a:ahLst/>
                <a:cxnLst/>
                <a:rect l="l" t="t" r="r" b="b"/>
                <a:pathLst>
                  <a:path w="47" h="57" extrusionOk="0">
                    <a:moveTo>
                      <a:pt x="36" y="6"/>
                    </a:moveTo>
                    <a:cubicBezTo>
                      <a:pt x="9" y="3"/>
                      <a:pt x="0" y="0"/>
                      <a:pt x="0" y="0"/>
                    </a:cubicBezTo>
                    <a:cubicBezTo>
                      <a:pt x="2" y="4"/>
                      <a:pt x="3" y="7"/>
                      <a:pt x="5" y="11"/>
                    </a:cubicBezTo>
                    <a:cubicBezTo>
                      <a:pt x="10" y="25"/>
                      <a:pt x="13" y="37"/>
                      <a:pt x="16" y="50"/>
                    </a:cubicBezTo>
                    <a:cubicBezTo>
                      <a:pt x="16" y="50"/>
                      <a:pt x="23" y="55"/>
                      <a:pt x="47" y="57"/>
                    </a:cubicBezTo>
                    <a:cubicBezTo>
                      <a:pt x="44" y="40"/>
                      <a:pt x="40" y="23"/>
                      <a:pt x="36"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3" name="Google Shape;1393;p30"/>
              <p:cNvSpPr/>
              <p:nvPr/>
            </p:nvSpPr>
            <p:spPr>
              <a:xfrm>
                <a:off x="2537163" y="2016159"/>
                <a:ext cx="109363" cy="220732"/>
              </a:xfrm>
              <a:custGeom>
                <a:avLst/>
                <a:gdLst/>
                <a:ahLst/>
                <a:cxnLst/>
                <a:rect l="l" t="t" r="r" b="b"/>
                <a:pathLst>
                  <a:path w="80" h="163" extrusionOk="0">
                    <a:moveTo>
                      <a:pt x="7" y="87"/>
                    </a:moveTo>
                    <a:cubicBezTo>
                      <a:pt x="14" y="130"/>
                      <a:pt x="28" y="163"/>
                      <a:pt x="49" y="160"/>
                    </a:cubicBezTo>
                    <a:cubicBezTo>
                      <a:pt x="70" y="157"/>
                      <a:pt x="80" y="119"/>
                      <a:pt x="73" y="76"/>
                    </a:cubicBezTo>
                    <a:cubicBezTo>
                      <a:pt x="66" y="33"/>
                      <a:pt x="44" y="0"/>
                      <a:pt x="23" y="4"/>
                    </a:cubicBezTo>
                    <a:cubicBezTo>
                      <a:pt x="2" y="7"/>
                      <a:pt x="0" y="44"/>
                      <a:pt x="7" y="8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4" name="Google Shape;1394;p30"/>
              <p:cNvSpPr/>
              <p:nvPr/>
            </p:nvSpPr>
            <p:spPr>
              <a:xfrm>
                <a:off x="2564253" y="2263981"/>
                <a:ext cx="49164" cy="67223"/>
              </a:xfrm>
              <a:custGeom>
                <a:avLst/>
                <a:gdLst/>
                <a:ahLst/>
                <a:cxnLst/>
                <a:rect l="l" t="t" r="r" b="b"/>
                <a:pathLst>
                  <a:path w="36" h="49" extrusionOk="0">
                    <a:moveTo>
                      <a:pt x="21" y="1"/>
                    </a:moveTo>
                    <a:cubicBezTo>
                      <a:pt x="12" y="0"/>
                      <a:pt x="3" y="10"/>
                      <a:pt x="2" y="22"/>
                    </a:cubicBezTo>
                    <a:cubicBezTo>
                      <a:pt x="0" y="35"/>
                      <a:pt x="6" y="46"/>
                      <a:pt x="16" y="48"/>
                    </a:cubicBezTo>
                    <a:cubicBezTo>
                      <a:pt x="25" y="49"/>
                      <a:pt x="33" y="39"/>
                      <a:pt x="35" y="26"/>
                    </a:cubicBezTo>
                    <a:cubicBezTo>
                      <a:pt x="36" y="14"/>
                      <a:pt x="30" y="2"/>
                      <a:pt x="21" y="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5" name="Google Shape;1395;p30"/>
              <p:cNvSpPr/>
              <p:nvPr/>
            </p:nvSpPr>
            <p:spPr>
              <a:xfrm>
                <a:off x="2646527" y="2873001"/>
                <a:ext cx="130433" cy="754503"/>
              </a:xfrm>
              <a:custGeom>
                <a:avLst/>
                <a:gdLst/>
                <a:ahLst/>
                <a:cxnLst/>
                <a:rect l="l" t="t" r="r" b="b"/>
                <a:pathLst>
                  <a:path w="96" h="556" extrusionOk="0">
                    <a:moveTo>
                      <a:pt x="91" y="277"/>
                    </a:moveTo>
                    <a:cubicBezTo>
                      <a:pt x="86" y="143"/>
                      <a:pt x="40" y="0"/>
                      <a:pt x="22" y="14"/>
                    </a:cubicBezTo>
                    <a:cubicBezTo>
                      <a:pt x="0" y="32"/>
                      <a:pt x="17" y="143"/>
                      <a:pt x="22" y="277"/>
                    </a:cubicBezTo>
                    <a:cubicBezTo>
                      <a:pt x="27" y="411"/>
                      <a:pt x="25" y="555"/>
                      <a:pt x="40" y="555"/>
                    </a:cubicBezTo>
                    <a:cubicBezTo>
                      <a:pt x="63" y="556"/>
                      <a:pt x="96" y="411"/>
                      <a:pt x="91" y="27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6" name="Google Shape;1396;p30"/>
              <p:cNvSpPr/>
              <p:nvPr/>
            </p:nvSpPr>
            <p:spPr>
              <a:xfrm>
                <a:off x="2617430" y="2785712"/>
                <a:ext cx="50167" cy="74246"/>
              </a:xfrm>
              <a:custGeom>
                <a:avLst/>
                <a:gdLst/>
                <a:ahLst/>
                <a:cxnLst/>
                <a:rect l="l" t="t" r="r" b="b"/>
                <a:pathLst>
                  <a:path w="37" h="55" extrusionOk="0">
                    <a:moveTo>
                      <a:pt x="32" y="23"/>
                    </a:moveTo>
                    <a:cubicBezTo>
                      <a:pt x="27" y="9"/>
                      <a:pt x="17" y="0"/>
                      <a:pt x="10" y="2"/>
                    </a:cubicBezTo>
                    <a:cubicBezTo>
                      <a:pt x="3" y="5"/>
                      <a:pt x="0" y="18"/>
                      <a:pt x="5" y="32"/>
                    </a:cubicBezTo>
                    <a:cubicBezTo>
                      <a:pt x="10" y="46"/>
                      <a:pt x="20" y="55"/>
                      <a:pt x="27" y="52"/>
                    </a:cubicBezTo>
                    <a:cubicBezTo>
                      <a:pt x="34" y="50"/>
                      <a:pt x="37" y="37"/>
                      <a:pt x="32" y="2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7" name="Google Shape;1397;p30"/>
              <p:cNvSpPr/>
              <p:nvPr/>
            </p:nvSpPr>
            <p:spPr>
              <a:xfrm>
                <a:off x="2246197" y="1977029"/>
                <a:ext cx="310030" cy="404341"/>
              </a:xfrm>
              <a:custGeom>
                <a:avLst/>
                <a:gdLst/>
                <a:ahLst/>
                <a:cxnLst/>
                <a:rect l="l" t="t" r="r" b="b"/>
                <a:pathLst>
                  <a:path w="228" h="298" extrusionOk="0">
                    <a:moveTo>
                      <a:pt x="113" y="135"/>
                    </a:moveTo>
                    <a:cubicBezTo>
                      <a:pt x="124" y="3"/>
                      <a:pt x="225" y="7"/>
                      <a:pt x="228" y="7"/>
                    </a:cubicBezTo>
                    <a:cubicBezTo>
                      <a:pt x="210" y="1"/>
                      <a:pt x="194" y="0"/>
                      <a:pt x="186" y="0"/>
                    </a:cubicBezTo>
                    <a:cubicBezTo>
                      <a:pt x="154" y="0"/>
                      <a:pt x="0" y="11"/>
                      <a:pt x="101" y="292"/>
                    </a:cubicBezTo>
                    <a:cubicBezTo>
                      <a:pt x="101" y="292"/>
                      <a:pt x="110" y="295"/>
                      <a:pt x="137" y="298"/>
                    </a:cubicBezTo>
                    <a:cubicBezTo>
                      <a:pt x="124" y="241"/>
                      <a:pt x="109" y="188"/>
                      <a:pt x="113" y="135"/>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8" name="Google Shape;1398;p30"/>
              <p:cNvSpPr/>
              <p:nvPr/>
            </p:nvSpPr>
            <p:spPr>
              <a:xfrm>
                <a:off x="2405727" y="2532873"/>
                <a:ext cx="53177" cy="65217"/>
              </a:xfrm>
              <a:custGeom>
                <a:avLst/>
                <a:gdLst/>
                <a:ahLst/>
                <a:cxnLst/>
                <a:rect l="l" t="t" r="r" b="b"/>
                <a:pathLst>
                  <a:path w="39" h="48" extrusionOk="0">
                    <a:moveTo>
                      <a:pt x="39" y="5"/>
                    </a:moveTo>
                    <a:cubicBezTo>
                      <a:pt x="17" y="3"/>
                      <a:pt x="6" y="0"/>
                      <a:pt x="6" y="0"/>
                    </a:cubicBezTo>
                    <a:cubicBezTo>
                      <a:pt x="6" y="0"/>
                      <a:pt x="6" y="0"/>
                      <a:pt x="6" y="0"/>
                    </a:cubicBezTo>
                    <a:cubicBezTo>
                      <a:pt x="5" y="14"/>
                      <a:pt x="3" y="26"/>
                      <a:pt x="0" y="39"/>
                    </a:cubicBezTo>
                    <a:cubicBezTo>
                      <a:pt x="0" y="39"/>
                      <a:pt x="11" y="45"/>
                      <a:pt x="38" y="48"/>
                    </a:cubicBezTo>
                    <a:cubicBezTo>
                      <a:pt x="39" y="33"/>
                      <a:pt x="39" y="19"/>
                      <a:pt x="39" y="5"/>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9" name="Google Shape;1399;p30"/>
              <p:cNvSpPr/>
              <p:nvPr/>
            </p:nvSpPr>
            <p:spPr>
              <a:xfrm>
                <a:off x="2007405" y="2586049"/>
                <a:ext cx="449492" cy="1268209"/>
              </a:xfrm>
              <a:custGeom>
                <a:avLst/>
                <a:gdLst/>
                <a:ahLst/>
                <a:cxnLst/>
                <a:rect l="l" t="t" r="r" b="b"/>
                <a:pathLst>
                  <a:path w="331" h="934" extrusionOk="0">
                    <a:moveTo>
                      <a:pt x="289" y="147"/>
                    </a:moveTo>
                    <a:cubicBezTo>
                      <a:pt x="315" y="98"/>
                      <a:pt x="327" y="52"/>
                      <a:pt x="331" y="9"/>
                    </a:cubicBezTo>
                    <a:cubicBezTo>
                      <a:pt x="304" y="6"/>
                      <a:pt x="293" y="0"/>
                      <a:pt x="293" y="0"/>
                    </a:cubicBezTo>
                    <a:cubicBezTo>
                      <a:pt x="250" y="189"/>
                      <a:pt x="0" y="332"/>
                      <a:pt x="220" y="913"/>
                    </a:cubicBezTo>
                    <a:cubicBezTo>
                      <a:pt x="220" y="913"/>
                      <a:pt x="242" y="928"/>
                      <a:pt x="302" y="934"/>
                    </a:cubicBezTo>
                    <a:cubicBezTo>
                      <a:pt x="192" y="802"/>
                      <a:pt x="155" y="406"/>
                      <a:pt x="289" y="147"/>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0" name="Google Shape;1400;p30"/>
              <p:cNvSpPr/>
              <p:nvPr/>
            </p:nvSpPr>
            <p:spPr>
              <a:xfrm>
                <a:off x="2383654" y="2373344"/>
                <a:ext cx="64213" cy="77257"/>
              </a:xfrm>
              <a:custGeom>
                <a:avLst/>
                <a:gdLst/>
                <a:ahLst/>
                <a:cxnLst/>
                <a:rect l="l" t="t" r="r" b="b"/>
                <a:pathLst>
                  <a:path w="47" h="57" extrusionOk="0">
                    <a:moveTo>
                      <a:pt x="36" y="6"/>
                    </a:moveTo>
                    <a:cubicBezTo>
                      <a:pt x="9" y="3"/>
                      <a:pt x="0" y="0"/>
                      <a:pt x="0" y="0"/>
                    </a:cubicBezTo>
                    <a:cubicBezTo>
                      <a:pt x="2" y="4"/>
                      <a:pt x="3" y="7"/>
                      <a:pt x="5" y="11"/>
                    </a:cubicBezTo>
                    <a:cubicBezTo>
                      <a:pt x="10" y="25"/>
                      <a:pt x="13" y="37"/>
                      <a:pt x="16" y="50"/>
                    </a:cubicBezTo>
                    <a:cubicBezTo>
                      <a:pt x="16" y="50"/>
                      <a:pt x="23" y="55"/>
                      <a:pt x="47" y="57"/>
                    </a:cubicBezTo>
                    <a:cubicBezTo>
                      <a:pt x="44" y="40"/>
                      <a:pt x="40" y="23"/>
                      <a:pt x="36" y="6"/>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1" name="Google Shape;1401;p30"/>
              <p:cNvSpPr/>
              <p:nvPr/>
            </p:nvSpPr>
            <p:spPr>
              <a:xfrm rot="842175">
                <a:off x="2669717" y="3659902"/>
                <a:ext cx="30923" cy="74654"/>
              </a:xfrm>
              <a:prstGeom prst="ellipse">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02" name="Google Shape;1402;p30"/>
              <p:cNvSpPr/>
              <p:nvPr/>
            </p:nvSpPr>
            <p:spPr>
              <a:xfrm>
                <a:off x="2084661" y="1973016"/>
                <a:ext cx="827748" cy="1889271"/>
              </a:xfrm>
              <a:custGeom>
                <a:avLst/>
                <a:gdLst/>
                <a:ahLst/>
                <a:cxnLst/>
                <a:rect l="l" t="t" r="r" b="b"/>
                <a:pathLst>
                  <a:path w="609" h="1392" extrusionOk="0">
                    <a:moveTo>
                      <a:pt x="534" y="869"/>
                    </a:moveTo>
                    <a:cubicBezTo>
                      <a:pt x="520" y="748"/>
                      <a:pt x="475" y="664"/>
                      <a:pt x="436" y="590"/>
                    </a:cubicBezTo>
                    <a:cubicBezTo>
                      <a:pt x="410" y="542"/>
                      <a:pt x="387" y="498"/>
                      <a:pt x="376" y="451"/>
                    </a:cubicBezTo>
                    <a:cubicBezTo>
                      <a:pt x="373" y="438"/>
                      <a:pt x="371" y="426"/>
                      <a:pt x="370" y="413"/>
                    </a:cubicBezTo>
                    <a:cubicBezTo>
                      <a:pt x="369" y="391"/>
                      <a:pt x="371" y="368"/>
                      <a:pt x="376" y="345"/>
                    </a:cubicBezTo>
                    <a:cubicBezTo>
                      <a:pt x="379" y="333"/>
                      <a:pt x="383" y="320"/>
                      <a:pt x="387" y="307"/>
                    </a:cubicBezTo>
                    <a:cubicBezTo>
                      <a:pt x="389" y="304"/>
                      <a:pt x="390" y="300"/>
                      <a:pt x="392" y="296"/>
                    </a:cubicBezTo>
                    <a:cubicBezTo>
                      <a:pt x="434" y="180"/>
                      <a:pt x="437" y="96"/>
                      <a:pt x="402" y="46"/>
                    </a:cubicBezTo>
                    <a:cubicBezTo>
                      <a:pt x="373" y="5"/>
                      <a:pt x="324" y="0"/>
                      <a:pt x="305" y="0"/>
                    </a:cubicBezTo>
                    <a:cubicBezTo>
                      <a:pt x="285" y="0"/>
                      <a:pt x="237" y="5"/>
                      <a:pt x="207" y="46"/>
                    </a:cubicBezTo>
                    <a:cubicBezTo>
                      <a:pt x="172" y="96"/>
                      <a:pt x="176" y="180"/>
                      <a:pt x="218" y="296"/>
                    </a:cubicBezTo>
                    <a:cubicBezTo>
                      <a:pt x="219" y="300"/>
                      <a:pt x="220" y="304"/>
                      <a:pt x="222" y="307"/>
                    </a:cubicBezTo>
                    <a:cubicBezTo>
                      <a:pt x="227" y="320"/>
                      <a:pt x="231" y="333"/>
                      <a:pt x="233" y="345"/>
                    </a:cubicBezTo>
                    <a:cubicBezTo>
                      <a:pt x="239" y="368"/>
                      <a:pt x="240" y="391"/>
                      <a:pt x="239" y="413"/>
                    </a:cubicBezTo>
                    <a:cubicBezTo>
                      <a:pt x="238" y="426"/>
                      <a:pt x="236" y="438"/>
                      <a:pt x="233" y="451"/>
                    </a:cubicBezTo>
                    <a:cubicBezTo>
                      <a:pt x="223" y="498"/>
                      <a:pt x="199" y="542"/>
                      <a:pt x="174" y="590"/>
                    </a:cubicBezTo>
                    <a:cubicBezTo>
                      <a:pt x="134" y="664"/>
                      <a:pt x="89" y="748"/>
                      <a:pt x="75" y="869"/>
                    </a:cubicBezTo>
                    <a:cubicBezTo>
                      <a:pt x="58" y="1009"/>
                      <a:pt x="86" y="1172"/>
                      <a:pt x="160" y="1366"/>
                    </a:cubicBezTo>
                    <a:cubicBezTo>
                      <a:pt x="160" y="1367"/>
                      <a:pt x="160" y="1367"/>
                      <a:pt x="161" y="1368"/>
                    </a:cubicBezTo>
                    <a:cubicBezTo>
                      <a:pt x="163" y="1369"/>
                      <a:pt x="199" y="1392"/>
                      <a:pt x="305" y="1392"/>
                    </a:cubicBezTo>
                    <a:cubicBezTo>
                      <a:pt x="410" y="1392"/>
                      <a:pt x="447" y="1369"/>
                      <a:pt x="448" y="1368"/>
                    </a:cubicBezTo>
                    <a:cubicBezTo>
                      <a:pt x="449" y="1367"/>
                      <a:pt x="449" y="1367"/>
                      <a:pt x="449" y="1366"/>
                    </a:cubicBezTo>
                    <a:cubicBezTo>
                      <a:pt x="523" y="1172"/>
                      <a:pt x="551" y="1009"/>
                      <a:pt x="534" y="869"/>
                    </a:cubicBezTo>
                    <a:close/>
                    <a:moveTo>
                      <a:pt x="364" y="413"/>
                    </a:moveTo>
                    <a:cubicBezTo>
                      <a:pt x="357" y="415"/>
                      <a:pt x="336" y="418"/>
                      <a:pt x="305" y="418"/>
                    </a:cubicBezTo>
                    <a:cubicBezTo>
                      <a:pt x="273" y="418"/>
                      <a:pt x="252" y="415"/>
                      <a:pt x="245" y="413"/>
                    </a:cubicBezTo>
                    <a:cubicBezTo>
                      <a:pt x="246" y="391"/>
                      <a:pt x="245" y="370"/>
                      <a:pt x="240" y="347"/>
                    </a:cubicBezTo>
                    <a:cubicBezTo>
                      <a:pt x="247" y="350"/>
                      <a:pt x="266" y="355"/>
                      <a:pt x="305" y="355"/>
                    </a:cubicBezTo>
                    <a:cubicBezTo>
                      <a:pt x="344" y="355"/>
                      <a:pt x="362" y="350"/>
                      <a:pt x="369" y="347"/>
                    </a:cubicBezTo>
                    <a:cubicBezTo>
                      <a:pt x="365" y="370"/>
                      <a:pt x="363" y="391"/>
                      <a:pt x="364" y="413"/>
                    </a:cubicBezTo>
                    <a:close/>
                    <a:moveTo>
                      <a:pt x="212" y="50"/>
                    </a:moveTo>
                    <a:cubicBezTo>
                      <a:pt x="240" y="10"/>
                      <a:pt x="286" y="6"/>
                      <a:pt x="305" y="6"/>
                    </a:cubicBezTo>
                    <a:cubicBezTo>
                      <a:pt x="323" y="6"/>
                      <a:pt x="370" y="10"/>
                      <a:pt x="397" y="50"/>
                    </a:cubicBezTo>
                    <a:cubicBezTo>
                      <a:pt x="431" y="98"/>
                      <a:pt x="427" y="180"/>
                      <a:pt x="386" y="294"/>
                    </a:cubicBezTo>
                    <a:cubicBezTo>
                      <a:pt x="386" y="294"/>
                      <a:pt x="386" y="294"/>
                      <a:pt x="386" y="295"/>
                    </a:cubicBezTo>
                    <a:cubicBezTo>
                      <a:pt x="379" y="297"/>
                      <a:pt x="356" y="302"/>
                      <a:pt x="305" y="302"/>
                    </a:cubicBezTo>
                    <a:cubicBezTo>
                      <a:pt x="253" y="302"/>
                      <a:pt x="231" y="297"/>
                      <a:pt x="223" y="295"/>
                    </a:cubicBezTo>
                    <a:cubicBezTo>
                      <a:pt x="223" y="294"/>
                      <a:pt x="223" y="294"/>
                      <a:pt x="223" y="294"/>
                    </a:cubicBezTo>
                    <a:cubicBezTo>
                      <a:pt x="182" y="180"/>
                      <a:pt x="178" y="98"/>
                      <a:pt x="212" y="50"/>
                    </a:cubicBezTo>
                    <a:close/>
                    <a:moveTo>
                      <a:pt x="227" y="305"/>
                    </a:moveTo>
                    <a:cubicBezTo>
                      <a:pt x="226" y="303"/>
                      <a:pt x="225" y="300"/>
                      <a:pt x="224" y="297"/>
                    </a:cubicBezTo>
                    <a:cubicBezTo>
                      <a:pt x="233" y="299"/>
                      <a:pt x="256" y="304"/>
                      <a:pt x="305" y="304"/>
                    </a:cubicBezTo>
                    <a:cubicBezTo>
                      <a:pt x="354" y="304"/>
                      <a:pt x="376" y="299"/>
                      <a:pt x="385" y="297"/>
                    </a:cubicBezTo>
                    <a:cubicBezTo>
                      <a:pt x="384" y="300"/>
                      <a:pt x="383" y="303"/>
                      <a:pt x="382" y="305"/>
                    </a:cubicBezTo>
                    <a:cubicBezTo>
                      <a:pt x="377" y="319"/>
                      <a:pt x="373" y="332"/>
                      <a:pt x="370" y="344"/>
                    </a:cubicBezTo>
                    <a:cubicBezTo>
                      <a:pt x="370" y="344"/>
                      <a:pt x="370" y="345"/>
                      <a:pt x="370" y="345"/>
                    </a:cubicBezTo>
                    <a:cubicBezTo>
                      <a:pt x="364" y="348"/>
                      <a:pt x="346" y="353"/>
                      <a:pt x="305" y="353"/>
                    </a:cubicBezTo>
                    <a:cubicBezTo>
                      <a:pt x="263" y="353"/>
                      <a:pt x="245" y="348"/>
                      <a:pt x="239" y="345"/>
                    </a:cubicBezTo>
                    <a:cubicBezTo>
                      <a:pt x="239" y="345"/>
                      <a:pt x="239" y="344"/>
                      <a:pt x="239" y="344"/>
                    </a:cubicBezTo>
                    <a:cubicBezTo>
                      <a:pt x="236" y="332"/>
                      <a:pt x="232" y="318"/>
                      <a:pt x="227" y="305"/>
                    </a:cubicBezTo>
                    <a:close/>
                    <a:moveTo>
                      <a:pt x="245" y="415"/>
                    </a:moveTo>
                    <a:cubicBezTo>
                      <a:pt x="252" y="417"/>
                      <a:pt x="273" y="420"/>
                      <a:pt x="305" y="420"/>
                    </a:cubicBezTo>
                    <a:cubicBezTo>
                      <a:pt x="336" y="420"/>
                      <a:pt x="357" y="417"/>
                      <a:pt x="365" y="415"/>
                    </a:cubicBezTo>
                    <a:cubicBezTo>
                      <a:pt x="365" y="427"/>
                      <a:pt x="367" y="440"/>
                      <a:pt x="370" y="452"/>
                    </a:cubicBezTo>
                    <a:cubicBezTo>
                      <a:pt x="364" y="455"/>
                      <a:pt x="343" y="462"/>
                      <a:pt x="305" y="462"/>
                    </a:cubicBezTo>
                    <a:cubicBezTo>
                      <a:pt x="266" y="462"/>
                      <a:pt x="246" y="455"/>
                      <a:pt x="239" y="452"/>
                    </a:cubicBezTo>
                    <a:cubicBezTo>
                      <a:pt x="242" y="439"/>
                      <a:pt x="244" y="427"/>
                      <a:pt x="245" y="415"/>
                    </a:cubicBezTo>
                    <a:close/>
                    <a:moveTo>
                      <a:pt x="444" y="1363"/>
                    </a:moveTo>
                    <a:cubicBezTo>
                      <a:pt x="438" y="1367"/>
                      <a:pt x="400" y="1386"/>
                      <a:pt x="305" y="1386"/>
                    </a:cubicBezTo>
                    <a:cubicBezTo>
                      <a:pt x="209" y="1386"/>
                      <a:pt x="171" y="1367"/>
                      <a:pt x="165" y="1363"/>
                    </a:cubicBezTo>
                    <a:cubicBezTo>
                      <a:pt x="0" y="928"/>
                      <a:pt x="99" y="742"/>
                      <a:pt x="179" y="592"/>
                    </a:cubicBezTo>
                    <a:cubicBezTo>
                      <a:pt x="204" y="545"/>
                      <a:pt x="228" y="501"/>
                      <a:pt x="239" y="454"/>
                    </a:cubicBezTo>
                    <a:cubicBezTo>
                      <a:pt x="246" y="457"/>
                      <a:pt x="266" y="464"/>
                      <a:pt x="305" y="464"/>
                    </a:cubicBezTo>
                    <a:cubicBezTo>
                      <a:pt x="343" y="464"/>
                      <a:pt x="364" y="457"/>
                      <a:pt x="371" y="454"/>
                    </a:cubicBezTo>
                    <a:cubicBezTo>
                      <a:pt x="382" y="501"/>
                      <a:pt x="405" y="545"/>
                      <a:pt x="430" y="592"/>
                    </a:cubicBezTo>
                    <a:cubicBezTo>
                      <a:pt x="510" y="742"/>
                      <a:pt x="609" y="928"/>
                      <a:pt x="444" y="136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03" name="Google Shape;1403;p30"/>
            <p:cNvGrpSpPr/>
            <p:nvPr/>
          </p:nvGrpSpPr>
          <p:grpSpPr>
            <a:xfrm rot="-122143">
              <a:off x="2174771" y="935752"/>
              <a:ext cx="1246870" cy="2393139"/>
              <a:chOff x="2007405" y="1973016"/>
              <a:chExt cx="984268" cy="1889271"/>
            </a:xfrm>
          </p:grpSpPr>
          <p:sp>
            <p:nvSpPr>
              <p:cNvPr id="1404" name="Google Shape;1404;p30"/>
              <p:cNvSpPr/>
              <p:nvPr/>
            </p:nvSpPr>
            <p:spPr>
              <a:xfrm>
                <a:off x="2394690" y="1981043"/>
                <a:ext cx="321066" cy="402336"/>
              </a:xfrm>
              <a:custGeom>
                <a:avLst/>
                <a:gdLst/>
                <a:ahLst/>
                <a:cxnLst/>
                <a:rect l="l" t="t" r="r" b="b"/>
                <a:pathLst>
                  <a:path w="236" h="297" extrusionOk="0">
                    <a:moveTo>
                      <a:pt x="4" y="132"/>
                    </a:moveTo>
                    <a:cubicBezTo>
                      <a:pt x="0" y="185"/>
                      <a:pt x="15" y="238"/>
                      <a:pt x="28" y="295"/>
                    </a:cubicBezTo>
                    <a:cubicBezTo>
                      <a:pt x="40" y="296"/>
                      <a:pt x="56" y="297"/>
                      <a:pt x="77" y="297"/>
                    </a:cubicBezTo>
                    <a:cubicBezTo>
                      <a:pt x="142" y="297"/>
                      <a:pt x="161" y="289"/>
                      <a:pt x="161" y="289"/>
                    </a:cubicBezTo>
                    <a:cubicBezTo>
                      <a:pt x="236" y="81"/>
                      <a:pt x="170" y="21"/>
                      <a:pt x="119" y="4"/>
                    </a:cubicBezTo>
                    <a:cubicBezTo>
                      <a:pt x="119" y="4"/>
                      <a:pt x="119" y="4"/>
                      <a:pt x="119" y="4"/>
                    </a:cubicBezTo>
                    <a:cubicBezTo>
                      <a:pt x="116" y="4"/>
                      <a:pt x="15" y="0"/>
                      <a:pt x="4" y="132"/>
                    </a:cubicBezTo>
                    <a:close/>
                    <a:moveTo>
                      <a:pt x="160" y="235"/>
                    </a:moveTo>
                    <a:cubicBezTo>
                      <a:pt x="158" y="248"/>
                      <a:pt x="150" y="258"/>
                      <a:pt x="141" y="257"/>
                    </a:cubicBezTo>
                    <a:cubicBezTo>
                      <a:pt x="131" y="255"/>
                      <a:pt x="125" y="244"/>
                      <a:pt x="127" y="231"/>
                    </a:cubicBezTo>
                    <a:cubicBezTo>
                      <a:pt x="128" y="219"/>
                      <a:pt x="137" y="209"/>
                      <a:pt x="146" y="210"/>
                    </a:cubicBezTo>
                    <a:cubicBezTo>
                      <a:pt x="155" y="211"/>
                      <a:pt x="161" y="223"/>
                      <a:pt x="160" y="235"/>
                    </a:cubicBezTo>
                    <a:close/>
                    <a:moveTo>
                      <a:pt x="128" y="30"/>
                    </a:moveTo>
                    <a:cubicBezTo>
                      <a:pt x="149" y="26"/>
                      <a:pt x="171" y="59"/>
                      <a:pt x="178" y="102"/>
                    </a:cubicBezTo>
                    <a:cubicBezTo>
                      <a:pt x="185" y="145"/>
                      <a:pt x="175" y="183"/>
                      <a:pt x="154" y="186"/>
                    </a:cubicBezTo>
                    <a:cubicBezTo>
                      <a:pt x="133" y="189"/>
                      <a:pt x="119" y="156"/>
                      <a:pt x="112" y="113"/>
                    </a:cubicBezTo>
                    <a:cubicBezTo>
                      <a:pt x="105" y="70"/>
                      <a:pt x="107" y="33"/>
                      <a:pt x="128" y="3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5" name="Google Shape;1405;p30"/>
              <p:cNvSpPr/>
              <p:nvPr/>
            </p:nvSpPr>
            <p:spPr>
              <a:xfrm>
                <a:off x="2447867" y="2440567"/>
                <a:ext cx="144480" cy="100333"/>
              </a:xfrm>
              <a:custGeom>
                <a:avLst/>
                <a:gdLst/>
                <a:ahLst/>
                <a:cxnLst/>
                <a:rect l="l" t="t" r="r" b="b"/>
                <a:pathLst>
                  <a:path w="106" h="74" extrusionOk="0">
                    <a:moveTo>
                      <a:pt x="0" y="7"/>
                    </a:moveTo>
                    <a:cubicBezTo>
                      <a:pt x="4" y="29"/>
                      <a:pt x="7" y="51"/>
                      <a:pt x="8" y="73"/>
                    </a:cubicBezTo>
                    <a:cubicBezTo>
                      <a:pt x="16" y="74"/>
                      <a:pt x="26" y="74"/>
                      <a:pt x="38" y="74"/>
                    </a:cubicBezTo>
                    <a:cubicBezTo>
                      <a:pt x="78" y="74"/>
                      <a:pt x="100" y="68"/>
                      <a:pt x="100" y="68"/>
                    </a:cubicBezTo>
                    <a:cubicBezTo>
                      <a:pt x="100" y="68"/>
                      <a:pt x="100" y="68"/>
                      <a:pt x="100" y="68"/>
                    </a:cubicBezTo>
                    <a:cubicBezTo>
                      <a:pt x="99" y="47"/>
                      <a:pt x="100" y="24"/>
                      <a:pt x="106" y="0"/>
                    </a:cubicBezTo>
                    <a:cubicBezTo>
                      <a:pt x="106" y="0"/>
                      <a:pt x="92" y="9"/>
                      <a:pt x="38" y="9"/>
                    </a:cubicBezTo>
                    <a:cubicBezTo>
                      <a:pt x="22" y="9"/>
                      <a:pt x="10" y="8"/>
                      <a:pt x="0" y="7"/>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6" name="Google Shape;1406;p30"/>
              <p:cNvSpPr/>
              <p:nvPr/>
            </p:nvSpPr>
            <p:spPr>
              <a:xfrm>
                <a:off x="2456897" y="2532873"/>
                <a:ext cx="135450" cy="68226"/>
              </a:xfrm>
              <a:custGeom>
                <a:avLst/>
                <a:gdLst/>
                <a:ahLst/>
                <a:cxnLst/>
                <a:rect l="l" t="t" r="r" b="b"/>
                <a:pathLst>
                  <a:path w="99" h="50" extrusionOk="0">
                    <a:moveTo>
                      <a:pt x="31" y="6"/>
                    </a:moveTo>
                    <a:cubicBezTo>
                      <a:pt x="19" y="6"/>
                      <a:pt x="9" y="6"/>
                      <a:pt x="1" y="5"/>
                    </a:cubicBezTo>
                    <a:cubicBezTo>
                      <a:pt x="1" y="19"/>
                      <a:pt x="1" y="33"/>
                      <a:pt x="0" y="48"/>
                    </a:cubicBezTo>
                    <a:cubicBezTo>
                      <a:pt x="8" y="49"/>
                      <a:pt x="19" y="50"/>
                      <a:pt x="31" y="50"/>
                    </a:cubicBezTo>
                    <a:cubicBezTo>
                      <a:pt x="80" y="50"/>
                      <a:pt x="99" y="39"/>
                      <a:pt x="99" y="39"/>
                    </a:cubicBezTo>
                    <a:cubicBezTo>
                      <a:pt x="96" y="26"/>
                      <a:pt x="94" y="14"/>
                      <a:pt x="93" y="0"/>
                    </a:cubicBezTo>
                    <a:cubicBezTo>
                      <a:pt x="93" y="0"/>
                      <a:pt x="93" y="0"/>
                      <a:pt x="93" y="0"/>
                    </a:cubicBezTo>
                    <a:cubicBezTo>
                      <a:pt x="93" y="0"/>
                      <a:pt x="71" y="6"/>
                      <a:pt x="31"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7" name="Google Shape;1407;p30"/>
              <p:cNvSpPr/>
              <p:nvPr/>
            </p:nvSpPr>
            <p:spPr>
              <a:xfrm>
                <a:off x="2218104" y="2586049"/>
                <a:ext cx="773568" cy="1272221"/>
              </a:xfrm>
              <a:custGeom>
                <a:avLst/>
                <a:gdLst/>
                <a:ahLst/>
                <a:cxnLst/>
                <a:rect l="l" t="t" r="r" b="b"/>
                <a:pathLst>
                  <a:path w="569" h="937" extrusionOk="0">
                    <a:moveTo>
                      <a:pt x="275" y="0"/>
                    </a:moveTo>
                    <a:cubicBezTo>
                      <a:pt x="275" y="0"/>
                      <a:pt x="256" y="11"/>
                      <a:pt x="207" y="11"/>
                    </a:cubicBezTo>
                    <a:cubicBezTo>
                      <a:pt x="195" y="11"/>
                      <a:pt x="184" y="10"/>
                      <a:pt x="176" y="9"/>
                    </a:cubicBezTo>
                    <a:cubicBezTo>
                      <a:pt x="172" y="52"/>
                      <a:pt x="160" y="98"/>
                      <a:pt x="134" y="147"/>
                    </a:cubicBezTo>
                    <a:cubicBezTo>
                      <a:pt x="0" y="406"/>
                      <a:pt x="37" y="802"/>
                      <a:pt x="147" y="934"/>
                    </a:cubicBezTo>
                    <a:cubicBezTo>
                      <a:pt x="164" y="935"/>
                      <a:pt x="183" y="937"/>
                      <a:pt x="207" y="937"/>
                    </a:cubicBezTo>
                    <a:cubicBezTo>
                      <a:pt x="313" y="937"/>
                      <a:pt x="349" y="913"/>
                      <a:pt x="349" y="913"/>
                    </a:cubicBezTo>
                    <a:cubicBezTo>
                      <a:pt x="569" y="332"/>
                      <a:pt x="319" y="189"/>
                      <a:pt x="275" y="0"/>
                    </a:cubicBezTo>
                    <a:close/>
                    <a:moveTo>
                      <a:pt x="321" y="199"/>
                    </a:moveTo>
                    <a:cubicBezTo>
                      <a:pt x="314" y="202"/>
                      <a:pt x="304" y="193"/>
                      <a:pt x="299" y="179"/>
                    </a:cubicBezTo>
                    <a:cubicBezTo>
                      <a:pt x="294" y="165"/>
                      <a:pt x="297" y="152"/>
                      <a:pt x="304" y="149"/>
                    </a:cubicBezTo>
                    <a:cubicBezTo>
                      <a:pt x="311" y="147"/>
                      <a:pt x="321" y="156"/>
                      <a:pt x="326" y="170"/>
                    </a:cubicBezTo>
                    <a:cubicBezTo>
                      <a:pt x="331" y="184"/>
                      <a:pt x="328" y="197"/>
                      <a:pt x="321" y="199"/>
                    </a:cubicBezTo>
                    <a:close/>
                    <a:moveTo>
                      <a:pt x="355" y="821"/>
                    </a:moveTo>
                    <a:cubicBezTo>
                      <a:pt x="351" y="836"/>
                      <a:pt x="343" y="847"/>
                      <a:pt x="337" y="846"/>
                    </a:cubicBezTo>
                    <a:cubicBezTo>
                      <a:pt x="331" y="844"/>
                      <a:pt x="328" y="831"/>
                      <a:pt x="332" y="815"/>
                    </a:cubicBezTo>
                    <a:cubicBezTo>
                      <a:pt x="335" y="800"/>
                      <a:pt x="343" y="789"/>
                      <a:pt x="350" y="790"/>
                    </a:cubicBezTo>
                    <a:cubicBezTo>
                      <a:pt x="356" y="792"/>
                      <a:pt x="358" y="805"/>
                      <a:pt x="355" y="821"/>
                    </a:cubicBezTo>
                    <a:close/>
                    <a:moveTo>
                      <a:pt x="355" y="766"/>
                    </a:moveTo>
                    <a:cubicBezTo>
                      <a:pt x="340" y="766"/>
                      <a:pt x="342" y="622"/>
                      <a:pt x="337" y="488"/>
                    </a:cubicBezTo>
                    <a:cubicBezTo>
                      <a:pt x="332" y="354"/>
                      <a:pt x="315" y="243"/>
                      <a:pt x="337" y="225"/>
                    </a:cubicBezTo>
                    <a:cubicBezTo>
                      <a:pt x="355" y="211"/>
                      <a:pt x="401" y="354"/>
                      <a:pt x="406" y="488"/>
                    </a:cubicBezTo>
                    <a:cubicBezTo>
                      <a:pt x="411" y="622"/>
                      <a:pt x="378" y="767"/>
                      <a:pt x="355" y="766"/>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8" name="Google Shape;1408;p30"/>
              <p:cNvSpPr/>
              <p:nvPr/>
            </p:nvSpPr>
            <p:spPr>
              <a:xfrm>
                <a:off x="2432817" y="2373344"/>
                <a:ext cx="180599" cy="79263"/>
              </a:xfrm>
              <a:custGeom>
                <a:avLst/>
                <a:gdLst/>
                <a:ahLst/>
                <a:cxnLst/>
                <a:rect l="l" t="t" r="r" b="b"/>
                <a:pathLst>
                  <a:path w="133" h="59" extrusionOk="0">
                    <a:moveTo>
                      <a:pt x="0" y="6"/>
                    </a:moveTo>
                    <a:cubicBezTo>
                      <a:pt x="4" y="23"/>
                      <a:pt x="8" y="40"/>
                      <a:pt x="11" y="57"/>
                    </a:cubicBezTo>
                    <a:cubicBezTo>
                      <a:pt x="21" y="58"/>
                      <a:pt x="33" y="59"/>
                      <a:pt x="49" y="59"/>
                    </a:cubicBezTo>
                    <a:cubicBezTo>
                      <a:pt x="103" y="59"/>
                      <a:pt x="117" y="50"/>
                      <a:pt x="117" y="50"/>
                    </a:cubicBezTo>
                    <a:cubicBezTo>
                      <a:pt x="120" y="37"/>
                      <a:pt x="124" y="25"/>
                      <a:pt x="129" y="11"/>
                    </a:cubicBezTo>
                    <a:cubicBezTo>
                      <a:pt x="130" y="7"/>
                      <a:pt x="132" y="4"/>
                      <a:pt x="133" y="0"/>
                    </a:cubicBezTo>
                    <a:cubicBezTo>
                      <a:pt x="133" y="0"/>
                      <a:pt x="114" y="8"/>
                      <a:pt x="49" y="8"/>
                    </a:cubicBezTo>
                    <a:cubicBezTo>
                      <a:pt x="28" y="8"/>
                      <a:pt x="12" y="7"/>
                      <a:pt x="0"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9" name="Google Shape;1409;p30"/>
              <p:cNvSpPr/>
              <p:nvPr/>
            </p:nvSpPr>
            <p:spPr>
              <a:xfrm>
                <a:off x="2246197" y="1977029"/>
                <a:ext cx="310030" cy="404341"/>
              </a:xfrm>
              <a:custGeom>
                <a:avLst/>
                <a:gdLst/>
                <a:ahLst/>
                <a:cxnLst/>
                <a:rect l="l" t="t" r="r" b="b"/>
                <a:pathLst>
                  <a:path w="228" h="298" extrusionOk="0">
                    <a:moveTo>
                      <a:pt x="113" y="135"/>
                    </a:moveTo>
                    <a:cubicBezTo>
                      <a:pt x="124" y="3"/>
                      <a:pt x="225" y="7"/>
                      <a:pt x="228" y="7"/>
                    </a:cubicBezTo>
                    <a:cubicBezTo>
                      <a:pt x="210" y="1"/>
                      <a:pt x="194" y="0"/>
                      <a:pt x="186" y="0"/>
                    </a:cubicBezTo>
                    <a:cubicBezTo>
                      <a:pt x="154" y="0"/>
                      <a:pt x="0" y="11"/>
                      <a:pt x="101" y="292"/>
                    </a:cubicBezTo>
                    <a:cubicBezTo>
                      <a:pt x="101" y="292"/>
                      <a:pt x="110" y="295"/>
                      <a:pt x="137" y="298"/>
                    </a:cubicBezTo>
                    <a:cubicBezTo>
                      <a:pt x="124" y="241"/>
                      <a:pt x="109" y="188"/>
                      <a:pt x="113" y="13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0" name="Google Shape;1410;p30"/>
              <p:cNvSpPr/>
              <p:nvPr/>
            </p:nvSpPr>
            <p:spPr>
              <a:xfrm>
                <a:off x="2405727" y="2440567"/>
                <a:ext cx="53177" cy="99330"/>
              </a:xfrm>
              <a:custGeom>
                <a:avLst/>
                <a:gdLst/>
                <a:ahLst/>
                <a:cxnLst/>
                <a:rect l="l" t="t" r="r" b="b"/>
                <a:pathLst>
                  <a:path w="39" h="73" extrusionOk="0">
                    <a:moveTo>
                      <a:pt x="39" y="73"/>
                    </a:moveTo>
                    <a:cubicBezTo>
                      <a:pt x="38" y="51"/>
                      <a:pt x="35" y="29"/>
                      <a:pt x="31" y="7"/>
                    </a:cubicBezTo>
                    <a:cubicBezTo>
                      <a:pt x="7" y="5"/>
                      <a:pt x="0" y="0"/>
                      <a:pt x="0" y="0"/>
                    </a:cubicBezTo>
                    <a:cubicBezTo>
                      <a:pt x="6" y="24"/>
                      <a:pt x="7" y="47"/>
                      <a:pt x="6" y="68"/>
                    </a:cubicBezTo>
                    <a:cubicBezTo>
                      <a:pt x="6" y="68"/>
                      <a:pt x="6" y="68"/>
                      <a:pt x="6" y="68"/>
                    </a:cubicBezTo>
                    <a:cubicBezTo>
                      <a:pt x="6" y="68"/>
                      <a:pt x="17" y="71"/>
                      <a:pt x="39" y="7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1" name="Google Shape;1411;p30"/>
              <p:cNvSpPr/>
              <p:nvPr/>
            </p:nvSpPr>
            <p:spPr>
              <a:xfrm>
                <a:off x="2405727" y="2532873"/>
                <a:ext cx="53177" cy="65217"/>
              </a:xfrm>
              <a:custGeom>
                <a:avLst/>
                <a:gdLst/>
                <a:ahLst/>
                <a:cxnLst/>
                <a:rect l="l" t="t" r="r" b="b"/>
                <a:pathLst>
                  <a:path w="39" h="48" extrusionOk="0">
                    <a:moveTo>
                      <a:pt x="39" y="5"/>
                    </a:moveTo>
                    <a:cubicBezTo>
                      <a:pt x="17" y="3"/>
                      <a:pt x="6" y="0"/>
                      <a:pt x="6" y="0"/>
                    </a:cubicBezTo>
                    <a:cubicBezTo>
                      <a:pt x="6" y="0"/>
                      <a:pt x="6" y="0"/>
                      <a:pt x="6" y="0"/>
                    </a:cubicBezTo>
                    <a:cubicBezTo>
                      <a:pt x="5" y="14"/>
                      <a:pt x="3" y="26"/>
                      <a:pt x="0" y="39"/>
                    </a:cubicBezTo>
                    <a:cubicBezTo>
                      <a:pt x="0" y="39"/>
                      <a:pt x="11" y="45"/>
                      <a:pt x="38" y="48"/>
                    </a:cubicBezTo>
                    <a:cubicBezTo>
                      <a:pt x="39" y="33"/>
                      <a:pt x="39" y="19"/>
                      <a:pt x="39" y="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2" name="Google Shape;1412;p30"/>
              <p:cNvSpPr/>
              <p:nvPr/>
            </p:nvSpPr>
            <p:spPr>
              <a:xfrm>
                <a:off x="2007405" y="2586049"/>
                <a:ext cx="449492" cy="1268209"/>
              </a:xfrm>
              <a:custGeom>
                <a:avLst/>
                <a:gdLst/>
                <a:ahLst/>
                <a:cxnLst/>
                <a:rect l="l" t="t" r="r" b="b"/>
                <a:pathLst>
                  <a:path w="331" h="934" extrusionOk="0">
                    <a:moveTo>
                      <a:pt x="289" y="147"/>
                    </a:moveTo>
                    <a:cubicBezTo>
                      <a:pt x="315" y="98"/>
                      <a:pt x="327" y="52"/>
                      <a:pt x="331" y="9"/>
                    </a:cubicBezTo>
                    <a:cubicBezTo>
                      <a:pt x="304" y="6"/>
                      <a:pt x="293" y="0"/>
                      <a:pt x="293" y="0"/>
                    </a:cubicBezTo>
                    <a:cubicBezTo>
                      <a:pt x="250" y="189"/>
                      <a:pt x="0" y="332"/>
                      <a:pt x="220" y="913"/>
                    </a:cubicBezTo>
                    <a:cubicBezTo>
                      <a:pt x="220" y="913"/>
                      <a:pt x="242" y="928"/>
                      <a:pt x="302" y="934"/>
                    </a:cubicBezTo>
                    <a:cubicBezTo>
                      <a:pt x="192" y="802"/>
                      <a:pt x="155" y="406"/>
                      <a:pt x="289" y="14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3" name="Google Shape;1413;p30"/>
              <p:cNvSpPr/>
              <p:nvPr/>
            </p:nvSpPr>
            <p:spPr>
              <a:xfrm>
                <a:off x="2383654" y="2373344"/>
                <a:ext cx="64213" cy="77257"/>
              </a:xfrm>
              <a:custGeom>
                <a:avLst/>
                <a:gdLst/>
                <a:ahLst/>
                <a:cxnLst/>
                <a:rect l="l" t="t" r="r" b="b"/>
                <a:pathLst>
                  <a:path w="47" h="57" extrusionOk="0">
                    <a:moveTo>
                      <a:pt x="36" y="6"/>
                    </a:moveTo>
                    <a:cubicBezTo>
                      <a:pt x="9" y="3"/>
                      <a:pt x="0" y="0"/>
                      <a:pt x="0" y="0"/>
                    </a:cubicBezTo>
                    <a:cubicBezTo>
                      <a:pt x="2" y="4"/>
                      <a:pt x="3" y="7"/>
                      <a:pt x="5" y="11"/>
                    </a:cubicBezTo>
                    <a:cubicBezTo>
                      <a:pt x="10" y="25"/>
                      <a:pt x="13" y="37"/>
                      <a:pt x="16" y="50"/>
                    </a:cubicBezTo>
                    <a:cubicBezTo>
                      <a:pt x="16" y="50"/>
                      <a:pt x="23" y="55"/>
                      <a:pt x="47" y="57"/>
                    </a:cubicBezTo>
                    <a:cubicBezTo>
                      <a:pt x="44" y="40"/>
                      <a:pt x="40" y="23"/>
                      <a:pt x="36"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4" name="Google Shape;1414;p30"/>
              <p:cNvSpPr/>
              <p:nvPr/>
            </p:nvSpPr>
            <p:spPr>
              <a:xfrm>
                <a:off x="2537163" y="2016159"/>
                <a:ext cx="109363" cy="220732"/>
              </a:xfrm>
              <a:custGeom>
                <a:avLst/>
                <a:gdLst/>
                <a:ahLst/>
                <a:cxnLst/>
                <a:rect l="l" t="t" r="r" b="b"/>
                <a:pathLst>
                  <a:path w="80" h="163" extrusionOk="0">
                    <a:moveTo>
                      <a:pt x="7" y="87"/>
                    </a:moveTo>
                    <a:cubicBezTo>
                      <a:pt x="14" y="130"/>
                      <a:pt x="28" y="163"/>
                      <a:pt x="49" y="160"/>
                    </a:cubicBezTo>
                    <a:cubicBezTo>
                      <a:pt x="70" y="157"/>
                      <a:pt x="80" y="119"/>
                      <a:pt x="73" y="76"/>
                    </a:cubicBezTo>
                    <a:cubicBezTo>
                      <a:pt x="66" y="33"/>
                      <a:pt x="44" y="0"/>
                      <a:pt x="23" y="4"/>
                    </a:cubicBezTo>
                    <a:cubicBezTo>
                      <a:pt x="2" y="7"/>
                      <a:pt x="0" y="44"/>
                      <a:pt x="7" y="8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5" name="Google Shape;1415;p30"/>
              <p:cNvSpPr/>
              <p:nvPr/>
            </p:nvSpPr>
            <p:spPr>
              <a:xfrm>
                <a:off x="2564253" y="2263981"/>
                <a:ext cx="49164" cy="67223"/>
              </a:xfrm>
              <a:custGeom>
                <a:avLst/>
                <a:gdLst/>
                <a:ahLst/>
                <a:cxnLst/>
                <a:rect l="l" t="t" r="r" b="b"/>
                <a:pathLst>
                  <a:path w="36" h="49" extrusionOk="0">
                    <a:moveTo>
                      <a:pt x="21" y="1"/>
                    </a:moveTo>
                    <a:cubicBezTo>
                      <a:pt x="12" y="0"/>
                      <a:pt x="3" y="10"/>
                      <a:pt x="2" y="22"/>
                    </a:cubicBezTo>
                    <a:cubicBezTo>
                      <a:pt x="0" y="35"/>
                      <a:pt x="6" y="46"/>
                      <a:pt x="16" y="48"/>
                    </a:cubicBezTo>
                    <a:cubicBezTo>
                      <a:pt x="25" y="49"/>
                      <a:pt x="33" y="39"/>
                      <a:pt x="35" y="26"/>
                    </a:cubicBezTo>
                    <a:cubicBezTo>
                      <a:pt x="36" y="14"/>
                      <a:pt x="30" y="2"/>
                      <a:pt x="21" y="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6" name="Google Shape;1416;p30"/>
              <p:cNvSpPr/>
              <p:nvPr/>
            </p:nvSpPr>
            <p:spPr>
              <a:xfrm>
                <a:off x="2646527" y="2873001"/>
                <a:ext cx="130433" cy="754503"/>
              </a:xfrm>
              <a:custGeom>
                <a:avLst/>
                <a:gdLst/>
                <a:ahLst/>
                <a:cxnLst/>
                <a:rect l="l" t="t" r="r" b="b"/>
                <a:pathLst>
                  <a:path w="96" h="556" extrusionOk="0">
                    <a:moveTo>
                      <a:pt x="91" y="277"/>
                    </a:moveTo>
                    <a:cubicBezTo>
                      <a:pt x="86" y="143"/>
                      <a:pt x="40" y="0"/>
                      <a:pt x="22" y="14"/>
                    </a:cubicBezTo>
                    <a:cubicBezTo>
                      <a:pt x="0" y="32"/>
                      <a:pt x="17" y="143"/>
                      <a:pt x="22" y="277"/>
                    </a:cubicBezTo>
                    <a:cubicBezTo>
                      <a:pt x="27" y="411"/>
                      <a:pt x="25" y="555"/>
                      <a:pt x="40" y="555"/>
                    </a:cubicBezTo>
                    <a:cubicBezTo>
                      <a:pt x="63" y="556"/>
                      <a:pt x="96" y="411"/>
                      <a:pt x="91" y="27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7" name="Google Shape;1417;p30"/>
              <p:cNvSpPr/>
              <p:nvPr/>
            </p:nvSpPr>
            <p:spPr>
              <a:xfrm>
                <a:off x="2617430" y="2785712"/>
                <a:ext cx="50167" cy="74246"/>
              </a:xfrm>
              <a:custGeom>
                <a:avLst/>
                <a:gdLst/>
                <a:ahLst/>
                <a:cxnLst/>
                <a:rect l="l" t="t" r="r" b="b"/>
                <a:pathLst>
                  <a:path w="37" h="55" extrusionOk="0">
                    <a:moveTo>
                      <a:pt x="32" y="23"/>
                    </a:moveTo>
                    <a:cubicBezTo>
                      <a:pt x="27" y="9"/>
                      <a:pt x="17" y="0"/>
                      <a:pt x="10" y="2"/>
                    </a:cubicBezTo>
                    <a:cubicBezTo>
                      <a:pt x="3" y="5"/>
                      <a:pt x="0" y="18"/>
                      <a:pt x="5" y="32"/>
                    </a:cubicBezTo>
                    <a:cubicBezTo>
                      <a:pt x="10" y="46"/>
                      <a:pt x="20" y="55"/>
                      <a:pt x="27" y="52"/>
                    </a:cubicBezTo>
                    <a:cubicBezTo>
                      <a:pt x="34" y="50"/>
                      <a:pt x="37" y="37"/>
                      <a:pt x="32" y="2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8" name="Google Shape;1418;p30"/>
              <p:cNvSpPr/>
              <p:nvPr/>
            </p:nvSpPr>
            <p:spPr>
              <a:xfrm>
                <a:off x="2246197" y="1977029"/>
                <a:ext cx="310030" cy="404341"/>
              </a:xfrm>
              <a:custGeom>
                <a:avLst/>
                <a:gdLst/>
                <a:ahLst/>
                <a:cxnLst/>
                <a:rect l="l" t="t" r="r" b="b"/>
                <a:pathLst>
                  <a:path w="228" h="298" extrusionOk="0">
                    <a:moveTo>
                      <a:pt x="113" y="135"/>
                    </a:moveTo>
                    <a:cubicBezTo>
                      <a:pt x="124" y="3"/>
                      <a:pt x="225" y="7"/>
                      <a:pt x="228" y="7"/>
                    </a:cubicBezTo>
                    <a:cubicBezTo>
                      <a:pt x="210" y="1"/>
                      <a:pt x="194" y="0"/>
                      <a:pt x="186" y="0"/>
                    </a:cubicBezTo>
                    <a:cubicBezTo>
                      <a:pt x="154" y="0"/>
                      <a:pt x="0" y="11"/>
                      <a:pt x="101" y="292"/>
                    </a:cubicBezTo>
                    <a:cubicBezTo>
                      <a:pt x="101" y="292"/>
                      <a:pt x="110" y="295"/>
                      <a:pt x="137" y="298"/>
                    </a:cubicBezTo>
                    <a:cubicBezTo>
                      <a:pt x="124" y="241"/>
                      <a:pt x="109" y="188"/>
                      <a:pt x="113" y="135"/>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9" name="Google Shape;1419;p30"/>
              <p:cNvSpPr/>
              <p:nvPr/>
            </p:nvSpPr>
            <p:spPr>
              <a:xfrm>
                <a:off x="2405727" y="2532873"/>
                <a:ext cx="53177" cy="65217"/>
              </a:xfrm>
              <a:custGeom>
                <a:avLst/>
                <a:gdLst/>
                <a:ahLst/>
                <a:cxnLst/>
                <a:rect l="l" t="t" r="r" b="b"/>
                <a:pathLst>
                  <a:path w="39" h="48" extrusionOk="0">
                    <a:moveTo>
                      <a:pt x="39" y="5"/>
                    </a:moveTo>
                    <a:cubicBezTo>
                      <a:pt x="17" y="3"/>
                      <a:pt x="6" y="0"/>
                      <a:pt x="6" y="0"/>
                    </a:cubicBezTo>
                    <a:cubicBezTo>
                      <a:pt x="6" y="0"/>
                      <a:pt x="6" y="0"/>
                      <a:pt x="6" y="0"/>
                    </a:cubicBezTo>
                    <a:cubicBezTo>
                      <a:pt x="5" y="14"/>
                      <a:pt x="3" y="26"/>
                      <a:pt x="0" y="39"/>
                    </a:cubicBezTo>
                    <a:cubicBezTo>
                      <a:pt x="0" y="39"/>
                      <a:pt x="11" y="45"/>
                      <a:pt x="38" y="48"/>
                    </a:cubicBezTo>
                    <a:cubicBezTo>
                      <a:pt x="39" y="33"/>
                      <a:pt x="39" y="19"/>
                      <a:pt x="39" y="5"/>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0" name="Google Shape;1420;p30"/>
              <p:cNvSpPr/>
              <p:nvPr/>
            </p:nvSpPr>
            <p:spPr>
              <a:xfrm>
                <a:off x="2007405" y="2586049"/>
                <a:ext cx="449492" cy="1268209"/>
              </a:xfrm>
              <a:custGeom>
                <a:avLst/>
                <a:gdLst/>
                <a:ahLst/>
                <a:cxnLst/>
                <a:rect l="l" t="t" r="r" b="b"/>
                <a:pathLst>
                  <a:path w="331" h="934" extrusionOk="0">
                    <a:moveTo>
                      <a:pt x="289" y="147"/>
                    </a:moveTo>
                    <a:cubicBezTo>
                      <a:pt x="315" y="98"/>
                      <a:pt x="327" y="52"/>
                      <a:pt x="331" y="9"/>
                    </a:cubicBezTo>
                    <a:cubicBezTo>
                      <a:pt x="304" y="6"/>
                      <a:pt x="293" y="0"/>
                      <a:pt x="293" y="0"/>
                    </a:cubicBezTo>
                    <a:cubicBezTo>
                      <a:pt x="250" y="189"/>
                      <a:pt x="0" y="332"/>
                      <a:pt x="220" y="913"/>
                    </a:cubicBezTo>
                    <a:cubicBezTo>
                      <a:pt x="220" y="913"/>
                      <a:pt x="242" y="928"/>
                      <a:pt x="302" y="934"/>
                    </a:cubicBezTo>
                    <a:cubicBezTo>
                      <a:pt x="192" y="802"/>
                      <a:pt x="155" y="406"/>
                      <a:pt x="289" y="147"/>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1" name="Google Shape;1421;p30"/>
              <p:cNvSpPr/>
              <p:nvPr/>
            </p:nvSpPr>
            <p:spPr>
              <a:xfrm>
                <a:off x="2383654" y="2373344"/>
                <a:ext cx="64213" cy="77257"/>
              </a:xfrm>
              <a:custGeom>
                <a:avLst/>
                <a:gdLst/>
                <a:ahLst/>
                <a:cxnLst/>
                <a:rect l="l" t="t" r="r" b="b"/>
                <a:pathLst>
                  <a:path w="47" h="57" extrusionOk="0">
                    <a:moveTo>
                      <a:pt x="36" y="6"/>
                    </a:moveTo>
                    <a:cubicBezTo>
                      <a:pt x="9" y="3"/>
                      <a:pt x="0" y="0"/>
                      <a:pt x="0" y="0"/>
                    </a:cubicBezTo>
                    <a:cubicBezTo>
                      <a:pt x="2" y="4"/>
                      <a:pt x="3" y="7"/>
                      <a:pt x="5" y="11"/>
                    </a:cubicBezTo>
                    <a:cubicBezTo>
                      <a:pt x="10" y="25"/>
                      <a:pt x="13" y="37"/>
                      <a:pt x="16" y="50"/>
                    </a:cubicBezTo>
                    <a:cubicBezTo>
                      <a:pt x="16" y="50"/>
                      <a:pt x="23" y="55"/>
                      <a:pt x="47" y="57"/>
                    </a:cubicBezTo>
                    <a:cubicBezTo>
                      <a:pt x="44" y="40"/>
                      <a:pt x="40" y="23"/>
                      <a:pt x="36" y="6"/>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2" name="Google Shape;1422;p30"/>
              <p:cNvSpPr/>
              <p:nvPr/>
            </p:nvSpPr>
            <p:spPr>
              <a:xfrm rot="842175">
                <a:off x="2669717" y="3659902"/>
                <a:ext cx="30923" cy="74654"/>
              </a:xfrm>
              <a:prstGeom prst="ellipse">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23" name="Google Shape;1423;p30"/>
              <p:cNvSpPr/>
              <p:nvPr/>
            </p:nvSpPr>
            <p:spPr>
              <a:xfrm>
                <a:off x="2084661" y="1973016"/>
                <a:ext cx="827748" cy="1889271"/>
              </a:xfrm>
              <a:custGeom>
                <a:avLst/>
                <a:gdLst/>
                <a:ahLst/>
                <a:cxnLst/>
                <a:rect l="l" t="t" r="r" b="b"/>
                <a:pathLst>
                  <a:path w="609" h="1392" extrusionOk="0">
                    <a:moveTo>
                      <a:pt x="534" y="869"/>
                    </a:moveTo>
                    <a:cubicBezTo>
                      <a:pt x="520" y="748"/>
                      <a:pt x="475" y="664"/>
                      <a:pt x="436" y="590"/>
                    </a:cubicBezTo>
                    <a:cubicBezTo>
                      <a:pt x="410" y="542"/>
                      <a:pt x="387" y="498"/>
                      <a:pt x="376" y="451"/>
                    </a:cubicBezTo>
                    <a:cubicBezTo>
                      <a:pt x="373" y="438"/>
                      <a:pt x="371" y="426"/>
                      <a:pt x="370" y="413"/>
                    </a:cubicBezTo>
                    <a:cubicBezTo>
                      <a:pt x="369" y="391"/>
                      <a:pt x="371" y="368"/>
                      <a:pt x="376" y="345"/>
                    </a:cubicBezTo>
                    <a:cubicBezTo>
                      <a:pt x="379" y="333"/>
                      <a:pt x="383" y="320"/>
                      <a:pt x="387" y="307"/>
                    </a:cubicBezTo>
                    <a:cubicBezTo>
                      <a:pt x="389" y="304"/>
                      <a:pt x="390" y="300"/>
                      <a:pt x="392" y="296"/>
                    </a:cubicBezTo>
                    <a:cubicBezTo>
                      <a:pt x="434" y="180"/>
                      <a:pt x="437" y="96"/>
                      <a:pt x="402" y="46"/>
                    </a:cubicBezTo>
                    <a:cubicBezTo>
                      <a:pt x="373" y="5"/>
                      <a:pt x="324" y="0"/>
                      <a:pt x="305" y="0"/>
                    </a:cubicBezTo>
                    <a:cubicBezTo>
                      <a:pt x="285" y="0"/>
                      <a:pt x="237" y="5"/>
                      <a:pt x="207" y="46"/>
                    </a:cubicBezTo>
                    <a:cubicBezTo>
                      <a:pt x="172" y="96"/>
                      <a:pt x="176" y="180"/>
                      <a:pt x="218" y="296"/>
                    </a:cubicBezTo>
                    <a:cubicBezTo>
                      <a:pt x="219" y="300"/>
                      <a:pt x="220" y="304"/>
                      <a:pt x="222" y="307"/>
                    </a:cubicBezTo>
                    <a:cubicBezTo>
                      <a:pt x="227" y="320"/>
                      <a:pt x="231" y="333"/>
                      <a:pt x="233" y="345"/>
                    </a:cubicBezTo>
                    <a:cubicBezTo>
                      <a:pt x="239" y="368"/>
                      <a:pt x="240" y="391"/>
                      <a:pt x="239" y="413"/>
                    </a:cubicBezTo>
                    <a:cubicBezTo>
                      <a:pt x="238" y="426"/>
                      <a:pt x="236" y="438"/>
                      <a:pt x="233" y="451"/>
                    </a:cubicBezTo>
                    <a:cubicBezTo>
                      <a:pt x="223" y="498"/>
                      <a:pt x="199" y="542"/>
                      <a:pt x="174" y="590"/>
                    </a:cubicBezTo>
                    <a:cubicBezTo>
                      <a:pt x="134" y="664"/>
                      <a:pt x="89" y="748"/>
                      <a:pt x="75" y="869"/>
                    </a:cubicBezTo>
                    <a:cubicBezTo>
                      <a:pt x="58" y="1009"/>
                      <a:pt x="86" y="1172"/>
                      <a:pt x="160" y="1366"/>
                    </a:cubicBezTo>
                    <a:cubicBezTo>
                      <a:pt x="160" y="1367"/>
                      <a:pt x="160" y="1367"/>
                      <a:pt x="161" y="1368"/>
                    </a:cubicBezTo>
                    <a:cubicBezTo>
                      <a:pt x="163" y="1369"/>
                      <a:pt x="199" y="1392"/>
                      <a:pt x="305" y="1392"/>
                    </a:cubicBezTo>
                    <a:cubicBezTo>
                      <a:pt x="410" y="1392"/>
                      <a:pt x="447" y="1369"/>
                      <a:pt x="448" y="1368"/>
                    </a:cubicBezTo>
                    <a:cubicBezTo>
                      <a:pt x="449" y="1367"/>
                      <a:pt x="449" y="1367"/>
                      <a:pt x="449" y="1366"/>
                    </a:cubicBezTo>
                    <a:cubicBezTo>
                      <a:pt x="523" y="1172"/>
                      <a:pt x="551" y="1009"/>
                      <a:pt x="534" y="869"/>
                    </a:cubicBezTo>
                    <a:close/>
                    <a:moveTo>
                      <a:pt x="364" y="413"/>
                    </a:moveTo>
                    <a:cubicBezTo>
                      <a:pt x="357" y="415"/>
                      <a:pt x="336" y="418"/>
                      <a:pt x="305" y="418"/>
                    </a:cubicBezTo>
                    <a:cubicBezTo>
                      <a:pt x="273" y="418"/>
                      <a:pt x="252" y="415"/>
                      <a:pt x="245" y="413"/>
                    </a:cubicBezTo>
                    <a:cubicBezTo>
                      <a:pt x="246" y="391"/>
                      <a:pt x="245" y="370"/>
                      <a:pt x="240" y="347"/>
                    </a:cubicBezTo>
                    <a:cubicBezTo>
                      <a:pt x="247" y="350"/>
                      <a:pt x="266" y="355"/>
                      <a:pt x="305" y="355"/>
                    </a:cubicBezTo>
                    <a:cubicBezTo>
                      <a:pt x="344" y="355"/>
                      <a:pt x="362" y="350"/>
                      <a:pt x="369" y="347"/>
                    </a:cubicBezTo>
                    <a:cubicBezTo>
                      <a:pt x="365" y="370"/>
                      <a:pt x="363" y="391"/>
                      <a:pt x="364" y="413"/>
                    </a:cubicBezTo>
                    <a:close/>
                    <a:moveTo>
                      <a:pt x="212" y="50"/>
                    </a:moveTo>
                    <a:cubicBezTo>
                      <a:pt x="240" y="10"/>
                      <a:pt x="286" y="6"/>
                      <a:pt x="305" y="6"/>
                    </a:cubicBezTo>
                    <a:cubicBezTo>
                      <a:pt x="323" y="6"/>
                      <a:pt x="370" y="10"/>
                      <a:pt x="397" y="50"/>
                    </a:cubicBezTo>
                    <a:cubicBezTo>
                      <a:pt x="431" y="98"/>
                      <a:pt x="427" y="180"/>
                      <a:pt x="386" y="294"/>
                    </a:cubicBezTo>
                    <a:cubicBezTo>
                      <a:pt x="386" y="294"/>
                      <a:pt x="386" y="294"/>
                      <a:pt x="386" y="295"/>
                    </a:cubicBezTo>
                    <a:cubicBezTo>
                      <a:pt x="379" y="297"/>
                      <a:pt x="356" y="302"/>
                      <a:pt x="305" y="302"/>
                    </a:cubicBezTo>
                    <a:cubicBezTo>
                      <a:pt x="253" y="302"/>
                      <a:pt x="231" y="297"/>
                      <a:pt x="223" y="295"/>
                    </a:cubicBezTo>
                    <a:cubicBezTo>
                      <a:pt x="223" y="294"/>
                      <a:pt x="223" y="294"/>
                      <a:pt x="223" y="294"/>
                    </a:cubicBezTo>
                    <a:cubicBezTo>
                      <a:pt x="182" y="180"/>
                      <a:pt x="178" y="98"/>
                      <a:pt x="212" y="50"/>
                    </a:cubicBezTo>
                    <a:close/>
                    <a:moveTo>
                      <a:pt x="227" y="305"/>
                    </a:moveTo>
                    <a:cubicBezTo>
                      <a:pt x="226" y="303"/>
                      <a:pt x="225" y="300"/>
                      <a:pt x="224" y="297"/>
                    </a:cubicBezTo>
                    <a:cubicBezTo>
                      <a:pt x="233" y="299"/>
                      <a:pt x="256" y="304"/>
                      <a:pt x="305" y="304"/>
                    </a:cubicBezTo>
                    <a:cubicBezTo>
                      <a:pt x="354" y="304"/>
                      <a:pt x="376" y="299"/>
                      <a:pt x="385" y="297"/>
                    </a:cubicBezTo>
                    <a:cubicBezTo>
                      <a:pt x="384" y="300"/>
                      <a:pt x="383" y="303"/>
                      <a:pt x="382" y="305"/>
                    </a:cubicBezTo>
                    <a:cubicBezTo>
                      <a:pt x="377" y="319"/>
                      <a:pt x="373" y="332"/>
                      <a:pt x="370" y="344"/>
                    </a:cubicBezTo>
                    <a:cubicBezTo>
                      <a:pt x="370" y="344"/>
                      <a:pt x="370" y="345"/>
                      <a:pt x="370" y="345"/>
                    </a:cubicBezTo>
                    <a:cubicBezTo>
                      <a:pt x="364" y="348"/>
                      <a:pt x="346" y="353"/>
                      <a:pt x="305" y="353"/>
                    </a:cubicBezTo>
                    <a:cubicBezTo>
                      <a:pt x="263" y="353"/>
                      <a:pt x="245" y="348"/>
                      <a:pt x="239" y="345"/>
                    </a:cubicBezTo>
                    <a:cubicBezTo>
                      <a:pt x="239" y="345"/>
                      <a:pt x="239" y="344"/>
                      <a:pt x="239" y="344"/>
                    </a:cubicBezTo>
                    <a:cubicBezTo>
                      <a:pt x="236" y="332"/>
                      <a:pt x="232" y="318"/>
                      <a:pt x="227" y="305"/>
                    </a:cubicBezTo>
                    <a:close/>
                    <a:moveTo>
                      <a:pt x="245" y="415"/>
                    </a:moveTo>
                    <a:cubicBezTo>
                      <a:pt x="252" y="417"/>
                      <a:pt x="273" y="420"/>
                      <a:pt x="305" y="420"/>
                    </a:cubicBezTo>
                    <a:cubicBezTo>
                      <a:pt x="336" y="420"/>
                      <a:pt x="357" y="417"/>
                      <a:pt x="365" y="415"/>
                    </a:cubicBezTo>
                    <a:cubicBezTo>
                      <a:pt x="365" y="427"/>
                      <a:pt x="367" y="440"/>
                      <a:pt x="370" y="452"/>
                    </a:cubicBezTo>
                    <a:cubicBezTo>
                      <a:pt x="364" y="455"/>
                      <a:pt x="343" y="462"/>
                      <a:pt x="305" y="462"/>
                    </a:cubicBezTo>
                    <a:cubicBezTo>
                      <a:pt x="266" y="462"/>
                      <a:pt x="246" y="455"/>
                      <a:pt x="239" y="452"/>
                    </a:cubicBezTo>
                    <a:cubicBezTo>
                      <a:pt x="242" y="439"/>
                      <a:pt x="244" y="427"/>
                      <a:pt x="245" y="415"/>
                    </a:cubicBezTo>
                    <a:close/>
                    <a:moveTo>
                      <a:pt x="444" y="1363"/>
                    </a:moveTo>
                    <a:cubicBezTo>
                      <a:pt x="438" y="1367"/>
                      <a:pt x="400" y="1386"/>
                      <a:pt x="305" y="1386"/>
                    </a:cubicBezTo>
                    <a:cubicBezTo>
                      <a:pt x="209" y="1386"/>
                      <a:pt x="171" y="1367"/>
                      <a:pt x="165" y="1363"/>
                    </a:cubicBezTo>
                    <a:cubicBezTo>
                      <a:pt x="0" y="928"/>
                      <a:pt x="99" y="742"/>
                      <a:pt x="179" y="592"/>
                    </a:cubicBezTo>
                    <a:cubicBezTo>
                      <a:pt x="204" y="545"/>
                      <a:pt x="228" y="501"/>
                      <a:pt x="239" y="454"/>
                    </a:cubicBezTo>
                    <a:cubicBezTo>
                      <a:pt x="246" y="457"/>
                      <a:pt x="266" y="464"/>
                      <a:pt x="305" y="464"/>
                    </a:cubicBezTo>
                    <a:cubicBezTo>
                      <a:pt x="343" y="464"/>
                      <a:pt x="364" y="457"/>
                      <a:pt x="371" y="454"/>
                    </a:cubicBezTo>
                    <a:cubicBezTo>
                      <a:pt x="382" y="501"/>
                      <a:pt x="405" y="545"/>
                      <a:pt x="430" y="592"/>
                    </a:cubicBezTo>
                    <a:cubicBezTo>
                      <a:pt x="510" y="742"/>
                      <a:pt x="609" y="928"/>
                      <a:pt x="444" y="136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24" name="Google Shape;1424;p30"/>
            <p:cNvGrpSpPr/>
            <p:nvPr/>
          </p:nvGrpSpPr>
          <p:grpSpPr>
            <a:xfrm>
              <a:off x="2145017" y="2358624"/>
              <a:ext cx="1113828" cy="1334956"/>
              <a:chOff x="-1923350" y="1762175"/>
              <a:chExt cx="2374899" cy="2846388"/>
            </a:xfrm>
          </p:grpSpPr>
          <p:sp>
            <p:nvSpPr>
              <p:cNvPr id="1425" name="Google Shape;1425;p30"/>
              <p:cNvSpPr/>
              <p:nvPr/>
            </p:nvSpPr>
            <p:spPr>
              <a:xfrm>
                <a:off x="-1759837" y="2093963"/>
                <a:ext cx="2197100" cy="2171700"/>
              </a:xfrm>
              <a:custGeom>
                <a:avLst/>
                <a:gdLst/>
                <a:ahLst/>
                <a:cxnLst/>
                <a:rect l="l" t="t" r="r" b="b"/>
                <a:pathLst>
                  <a:path w="619" h="613" extrusionOk="0">
                    <a:moveTo>
                      <a:pt x="538" y="512"/>
                    </a:moveTo>
                    <a:cubicBezTo>
                      <a:pt x="538" y="512"/>
                      <a:pt x="538" y="512"/>
                      <a:pt x="538" y="512"/>
                    </a:cubicBezTo>
                    <a:cubicBezTo>
                      <a:pt x="439" y="474"/>
                      <a:pt x="327" y="518"/>
                      <a:pt x="281" y="613"/>
                    </a:cubicBezTo>
                    <a:cubicBezTo>
                      <a:pt x="249" y="512"/>
                      <a:pt x="145" y="452"/>
                      <a:pt x="42" y="475"/>
                    </a:cubicBezTo>
                    <a:cubicBezTo>
                      <a:pt x="101" y="387"/>
                      <a:pt x="83" y="268"/>
                      <a:pt x="0" y="202"/>
                    </a:cubicBezTo>
                    <a:cubicBezTo>
                      <a:pt x="106" y="194"/>
                      <a:pt x="188" y="106"/>
                      <a:pt x="188" y="0"/>
                    </a:cubicBezTo>
                    <a:cubicBezTo>
                      <a:pt x="260" y="77"/>
                      <a:pt x="380" y="86"/>
                      <a:pt x="463" y="20"/>
                    </a:cubicBezTo>
                    <a:cubicBezTo>
                      <a:pt x="448" y="125"/>
                      <a:pt x="515" y="225"/>
                      <a:pt x="619" y="248"/>
                    </a:cubicBezTo>
                    <a:cubicBezTo>
                      <a:pt x="527" y="302"/>
                      <a:pt x="492" y="416"/>
                      <a:pt x="538" y="512"/>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6" name="Google Shape;1426;p30"/>
              <p:cNvSpPr/>
              <p:nvPr/>
            </p:nvSpPr>
            <p:spPr>
              <a:xfrm>
                <a:off x="-1774125" y="2079675"/>
                <a:ext cx="2225674" cy="2200274"/>
              </a:xfrm>
              <a:custGeom>
                <a:avLst/>
                <a:gdLst/>
                <a:ahLst/>
                <a:cxnLst/>
                <a:rect l="l" t="t" r="r" b="b"/>
                <a:pathLst>
                  <a:path w="627" h="621" extrusionOk="0">
                    <a:moveTo>
                      <a:pt x="285" y="621"/>
                    </a:moveTo>
                    <a:cubicBezTo>
                      <a:pt x="284" y="621"/>
                      <a:pt x="284" y="621"/>
                      <a:pt x="284" y="621"/>
                    </a:cubicBezTo>
                    <a:cubicBezTo>
                      <a:pt x="283" y="621"/>
                      <a:pt x="281" y="620"/>
                      <a:pt x="281" y="618"/>
                    </a:cubicBezTo>
                    <a:cubicBezTo>
                      <a:pt x="250" y="519"/>
                      <a:pt x="147" y="460"/>
                      <a:pt x="46" y="483"/>
                    </a:cubicBezTo>
                    <a:cubicBezTo>
                      <a:pt x="45" y="483"/>
                      <a:pt x="43" y="483"/>
                      <a:pt x="42" y="481"/>
                    </a:cubicBezTo>
                    <a:cubicBezTo>
                      <a:pt x="41" y="480"/>
                      <a:pt x="41" y="478"/>
                      <a:pt x="42" y="477"/>
                    </a:cubicBezTo>
                    <a:cubicBezTo>
                      <a:pt x="100" y="391"/>
                      <a:pt x="83" y="274"/>
                      <a:pt x="2" y="209"/>
                    </a:cubicBezTo>
                    <a:cubicBezTo>
                      <a:pt x="1" y="208"/>
                      <a:pt x="0" y="207"/>
                      <a:pt x="1" y="205"/>
                    </a:cubicBezTo>
                    <a:cubicBezTo>
                      <a:pt x="1" y="203"/>
                      <a:pt x="2" y="202"/>
                      <a:pt x="4" y="202"/>
                    </a:cubicBezTo>
                    <a:cubicBezTo>
                      <a:pt x="107" y="194"/>
                      <a:pt x="188" y="107"/>
                      <a:pt x="188" y="4"/>
                    </a:cubicBezTo>
                    <a:cubicBezTo>
                      <a:pt x="188" y="2"/>
                      <a:pt x="189" y="1"/>
                      <a:pt x="191" y="0"/>
                    </a:cubicBezTo>
                    <a:cubicBezTo>
                      <a:pt x="192" y="0"/>
                      <a:pt x="194" y="0"/>
                      <a:pt x="195" y="1"/>
                    </a:cubicBezTo>
                    <a:cubicBezTo>
                      <a:pt x="265" y="77"/>
                      <a:pt x="384" y="86"/>
                      <a:pt x="465" y="21"/>
                    </a:cubicBezTo>
                    <a:cubicBezTo>
                      <a:pt x="466" y="20"/>
                      <a:pt x="468" y="20"/>
                      <a:pt x="469" y="21"/>
                    </a:cubicBezTo>
                    <a:cubicBezTo>
                      <a:pt x="471" y="22"/>
                      <a:pt x="471" y="23"/>
                      <a:pt x="471" y="25"/>
                    </a:cubicBezTo>
                    <a:cubicBezTo>
                      <a:pt x="456" y="127"/>
                      <a:pt x="523" y="225"/>
                      <a:pt x="624" y="249"/>
                    </a:cubicBezTo>
                    <a:cubicBezTo>
                      <a:pt x="625" y="249"/>
                      <a:pt x="626" y="250"/>
                      <a:pt x="627" y="252"/>
                    </a:cubicBezTo>
                    <a:cubicBezTo>
                      <a:pt x="627" y="253"/>
                      <a:pt x="626" y="255"/>
                      <a:pt x="625" y="256"/>
                    </a:cubicBezTo>
                    <a:cubicBezTo>
                      <a:pt x="535" y="308"/>
                      <a:pt x="500" y="421"/>
                      <a:pt x="545" y="514"/>
                    </a:cubicBezTo>
                    <a:cubicBezTo>
                      <a:pt x="546" y="516"/>
                      <a:pt x="545" y="518"/>
                      <a:pt x="544" y="519"/>
                    </a:cubicBezTo>
                    <a:cubicBezTo>
                      <a:pt x="543" y="520"/>
                      <a:pt x="542" y="520"/>
                      <a:pt x="540" y="520"/>
                    </a:cubicBezTo>
                    <a:cubicBezTo>
                      <a:pt x="444" y="482"/>
                      <a:pt x="333" y="526"/>
                      <a:pt x="288" y="619"/>
                    </a:cubicBezTo>
                    <a:cubicBezTo>
                      <a:pt x="287" y="620"/>
                      <a:pt x="286" y="621"/>
                      <a:pt x="285" y="621"/>
                    </a:cubicBezTo>
                    <a:close/>
                    <a:moveTo>
                      <a:pt x="90" y="470"/>
                    </a:moveTo>
                    <a:cubicBezTo>
                      <a:pt x="176" y="470"/>
                      <a:pt x="255" y="524"/>
                      <a:pt x="285" y="607"/>
                    </a:cubicBezTo>
                    <a:cubicBezTo>
                      <a:pt x="333" y="519"/>
                      <a:pt x="439" y="477"/>
                      <a:pt x="534" y="509"/>
                    </a:cubicBezTo>
                    <a:cubicBezTo>
                      <a:pt x="495" y="417"/>
                      <a:pt x="529" y="308"/>
                      <a:pt x="613" y="254"/>
                    </a:cubicBezTo>
                    <a:cubicBezTo>
                      <a:pt x="516" y="227"/>
                      <a:pt x="452" y="133"/>
                      <a:pt x="462" y="33"/>
                    </a:cubicBezTo>
                    <a:cubicBezTo>
                      <a:pt x="381" y="92"/>
                      <a:pt x="267" y="83"/>
                      <a:pt x="196" y="13"/>
                    </a:cubicBezTo>
                    <a:cubicBezTo>
                      <a:pt x="191" y="113"/>
                      <a:pt x="113" y="197"/>
                      <a:pt x="14" y="209"/>
                    </a:cubicBezTo>
                    <a:cubicBezTo>
                      <a:pt x="89" y="275"/>
                      <a:pt x="106" y="388"/>
                      <a:pt x="54" y="473"/>
                    </a:cubicBezTo>
                    <a:cubicBezTo>
                      <a:pt x="66" y="471"/>
                      <a:pt x="78" y="470"/>
                      <a:pt x="90" y="47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7" name="Google Shape;1427;p30"/>
              <p:cNvSpPr/>
              <p:nvPr/>
            </p:nvSpPr>
            <p:spPr>
              <a:xfrm>
                <a:off x="-1283587" y="2519413"/>
                <a:ext cx="1249362" cy="1246187"/>
              </a:xfrm>
              <a:custGeom>
                <a:avLst/>
                <a:gdLst/>
                <a:ahLst/>
                <a:cxnLst/>
                <a:rect l="l" t="t" r="r" b="b"/>
                <a:pathLst>
                  <a:path w="352" h="352" extrusionOk="0">
                    <a:moveTo>
                      <a:pt x="111" y="0"/>
                    </a:moveTo>
                    <a:cubicBezTo>
                      <a:pt x="111" y="0"/>
                      <a:pt x="111" y="0"/>
                      <a:pt x="111" y="0"/>
                    </a:cubicBezTo>
                    <a:cubicBezTo>
                      <a:pt x="151" y="45"/>
                      <a:pt x="219" y="53"/>
                      <a:pt x="268" y="17"/>
                    </a:cubicBezTo>
                    <a:cubicBezTo>
                      <a:pt x="257" y="77"/>
                      <a:pt x="293" y="135"/>
                      <a:pt x="352" y="151"/>
                    </a:cubicBezTo>
                    <a:cubicBezTo>
                      <a:pt x="298" y="179"/>
                      <a:pt x="276" y="244"/>
                      <a:pt x="300" y="299"/>
                    </a:cubicBezTo>
                    <a:cubicBezTo>
                      <a:pt x="244" y="275"/>
                      <a:pt x="180" y="298"/>
                      <a:pt x="151" y="352"/>
                    </a:cubicBezTo>
                    <a:cubicBezTo>
                      <a:pt x="135" y="293"/>
                      <a:pt x="77" y="257"/>
                      <a:pt x="18" y="268"/>
                    </a:cubicBezTo>
                    <a:cubicBezTo>
                      <a:pt x="53" y="219"/>
                      <a:pt x="46" y="151"/>
                      <a:pt x="0" y="111"/>
                    </a:cubicBezTo>
                    <a:cubicBezTo>
                      <a:pt x="60" y="109"/>
                      <a:pt x="109" y="60"/>
                      <a:pt x="111"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8" name="Google Shape;1428;p30"/>
              <p:cNvSpPr/>
              <p:nvPr/>
            </p:nvSpPr>
            <p:spPr>
              <a:xfrm>
                <a:off x="-967675" y="2824213"/>
                <a:ext cx="588962" cy="584200"/>
              </a:xfrm>
              <a:custGeom>
                <a:avLst/>
                <a:gdLst/>
                <a:ahLst/>
                <a:cxnLst/>
                <a:rect l="l" t="t" r="r" b="b"/>
                <a:pathLst>
                  <a:path w="166" h="165" extrusionOk="0">
                    <a:moveTo>
                      <a:pt x="53" y="0"/>
                    </a:moveTo>
                    <a:cubicBezTo>
                      <a:pt x="53" y="0"/>
                      <a:pt x="53" y="0"/>
                      <a:pt x="53" y="0"/>
                    </a:cubicBezTo>
                    <a:cubicBezTo>
                      <a:pt x="71" y="22"/>
                      <a:pt x="103" y="25"/>
                      <a:pt x="126" y="8"/>
                    </a:cubicBezTo>
                    <a:cubicBezTo>
                      <a:pt x="121" y="36"/>
                      <a:pt x="138" y="63"/>
                      <a:pt x="166" y="71"/>
                    </a:cubicBezTo>
                    <a:cubicBezTo>
                      <a:pt x="140" y="84"/>
                      <a:pt x="130" y="115"/>
                      <a:pt x="141" y="141"/>
                    </a:cubicBezTo>
                    <a:cubicBezTo>
                      <a:pt x="115" y="129"/>
                      <a:pt x="85" y="140"/>
                      <a:pt x="71" y="165"/>
                    </a:cubicBezTo>
                    <a:cubicBezTo>
                      <a:pt x="64" y="138"/>
                      <a:pt x="37" y="121"/>
                      <a:pt x="9" y="126"/>
                    </a:cubicBezTo>
                    <a:cubicBezTo>
                      <a:pt x="25" y="103"/>
                      <a:pt x="22" y="71"/>
                      <a:pt x="0" y="52"/>
                    </a:cubicBezTo>
                    <a:cubicBezTo>
                      <a:pt x="29" y="51"/>
                      <a:pt x="51" y="28"/>
                      <a:pt x="53" y="0"/>
                    </a:cubicBezTo>
                    <a:close/>
                  </a:path>
                </a:pathLst>
              </a:custGeom>
              <a:solidFill>
                <a:srgbClr val="F4F4F4">
                  <a:alpha val="4214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9" name="Google Shape;1429;p30"/>
              <p:cNvSpPr/>
              <p:nvPr/>
            </p:nvSpPr>
            <p:spPr>
              <a:xfrm>
                <a:off x="-1923350" y="4141838"/>
                <a:ext cx="454025" cy="466725"/>
              </a:xfrm>
              <a:custGeom>
                <a:avLst/>
                <a:gdLst/>
                <a:ahLst/>
                <a:cxnLst/>
                <a:rect l="l" t="t" r="r" b="b"/>
                <a:pathLst>
                  <a:path w="286" h="294" extrusionOk="0">
                    <a:moveTo>
                      <a:pt x="277" y="248"/>
                    </a:moveTo>
                    <a:lnTo>
                      <a:pt x="177" y="225"/>
                    </a:lnTo>
                    <a:lnTo>
                      <a:pt x="98" y="294"/>
                    </a:lnTo>
                    <a:lnTo>
                      <a:pt x="89" y="192"/>
                    </a:lnTo>
                    <a:lnTo>
                      <a:pt x="0" y="140"/>
                    </a:lnTo>
                    <a:lnTo>
                      <a:pt x="96" y="100"/>
                    </a:lnTo>
                    <a:lnTo>
                      <a:pt x="116" y="0"/>
                    </a:lnTo>
                    <a:lnTo>
                      <a:pt x="186" y="78"/>
                    </a:lnTo>
                    <a:lnTo>
                      <a:pt x="286" y="67"/>
                    </a:lnTo>
                    <a:lnTo>
                      <a:pt x="235" y="154"/>
                    </a:lnTo>
                    <a:lnTo>
                      <a:pt x="277" y="248"/>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0" name="Google Shape;1430;p30"/>
              <p:cNvSpPr/>
              <p:nvPr/>
            </p:nvSpPr>
            <p:spPr>
              <a:xfrm>
                <a:off x="-1923350" y="1776463"/>
                <a:ext cx="327025" cy="339725"/>
              </a:xfrm>
              <a:custGeom>
                <a:avLst/>
                <a:gdLst/>
                <a:ahLst/>
                <a:cxnLst/>
                <a:rect l="l" t="t" r="r" b="b"/>
                <a:pathLst>
                  <a:path w="206" h="214" extrusionOk="0">
                    <a:moveTo>
                      <a:pt x="125" y="214"/>
                    </a:moveTo>
                    <a:lnTo>
                      <a:pt x="76" y="160"/>
                    </a:lnTo>
                    <a:lnTo>
                      <a:pt x="0" y="169"/>
                    </a:lnTo>
                    <a:lnTo>
                      <a:pt x="38" y="104"/>
                    </a:lnTo>
                    <a:lnTo>
                      <a:pt x="4" y="38"/>
                    </a:lnTo>
                    <a:lnTo>
                      <a:pt x="78" y="53"/>
                    </a:lnTo>
                    <a:lnTo>
                      <a:pt x="132" y="0"/>
                    </a:lnTo>
                    <a:lnTo>
                      <a:pt x="141" y="75"/>
                    </a:lnTo>
                    <a:lnTo>
                      <a:pt x="206" y="109"/>
                    </a:lnTo>
                    <a:lnTo>
                      <a:pt x="139" y="140"/>
                    </a:lnTo>
                    <a:lnTo>
                      <a:pt x="125" y="214"/>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1" name="Google Shape;1431;p30"/>
              <p:cNvSpPr/>
              <p:nvPr/>
            </p:nvSpPr>
            <p:spPr>
              <a:xfrm>
                <a:off x="-470787" y="1762175"/>
                <a:ext cx="195262" cy="184150"/>
              </a:xfrm>
              <a:custGeom>
                <a:avLst/>
                <a:gdLst/>
                <a:ahLst/>
                <a:cxnLst/>
                <a:rect l="l" t="t" r="r" b="b"/>
                <a:pathLst>
                  <a:path w="123" h="116" extrusionOk="0">
                    <a:moveTo>
                      <a:pt x="123" y="73"/>
                    </a:moveTo>
                    <a:lnTo>
                      <a:pt x="80" y="78"/>
                    </a:lnTo>
                    <a:lnTo>
                      <a:pt x="60" y="116"/>
                    </a:lnTo>
                    <a:lnTo>
                      <a:pt x="42" y="78"/>
                    </a:lnTo>
                    <a:lnTo>
                      <a:pt x="0" y="71"/>
                    </a:lnTo>
                    <a:lnTo>
                      <a:pt x="31" y="42"/>
                    </a:lnTo>
                    <a:lnTo>
                      <a:pt x="24" y="0"/>
                    </a:lnTo>
                    <a:lnTo>
                      <a:pt x="62" y="20"/>
                    </a:lnTo>
                    <a:lnTo>
                      <a:pt x="100" y="0"/>
                    </a:lnTo>
                    <a:lnTo>
                      <a:pt x="91" y="42"/>
                    </a:lnTo>
                    <a:lnTo>
                      <a:pt x="123" y="73"/>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32" name="Google Shape;1432;p30"/>
            <p:cNvSpPr/>
            <p:nvPr/>
          </p:nvSpPr>
          <p:spPr>
            <a:xfrm>
              <a:off x="2650818" y="3702167"/>
              <a:ext cx="1460400" cy="274500"/>
            </a:xfrm>
            <a:prstGeom prst="ellipse">
              <a:avLst/>
            </a:prstGeom>
            <a:solidFill>
              <a:srgbClr val="403952">
                <a:alpha val="18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33" name="Google Shape;1433;p30"/>
            <p:cNvGrpSpPr/>
            <p:nvPr/>
          </p:nvGrpSpPr>
          <p:grpSpPr>
            <a:xfrm>
              <a:off x="2686539" y="2469304"/>
              <a:ext cx="1446864" cy="1443510"/>
              <a:chOff x="2573283" y="2758622"/>
              <a:chExt cx="1300318" cy="1297304"/>
            </a:xfrm>
          </p:grpSpPr>
          <p:sp>
            <p:nvSpPr>
              <p:cNvPr id="1434" name="Google Shape;1434;p30"/>
              <p:cNvSpPr/>
              <p:nvPr/>
            </p:nvSpPr>
            <p:spPr>
              <a:xfrm>
                <a:off x="2577296" y="2762635"/>
                <a:ext cx="1293293" cy="1291287"/>
              </a:xfrm>
              <a:custGeom>
                <a:avLst/>
                <a:gdLst/>
                <a:ahLst/>
                <a:cxnLst/>
                <a:rect l="l" t="t" r="r" b="b"/>
                <a:pathLst>
                  <a:path w="951" h="951" extrusionOk="0">
                    <a:moveTo>
                      <a:pt x="951" y="471"/>
                    </a:moveTo>
                    <a:cubicBezTo>
                      <a:pt x="948" y="210"/>
                      <a:pt x="736" y="0"/>
                      <a:pt x="475" y="0"/>
                    </a:cubicBezTo>
                    <a:cubicBezTo>
                      <a:pt x="454" y="0"/>
                      <a:pt x="433" y="1"/>
                      <a:pt x="413" y="4"/>
                    </a:cubicBezTo>
                    <a:cubicBezTo>
                      <a:pt x="180" y="34"/>
                      <a:pt x="0" y="234"/>
                      <a:pt x="0" y="475"/>
                    </a:cubicBezTo>
                    <a:cubicBezTo>
                      <a:pt x="0" y="738"/>
                      <a:pt x="213" y="951"/>
                      <a:pt x="475" y="951"/>
                    </a:cubicBezTo>
                    <a:cubicBezTo>
                      <a:pt x="738" y="951"/>
                      <a:pt x="951" y="738"/>
                      <a:pt x="951" y="475"/>
                    </a:cubicBezTo>
                    <a:cubicBezTo>
                      <a:pt x="951" y="474"/>
                      <a:pt x="951" y="472"/>
                      <a:pt x="951" y="471"/>
                    </a:cubicBezTo>
                    <a:close/>
                    <a:moveTo>
                      <a:pt x="777" y="455"/>
                    </a:moveTo>
                    <a:cubicBezTo>
                      <a:pt x="771" y="460"/>
                      <a:pt x="764" y="463"/>
                      <a:pt x="755" y="463"/>
                    </a:cubicBezTo>
                    <a:cubicBezTo>
                      <a:pt x="739" y="463"/>
                      <a:pt x="718" y="453"/>
                      <a:pt x="701" y="434"/>
                    </a:cubicBezTo>
                    <a:cubicBezTo>
                      <a:pt x="685" y="416"/>
                      <a:pt x="677" y="395"/>
                      <a:pt x="678" y="377"/>
                    </a:cubicBezTo>
                    <a:cubicBezTo>
                      <a:pt x="678" y="368"/>
                      <a:pt x="681" y="360"/>
                      <a:pt x="687" y="354"/>
                    </a:cubicBezTo>
                    <a:cubicBezTo>
                      <a:pt x="704" y="338"/>
                      <a:pt x="738" y="347"/>
                      <a:pt x="763" y="375"/>
                    </a:cubicBezTo>
                    <a:cubicBezTo>
                      <a:pt x="787" y="403"/>
                      <a:pt x="794" y="438"/>
                      <a:pt x="777" y="455"/>
                    </a:cubicBezTo>
                    <a:close/>
                    <a:moveTo>
                      <a:pt x="660" y="181"/>
                    </a:moveTo>
                    <a:cubicBezTo>
                      <a:pt x="674" y="165"/>
                      <a:pt x="706" y="168"/>
                      <a:pt x="732" y="190"/>
                    </a:cubicBezTo>
                    <a:cubicBezTo>
                      <a:pt x="757" y="211"/>
                      <a:pt x="766" y="242"/>
                      <a:pt x="752" y="259"/>
                    </a:cubicBezTo>
                    <a:cubicBezTo>
                      <a:pt x="748" y="264"/>
                      <a:pt x="742" y="267"/>
                      <a:pt x="735" y="268"/>
                    </a:cubicBezTo>
                    <a:cubicBezTo>
                      <a:pt x="720" y="271"/>
                      <a:pt x="699" y="265"/>
                      <a:pt x="681" y="250"/>
                    </a:cubicBezTo>
                    <a:cubicBezTo>
                      <a:pt x="663" y="235"/>
                      <a:pt x="653" y="216"/>
                      <a:pt x="654" y="200"/>
                    </a:cubicBezTo>
                    <a:cubicBezTo>
                      <a:pt x="654" y="193"/>
                      <a:pt x="656" y="186"/>
                      <a:pt x="660" y="181"/>
                    </a:cubicBezTo>
                    <a:close/>
                    <a:moveTo>
                      <a:pt x="447" y="179"/>
                    </a:moveTo>
                    <a:cubicBezTo>
                      <a:pt x="460" y="159"/>
                      <a:pt x="497" y="159"/>
                      <a:pt x="528" y="179"/>
                    </a:cubicBezTo>
                    <a:cubicBezTo>
                      <a:pt x="560" y="198"/>
                      <a:pt x="575" y="230"/>
                      <a:pt x="562" y="249"/>
                    </a:cubicBezTo>
                    <a:cubicBezTo>
                      <a:pt x="557" y="256"/>
                      <a:pt x="550" y="261"/>
                      <a:pt x="541" y="263"/>
                    </a:cubicBezTo>
                    <a:cubicBezTo>
                      <a:pt x="524" y="267"/>
                      <a:pt x="501" y="262"/>
                      <a:pt x="481" y="249"/>
                    </a:cubicBezTo>
                    <a:cubicBezTo>
                      <a:pt x="460" y="236"/>
                      <a:pt x="446" y="218"/>
                      <a:pt x="443" y="201"/>
                    </a:cubicBezTo>
                    <a:cubicBezTo>
                      <a:pt x="442" y="193"/>
                      <a:pt x="443" y="185"/>
                      <a:pt x="447" y="17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5" name="Google Shape;1435;p30"/>
              <p:cNvSpPr/>
              <p:nvPr/>
            </p:nvSpPr>
            <p:spPr>
              <a:xfrm>
                <a:off x="3499358" y="3221157"/>
                <a:ext cx="157523" cy="169563"/>
              </a:xfrm>
              <a:custGeom>
                <a:avLst/>
                <a:gdLst/>
                <a:ahLst/>
                <a:cxnLst/>
                <a:rect l="l" t="t" r="r" b="b"/>
                <a:pathLst>
                  <a:path w="116" h="125" extrusionOk="0">
                    <a:moveTo>
                      <a:pt x="85" y="37"/>
                    </a:moveTo>
                    <a:cubicBezTo>
                      <a:pt x="109" y="65"/>
                      <a:pt x="116" y="100"/>
                      <a:pt x="99" y="117"/>
                    </a:cubicBezTo>
                    <a:cubicBezTo>
                      <a:pt x="93" y="122"/>
                      <a:pt x="86" y="125"/>
                      <a:pt x="77" y="125"/>
                    </a:cubicBezTo>
                    <a:cubicBezTo>
                      <a:pt x="86" y="108"/>
                      <a:pt x="77" y="82"/>
                      <a:pt x="56" y="61"/>
                    </a:cubicBezTo>
                    <a:cubicBezTo>
                      <a:pt x="38" y="44"/>
                      <a:pt x="16" y="36"/>
                      <a:pt x="0" y="39"/>
                    </a:cubicBezTo>
                    <a:cubicBezTo>
                      <a:pt x="0" y="30"/>
                      <a:pt x="3" y="22"/>
                      <a:pt x="9" y="16"/>
                    </a:cubicBezTo>
                    <a:cubicBezTo>
                      <a:pt x="26" y="0"/>
                      <a:pt x="60" y="9"/>
                      <a:pt x="85" y="3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6" name="Google Shape;1436;p30"/>
              <p:cNvSpPr/>
              <p:nvPr/>
            </p:nvSpPr>
            <p:spPr>
              <a:xfrm>
                <a:off x="3497351" y="3270320"/>
                <a:ext cx="118393" cy="120399"/>
              </a:xfrm>
              <a:custGeom>
                <a:avLst/>
                <a:gdLst/>
                <a:ahLst/>
                <a:cxnLst/>
                <a:rect l="l" t="t" r="r" b="b"/>
                <a:pathLst>
                  <a:path w="87" h="89" extrusionOk="0">
                    <a:moveTo>
                      <a:pt x="57" y="25"/>
                    </a:moveTo>
                    <a:cubicBezTo>
                      <a:pt x="78" y="46"/>
                      <a:pt x="87" y="72"/>
                      <a:pt x="78" y="89"/>
                    </a:cubicBezTo>
                    <a:cubicBezTo>
                      <a:pt x="62" y="89"/>
                      <a:pt x="41" y="79"/>
                      <a:pt x="24" y="60"/>
                    </a:cubicBezTo>
                    <a:cubicBezTo>
                      <a:pt x="8" y="42"/>
                      <a:pt x="0" y="21"/>
                      <a:pt x="1" y="3"/>
                    </a:cubicBezTo>
                    <a:cubicBezTo>
                      <a:pt x="17" y="0"/>
                      <a:pt x="39" y="8"/>
                      <a:pt x="57" y="2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7" name="Google Shape;1437;p30"/>
              <p:cNvSpPr/>
              <p:nvPr/>
            </p:nvSpPr>
            <p:spPr>
              <a:xfrm>
                <a:off x="3465245" y="3024504"/>
                <a:ext cx="116387" cy="106353"/>
              </a:xfrm>
              <a:custGeom>
                <a:avLst/>
                <a:gdLst/>
                <a:ahLst/>
                <a:cxnLst/>
                <a:rect l="l" t="t" r="r" b="b"/>
                <a:pathLst>
                  <a:path w="86" h="78" extrusionOk="0">
                    <a:moveTo>
                      <a:pt x="58" y="22"/>
                    </a:moveTo>
                    <a:cubicBezTo>
                      <a:pt x="77" y="38"/>
                      <a:pt x="86" y="59"/>
                      <a:pt x="82" y="75"/>
                    </a:cubicBezTo>
                    <a:cubicBezTo>
                      <a:pt x="67" y="78"/>
                      <a:pt x="46" y="72"/>
                      <a:pt x="28" y="57"/>
                    </a:cubicBezTo>
                    <a:cubicBezTo>
                      <a:pt x="10" y="42"/>
                      <a:pt x="0" y="23"/>
                      <a:pt x="1" y="7"/>
                    </a:cubicBezTo>
                    <a:cubicBezTo>
                      <a:pt x="16" y="0"/>
                      <a:pt x="39" y="6"/>
                      <a:pt x="58" y="2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8" name="Google Shape;1438;p30"/>
              <p:cNvSpPr/>
              <p:nvPr/>
            </p:nvSpPr>
            <p:spPr>
              <a:xfrm>
                <a:off x="3466248" y="2986378"/>
                <a:ext cx="152506" cy="140466"/>
              </a:xfrm>
              <a:custGeom>
                <a:avLst/>
                <a:gdLst/>
                <a:ahLst/>
                <a:cxnLst/>
                <a:rect l="l" t="t" r="r" b="b"/>
                <a:pathLst>
                  <a:path w="112" h="103" extrusionOk="0">
                    <a:moveTo>
                      <a:pt x="78" y="25"/>
                    </a:moveTo>
                    <a:cubicBezTo>
                      <a:pt x="103" y="46"/>
                      <a:pt x="112" y="77"/>
                      <a:pt x="98" y="94"/>
                    </a:cubicBezTo>
                    <a:cubicBezTo>
                      <a:pt x="94" y="99"/>
                      <a:pt x="88" y="102"/>
                      <a:pt x="81" y="103"/>
                    </a:cubicBezTo>
                    <a:cubicBezTo>
                      <a:pt x="85" y="87"/>
                      <a:pt x="76" y="66"/>
                      <a:pt x="57" y="50"/>
                    </a:cubicBezTo>
                    <a:cubicBezTo>
                      <a:pt x="38" y="34"/>
                      <a:pt x="15" y="28"/>
                      <a:pt x="0" y="35"/>
                    </a:cubicBezTo>
                    <a:cubicBezTo>
                      <a:pt x="0" y="28"/>
                      <a:pt x="2" y="21"/>
                      <a:pt x="6" y="16"/>
                    </a:cubicBezTo>
                    <a:cubicBezTo>
                      <a:pt x="20" y="0"/>
                      <a:pt x="52" y="3"/>
                      <a:pt x="78" y="2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9" name="Google Shape;1439;p30"/>
              <p:cNvSpPr/>
              <p:nvPr/>
            </p:nvSpPr>
            <p:spPr>
              <a:xfrm>
                <a:off x="3178292" y="2978351"/>
                <a:ext cx="180599" cy="141470"/>
              </a:xfrm>
              <a:custGeom>
                <a:avLst/>
                <a:gdLst/>
                <a:ahLst/>
                <a:cxnLst/>
                <a:rect l="l" t="t" r="r" b="b"/>
                <a:pathLst>
                  <a:path w="133" h="104" extrusionOk="0">
                    <a:moveTo>
                      <a:pt x="86" y="20"/>
                    </a:moveTo>
                    <a:cubicBezTo>
                      <a:pt x="118" y="39"/>
                      <a:pt x="133" y="71"/>
                      <a:pt x="120" y="90"/>
                    </a:cubicBezTo>
                    <a:cubicBezTo>
                      <a:pt x="115" y="97"/>
                      <a:pt x="108" y="102"/>
                      <a:pt x="99" y="104"/>
                    </a:cubicBezTo>
                    <a:cubicBezTo>
                      <a:pt x="100" y="87"/>
                      <a:pt x="88" y="67"/>
                      <a:pt x="67" y="52"/>
                    </a:cubicBezTo>
                    <a:cubicBezTo>
                      <a:pt x="44" y="35"/>
                      <a:pt x="16" y="31"/>
                      <a:pt x="1" y="42"/>
                    </a:cubicBezTo>
                    <a:cubicBezTo>
                      <a:pt x="0" y="34"/>
                      <a:pt x="1" y="26"/>
                      <a:pt x="5" y="20"/>
                    </a:cubicBezTo>
                    <a:cubicBezTo>
                      <a:pt x="18" y="0"/>
                      <a:pt x="55" y="0"/>
                      <a:pt x="86" y="2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0" name="Google Shape;1440;p30"/>
              <p:cNvSpPr/>
              <p:nvPr/>
            </p:nvSpPr>
            <p:spPr>
              <a:xfrm>
                <a:off x="3179295" y="3020491"/>
                <a:ext cx="134446" cy="104346"/>
              </a:xfrm>
              <a:custGeom>
                <a:avLst/>
                <a:gdLst/>
                <a:ahLst/>
                <a:cxnLst/>
                <a:rect l="l" t="t" r="r" b="b"/>
                <a:pathLst>
                  <a:path w="99" h="77" extrusionOk="0">
                    <a:moveTo>
                      <a:pt x="66" y="21"/>
                    </a:moveTo>
                    <a:cubicBezTo>
                      <a:pt x="87" y="36"/>
                      <a:pt x="99" y="56"/>
                      <a:pt x="98" y="73"/>
                    </a:cubicBezTo>
                    <a:cubicBezTo>
                      <a:pt x="81" y="77"/>
                      <a:pt x="58" y="72"/>
                      <a:pt x="38" y="59"/>
                    </a:cubicBezTo>
                    <a:cubicBezTo>
                      <a:pt x="17" y="46"/>
                      <a:pt x="3" y="28"/>
                      <a:pt x="0" y="11"/>
                    </a:cubicBezTo>
                    <a:cubicBezTo>
                      <a:pt x="15" y="0"/>
                      <a:pt x="43" y="4"/>
                      <a:pt x="66" y="21"/>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1" name="Google Shape;1441;p30"/>
              <p:cNvSpPr/>
              <p:nvPr/>
            </p:nvSpPr>
            <p:spPr>
              <a:xfrm>
                <a:off x="2577296" y="2767652"/>
                <a:ext cx="1293293" cy="1286267"/>
              </a:xfrm>
              <a:custGeom>
                <a:avLst/>
                <a:gdLst/>
                <a:ahLst/>
                <a:cxnLst/>
                <a:rect l="l" t="t" r="r" b="b"/>
                <a:pathLst>
                  <a:path w="951" h="947" extrusionOk="0">
                    <a:moveTo>
                      <a:pt x="951" y="471"/>
                    </a:moveTo>
                    <a:cubicBezTo>
                      <a:pt x="951" y="734"/>
                      <a:pt x="738" y="947"/>
                      <a:pt x="475" y="947"/>
                    </a:cubicBezTo>
                    <a:cubicBezTo>
                      <a:pt x="213" y="947"/>
                      <a:pt x="0" y="734"/>
                      <a:pt x="0" y="471"/>
                    </a:cubicBezTo>
                    <a:cubicBezTo>
                      <a:pt x="0" y="230"/>
                      <a:pt x="180" y="30"/>
                      <a:pt x="413" y="0"/>
                    </a:cubicBezTo>
                    <a:cubicBezTo>
                      <a:pt x="225" y="53"/>
                      <a:pt x="93" y="232"/>
                      <a:pt x="106" y="435"/>
                    </a:cubicBezTo>
                    <a:cubicBezTo>
                      <a:pt x="121" y="669"/>
                      <a:pt x="323" y="847"/>
                      <a:pt x="557" y="832"/>
                    </a:cubicBezTo>
                    <a:cubicBezTo>
                      <a:pt x="762" y="818"/>
                      <a:pt x="923" y="662"/>
                      <a:pt x="951" y="467"/>
                    </a:cubicBezTo>
                    <a:cubicBezTo>
                      <a:pt x="951" y="468"/>
                      <a:pt x="951" y="470"/>
                      <a:pt x="951" y="471"/>
                    </a:cubicBezTo>
                    <a:close/>
                  </a:path>
                </a:pathLst>
              </a:custGeom>
              <a:solidFill>
                <a:srgbClr val="403952">
                  <a:alpha val="3711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2" name="Google Shape;1442;p30"/>
              <p:cNvSpPr/>
              <p:nvPr/>
            </p:nvSpPr>
            <p:spPr>
              <a:xfrm>
                <a:off x="3651864" y="3047581"/>
                <a:ext cx="180599" cy="326082"/>
              </a:xfrm>
              <a:custGeom>
                <a:avLst/>
                <a:gdLst/>
                <a:ahLst/>
                <a:cxnLst/>
                <a:rect l="l" t="t" r="r" b="b"/>
                <a:pathLst>
                  <a:path w="133" h="240" extrusionOk="0">
                    <a:moveTo>
                      <a:pt x="107" y="104"/>
                    </a:moveTo>
                    <a:cubicBezTo>
                      <a:pt x="132" y="165"/>
                      <a:pt x="133" y="222"/>
                      <a:pt x="111" y="231"/>
                    </a:cubicBezTo>
                    <a:cubicBezTo>
                      <a:pt x="88" y="240"/>
                      <a:pt x="59" y="194"/>
                      <a:pt x="35" y="133"/>
                    </a:cubicBezTo>
                    <a:cubicBezTo>
                      <a:pt x="10" y="71"/>
                      <a:pt x="0" y="18"/>
                      <a:pt x="22" y="9"/>
                    </a:cubicBezTo>
                    <a:cubicBezTo>
                      <a:pt x="45" y="0"/>
                      <a:pt x="83" y="42"/>
                      <a:pt x="107" y="104"/>
                    </a:cubicBezTo>
                    <a:close/>
                  </a:path>
                </a:pathLst>
              </a:custGeom>
              <a:solidFill>
                <a:srgbClr val="F4F4F4">
                  <a:alpha val="100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3" name="Google Shape;1443;p30"/>
              <p:cNvSpPr/>
              <p:nvPr/>
            </p:nvSpPr>
            <p:spPr>
              <a:xfrm>
                <a:off x="3606714" y="2963301"/>
                <a:ext cx="64213" cy="69230"/>
              </a:xfrm>
              <a:custGeom>
                <a:avLst/>
                <a:gdLst/>
                <a:ahLst/>
                <a:cxnLst/>
                <a:rect l="l" t="t" r="r" b="b"/>
                <a:pathLst>
                  <a:path w="47" h="51" extrusionOk="0">
                    <a:moveTo>
                      <a:pt x="37" y="14"/>
                    </a:moveTo>
                    <a:cubicBezTo>
                      <a:pt x="46" y="24"/>
                      <a:pt x="47" y="38"/>
                      <a:pt x="40" y="44"/>
                    </a:cubicBezTo>
                    <a:cubicBezTo>
                      <a:pt x="32" y="51"/>
                      <a:pt x="19" y="47"/>
                      <a:pt x="10" y="37"/>
                    </a:cubicBezTo>
                    <a:cubicBezTo>
                      <a:pt x="1" y="26"/>
                      <a:pt x="0" y="13"/>
                      <a:pt x="8" y="6"/>
                    </a:cubicBezTo>
                    <a:cubicBezTo>
                      <a:pt x="15" y="0"/>
                      <a:pt x="28" y="3"/>
                      <a:pt x="37" y="14"/>
                    </a:cubicBezTo>
                    <a:close/>
                  </a:path>
                </a:pathLst>
              </a:custGeom>
              <a:solidFill>
                <a:srgbClr val="F4F4F4">
                  <a:alpha val="100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4" name="Google Shape;1444;p30"/>
              <p:cNvSpPr/>
              <p:nvPr/>
            </p:nvSpPr>
            <p:spPr>
              <a:xfrm>
                <a:off x="2573283" y="2758622"/>
                <a:ext cx="1300318" cy="1297304"/>
              </a:xfrm>
              <a:custGeom>
                <a:avLst/>
                <a:gdLst/>
                <a:ahLst/>
                <a:cxnLst/>
                <a:rect l="l" t="t" r="r" b="b"/>
                <a:pathLst>
                  <a:path w="956" h="956" extrusionOk="0">
                    <a:moveTo>
                      <a:pt x="478" y="956"/>
                    </a:moveTo>
                    <a:cubicBezTo>
                      <a:pt x="215" y="956"/>
                      <a:pt x="0" y="742"/>
                      <a:pt x="0" y="478"/>
                    </a:cubicBezTo>
                    <a:cubicBezTo>
                      <a:pt x="0" y="214"/>
                      <a:pt x="215" y="0"/>
                      <a:pt x="478" y="0"/>
                    </a:cubicBezTo>
                    <a:cubicBezTo>
                      <a:pt x="742" y="0"/>
                      <a:pt x="956" y="214"/>
                      <a:pt x="956" y="478"/>
                    </a:cubicBezTo>
                    <a:cubicBezTo>
                      <a:pt x="956" y="742"/>
                      <a:pt x="742" y="956"/>
                      <a:pt x="478" y="956"/>
                    </a:cubicBezTo>
                    <a:close/>
                    <a:moveTo>
                      <a:pt x="478" y="5"/>
                    </a:moveTo>
                    <a:cubicBezTo>
                      <a:pt x="217" y="5"/>
                      <a:pt x="5" y="217"/>
                      <a:pt x="5" y="478"/>
                    </a:cubicBezTo>
                    <a:cubicBezTo>
                      <a:pt x="5" y="739"/>
                      <a:pt x="217" y="951"/>
                      <a:pt x="478" y="951"/>
                    </a:cubicBezTo>
                    <a:cubicBezTo>
                      <a:pt x="739" y="951"/>
                      <a:pt x="951" y="739"/>
                      <a:pt x="951" y="478"/>
                    </a:cubicBezTo>
                    <a:cubicBezTo>
                      <a:pt x="951" y="217"/>
                      <a:pt x="739" y="5"/>
                      <a:pt x="478" y="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5" name="Google Shape;1445;p30"/>
              <p:cNvSpPr/>
              <p:nvPr/>
            </p:nvSpPr>
            <p:spPr>
              <a:xfrm>
                <a:off x="3462234" y="2982365"/>
                <a:ext cx="160533" cy="149496"/>
              </a:xfrm>
              <a:custGeom>
                <a:avLst/>
                <a:gdLst/>
                <a:ahLst/>
                <a:cxnLst/>
                <a:rect l="l" t="t" r="r" b="b"/>
                <a:pathLst>
                  <a:path w="118" h="110" extrusionOk="0">
                    <a:moveTo>
                      <a:pt x="76" y="110"/>
                    </a:moveTo>
                    <a:cubicBezTo>
                      <a:pt x="79" y="110"/>
                      <a:pt x="82" y="109"/>
                      <a:pt x="85" y="109"/>
                    </a:cubicBezTo>
                    <a:cubicBezTo>
                      <a:pt x="93" y="107"/>
                      <a:pt x="99" y="104"/>
                      <a:pt x="103" y="98"/>
                    </a:cubicBezTo>
                    <a:cubicBezTo>
                      <a:pt x="118" y="80"/>
                      <a:pt x="109" y="48"/>
                      <a:pt x="82" y="26"/>
                    </a:cubicBezTo>
                    <a:cubicBezTo>
                      <a:pt x="56" y="4"/>
                      <a:pt x="22" y="0"/>
                      <a:pt x="7" y="18"/>
                    </a:cubicBezTo>
                    <a:cubicBezTo>
                      <a:pt x="3" y="23"/>
                      <a:pt x="0" y="30"/>
                      <a:pt x="0" y="38"/>
                    </a:cubicBezTo>
                    <a:cubicBezTo>
                      <a:pt x="0" y="55"/>
                      <a:pt x="11" y="75"/>
                      <a:pt x="28" y="90"/>
                    </a:cubicBezTo>
                    <a:cubicBezTo>
                      <a:pt x="43" y="103"/>
                      <a:pt x="61" y="110"/>
                      <a:pt x="76" y="110"/>
                    </a:cubicBezTo>
                    <a:close/>
                    <a:moveTo>
                      <a:pt x="11" y="21"/>
                    </a:moveTo>
                    <a:cubicBezTo>
                      <a:pt x="17" y="15"/>
                      <a:pt x="25" y="11"/>
                      <a:pt x="35" y="11"/>
                    </a:cubicBezTo>
                    <a:cubicBezTo>
                      <a:pt x="48" y="11"/>
                      <a:pt x="65" y="18"/>
                      <a:pt x="79" y="30"/>
                    </a:cubicBezTo>
                    <a:cubicBezTo>
                      <a:pt x="103" y="50"/>
                      <a:pt x="113" y="79"/>
                      <a:pt x="100" y="95"/>
                    </a:cubicBezTo>
                    <a:cubicBezTo>
                      <a:pt x="96" y="99"/>
                      <a:pt x="91" y="102"/>
                      <a:pt x="86" y="103"/>
                    </a:cubicBezTo>
                    <a:cubicBezTo>
                      <a:pt x="88" y="87"/>
                      <a:pt x="78" y="67"/>
                      <a:pt x="60" y="52"/>
                    </a:cubicBezTo>
                    <a:cubicBezTo>
                      <a:pt x="43" y="37"/>
                      <a:pt x="21" y="31"/>
                      <a:pt x="5" y="36"/>
                    </a:cubicBezTo>
                    <a:cubicBezTo>
                      <a:pt x="6" y="30"/>
                      <a:pt x="8" y="25"/>
                      <a:pt x="11" y="21"/>
                    </a:cubicBezTo>
                    <a:close/>
                    <a:moveTo>
                      <a:pt x="5" y="38"/>
                    </a:moveTo>
                    <a:cubicBezTo>
                      <a:pt x="5" y="38"/>
                      <a:pt x="5" y="38"/>
                      <a:pt x="5" y="38"/>
                    </a:cubicBezTo>
                    <a:cubicBezTo>
                      <a:pt x="5" y="38"/>
                      <a:pt x="5" y="38"/>
                      <a:pt x="5" y="38"/>
                    </a:cubicBezTo>
                    <a:cubicBezTo>
                      <a:pt x="20" y="33"/>
                      <a:pt x="42" y="39"/>
                      <a:pt x="59" y="53"/>
                    </a:cubicBezTo>
                    <a:cubicBezTo>
                      <a:pt x="77" y="68"/>
                      <a:pt x="87" y="88"/>
                      <a:pt x="84" y="104"/>
                    </a:cubicBezTo>
                    <a:cubicBezTo>
                      <a:pt x="84" y="104"/>
                      <a:pt x="84" y="104"/>
                      <a:pt x="84" y="104"/>
                    </a:cubicBezTo>
                    <a:cubicBezTo>
                      <a:pt x="68" y="107"/>
                      <a:pt x="48" y="100"/>
                      <a:pt x="32" y="86"/>
                    </a:cubicBezTo>
                    <a:cubicBezTo>
                      <a:pt x="15" y="72"/>
                      <a:pt x="5" y="54"/>
                      <a:pt x="5" y="3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6" name="Google Shape;1446;p30"/>
              <p:cNvSpPr/>
              <p:nvPr/>
            </p:nvSpPr>
            <p:spPr>
              <a:xfrm>
                <a:off x="3174279" y="2974338"/>
                <a:ext cx="177590" cy="150499"/>
              </a:xfrm>
              <a:custGeom>
                <a:avLst/>
                <a:gdLst/>
                <a:ahLst/>
                <a:cxnLst/>
                <a:rect l="l" t="t" r="r" b="b"/>
                <a:pathLst>
                  <a:path w="131" h="111" extrusionOk="0">
                    <a:moveTo>
                      <a:pt x="91" y="21"/>
                    </a:moveTo>
                    <a:cubicBezTo>
                      <a:pt x="58" y="0"/>
                      <a:pt x="20" y="1"/>
                      <a:pt x="6" y="21"/>
                    </a:cubicBezTo>
                    <a:cubicBezTo>
                      <a:pt x="2" y="28"/>
                      <a:pt x="0" y="36"/>
                      <a:pt x="2" y="46"/>
                    </a:cubicBezTo>
                    <a:cubicBezTo>
                      <a:pt x="5" y="64"/>
                      <a:pt x="19" y="82"/>
                      <a:pt x="40" y="95"/>
                    </a:cubicBezTo>
                    <a:cubicBezTo>
                      <a:pt x="56" y="105"/>
                      <a:pt x="74" y="111"/>
                      <a:pt x="89" y="111"/>
                    </a:cubicBezTo>
                    <a:cubicBezTo>
                      <a:pt x="94" y="111"/>
                      <a:pt x="98" y="110"/>
                      <a:pt x="102" y="109"/>
                    </a:cubicBezTo>
                    <a:cubicBezTo>
                      <a:pt x="112" y="107"/>
                      <a:pt x="120" y="102"/>
                      <a:pt x="125" y="95"/>
                    </a:cubicBezTo>
                    <a:cubicBezTo>
                      <a:pt x="130" y="88"/>
                      <a:pt x="131" y="79"/>
                      <a:pt x="129" y="69"/>
                    </a:cubicBezTo>
                    <a:cubicBezTo>
                      <a:pt x="125" y="51"/>
                      <a:pt x="111" y="33"/>
                      <a:pt x="91" y="21"/>
                    </a:cubicBezTo>
                    <a:close/>
                    <a:moveTo>
                      <a:pt x="43" y="91"/>
                    </a:moveTo>
                    <a:cubicBezTo>
                      <a:pt x="23" y="79"/>
                      <a:pt x="9" y="61"/>
                      <a:pt x="7" y="45"/>
                    </a:cubicBezTo>
                    <a:cubicBezTo>
                      <a:pt x="7" y="45"/>
                      <a:pt x="7" y="45"/>
                      <a:pt x="7" y="45"/>
                    </a:cubicBezTo>
                    <a:cubicBezTo>
                      <a:pt x="7" y="45"/>
                      <a:pt x="7" y="45"/>
                      <a:pt x="7" y="45"/>
                    </a:cubicBezTo>
                    <a:cubicBezTo>
                      <a:pt x="22" y="35"/>
                      <a:pt x="48" y="40"/>
                      <a:pt x="70" y="56"/>
                    </a:cubicBezTo>
                    <a:cubicBezTo>
                      <a:pt x="89" y="69"/>
                      <a:pt x="101" y="88"/>
                      <a:pt x="101" y="104"/>
                    </a:cubicBezTo>
                    <a:cubicBezTo>
                      <a:pt x="84" y="108"/>
                      <a:pt x="62" y="103"/>
                      <a:pt x="43" y="91"/>
                    </a:cubicBezTo>
                    <a:close/>
                    <a:moveTo>
                      <a:pt x="121" y="92"/>
                    </a:moveTo>
                    <a:cubicBezTo>
                      <a:pt x="117" y="98"/>
                      <a:pt x="111" y="102"/>
                      <a:pt x="103" y="104"/>
                    </a:cubicBezTo>
                    <a:cubicBezTo>
                      <a:pt x="102" y="87"/>
                      <a:pt x="90" y="68"/>
                      <a:pt x="71" y="54"/>
                    </a:cubicBezTo>
                    <a:cubicBezTo>
                      <a:pt x="49" y="38"/>
                      <a:pt x="22" y="34"/>
                      <a:pt x="6" y="43"/>
                    </a:cubicBezTo>
                    <a:cubicBezTo>
                      <a:pt x="6" y="36"/>
                      <a:pt x="7" y="29"/>
                      <a:pt x="10" y="24"/>
                    </a:cubicBezTo>
                    <a:cubicBezTo>
                      <a:pt x="16" y="15"/>
                      <a:pt x="28" y="11"/>
                      <a:pt x="42" y="11"/>
                    </a:cubicBezTo>
                    <a:cubicBezTo>
                      <a:pt x="56" y="11"/>
                      <a:pt x="72" y="15"/>
                      <a:pt x="88" y="25"/>
                    </a:cubicBezTo>
                    <a:cubicBezTo>
                      <a:pt x="107" y="37"/>
                      <a:pt x="121" y="54"/>
                      <a:pt x="124" y="70"/>
                    </a:cubicBezTo>
                    <a:cubicBezTo>
                      <a:pt x="126" y="78"/>
                      <a:pt x="125" y="86"/>
                      <a:pt x="121" y="9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7" name="Google Shape;1447;p30"/>
              <p:cNvSpPr/>
              <p:nvPr/>
            </p:nvSpPr>
            <p:spPr>
              <a:xfrm>
                <a:off x="3493338" y="3229184"/>
                <a:ext cx="167556" cy="164546"/>
              </a:xfrm>
              <a:custGeom>
                <a:avLst/>
                <a:gdLst/>
                <a:ahLst/>
                <a:cxnLst/>
                <a:rect l="l" t="t" r="r" b="b"/>
                <a:pathLst>
                  <a:path w="123" h="121" extrusionOk="0">
                    <a:moveTo>
                      <a:pt x="90" y="29"/>
                    </a:moveTo>
                    <a:cubicBezTo>
                      <a:pt x="74" y="11"/>
                      <a:pt x="54" y="0"/>
                      <a:pt x="36" y="0"/>
                    </a:cubicBezTo>
                    <a:cubicBezTo>
                      <a:pt x="26" y="0"/>
                      <a:pt x="18" y="2"/>
                      <a:pt x="11" y="9"/>
                    </a:cubicBezTo>
                    <a:cubicBezTo>
                      <a:pt x="5" y="15"/>
                      <a:pt x="2" y="23"/>
                      <a:pt x="1" y="33"/>
                    </a:cubicBezTo>
                    <a:cubicBezTo>
                      <a:pt x="0" y="52"/>
                      <a:pt x="10" y="74"/>
                      <a:pt x="26" y="92"/>
                    </a:cubicBezTo>
                    <a:cubicBezTo>
                      <a:pt x="42" y="110"/>
                      <a:pt x="63" y="121"/>
                      <a:pt x="81" y="121"/>
                    </a:cubicBezTo>
                    <a:cubicBezTo>
                      <a:pt x="81" y="121"/>
                      <a:pt x="81" y="121"/>
                      <a:pt x="81" y="121"/>
                    </a:cubicBezTo>
                    <a:cubicBezTo>
                      <a:pt x="91" y="121"/>
                      <a:pt x="99" y="118"/>
                      <a:pt x="105" y="112"/>
                    </a:cubicBezTo>
                    <a:cubicBezTo>
                      <a:pt x="123" y="95"/>
                      <a:pt x="116" y="58"/>
                      <a:pt x="90" y="29"/>
                    </a:cubicBezTo>
                    <a:close/>
                    <a:moveTo>
                      <a:pt x="29" y="88"/>
                    </a:moveTo>
                    <a:cubicBezTo>
                      <a:pt x="14" y="71"/>
                      <a:pt x="6" y="51"/>
                      <a:pt x="6" y="34"/>
                    </a:cubicBezTo>
                    <a:cubicBezTo>
                      <a:pt x="22" y="31"/>
                      <a:pt x="43" y="40"/>
                      <a:pt x="60" y="56"/>
                    </a:cubicBezTo>
                    <a:cubicBezTo>
                      <a:pt x="79" y="75"/>
                      <a:pt x="88" y="100"/>
                      <a:pt x="82" y="116"/>
                    </a:cubicBezTo>
                    <a:cubicBezTo>
                      <a:pt x="82" y="116"/>
                      <a:pt x="82" y="116"/>
                      <a:pt x="81" y="116"/>
                    </a:cubicBezTo>
                    <a:cubicBezTo>
                      <a:pt x="81" y="116"/>
                      <a:pt x="81" y="116"/>
                      <a:pt x="81" y="116"/>
                    </a:cubicBezTo>
                    <a:cubicBezTo>
                      <a:pt x="65" y="116"/>
                      <a:pt x="45" y="106"/>
                      <a:pt x="29" y="88"/>
                    </a:cubicBezTo>
                    <a:close/>
                    <a:moveTo>
                      <a:pt x="101" y="109"/>
                    </a:moveTo>
                    <a:cubicBezTo>
                      <a:pt x="97" y="113"/>
                      <a:pt x="91" y="116"/>
                      <a:pt x="83" y="116"/>
                    </a:cubicBezTo>
                    <a:cubicBezTo>
                      <a:pt x="90" y="99"/>
                      <a:pt x="80" y="74"/>
                      <a:pt x="61" y="55"/>
                    </a:cubicBezTo>
                    <a:cubicBezTo>
                      <a:pt x="44" y="38"/>
                      <a:pt x="23" y="30"/>
                      <a:pt x="6" y="32"/>
                    </a:cubicBezTo>
                    <a:cubicBezTo>
                      <a:pt x="7" y="24"/>
                      <a:pt x="10" y="17"/>
                      <a:pt x="15" y="12"/>
                    </a:cubicBezTo>
                    <a:cubicBezTo>
                      <a:pt x="20" y="7"/>
                      <a:pt x="27" y="5"/>
                      <a:pt x="35" y="5"/>
                    </a:cubicBezTo>
                    <a:cubicBezTo>
                      <a:pt x="35" y="5"/>
                      <a:pt x="36" y="5"/>
                      <a:pt x="36" y="5"/>
                    </a:cubicBezTo>
                    <a:cubicBezTo>
                      <a:pt x="53" y="5"/>
                      <a:pt x="72" y="16"/>
                      <a:pt x="87" y="33"/>
                    </a:cubicBezTo>
                    <a:cubicBezTo>
                      <a:pt x="111" y="59"/>
                      <a:pt x="117" y="93"/>
                      <a:pt x="101" y="10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48" name="Google Shape;1448;p30"/>
            <p:cNvSpPr/>
            <p:nvPr/>
          </p:nvSpPr>
          <p:spPr>
            <a:xfrm>
              <a:off x="1560915" y="4032742"/>
              <a:ext cx="1673700" cy="274500"/>
            </a:xfrm>
            <a:prstGeom prst="ellipse">
              <a:avLst/>
            </a:prstGeom>
            <a:solidFill>
              <a:srgbClr val="403952">
                <a:alpha val="18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49" name="Google Shape;1449;p30"/>
            <p:cNvGrpSpPr/>
            <p:nvPr/>
          </p:nvGrpSpPr>
          <p:grpSpPr>
            <a:xfrm rot="-5985728" flipH="1">
              <a:off x="1981979" y="3166115"/>
              <a:ext cx="831842" cy="1596476"/>
              <a:chOff x="2007405" y="1973016"/>
              <a:chExt cx="984268" cy="1889271"/>
            </a:xfrm>
          </p:grpSpPr>
          <p:sp>
            <p:nvSpPr>
              <p:cNvPr id="1450" name="Google Shape;1450;p30"/>
              <p:cNvSpPr/>
              <p:nvPr/>
            </p:nvSpPr>
            <p:spPr>
              <a:xfrm>
                <a:off x="2394690" y="1981043"/>
                <a:ext cx="321066" cy="402336"/>
              </a:xfrm>
              <a:custGeom>
                <a:avLst/>
                <a:gdLst/>
                <a:ahLst/>
                <a:cxnLst/>
                <a:rect l="l" t="t" r="r" b="b"/>
                <a:pathLst>
                  <a:path w="236" h="297" extrusionOk="0">
                    <a:moveTo>
                      <a:pt x="4" y="132"/>
                    </a:moveTo>
                    <a:cubicBezTo>
                      <a:pt x="0" y="185"/>
                      <a:pt x="15" y="238"/>
                      <a:pt x="28" y="295"/>
                    </a:cubicBezTo>
                    <a:cubicBezTo>
                      <a:pt x="40" y="296"/>
                      <a:pt x="56" y="297"/>
                      <a:pt x="77" y="297"/>
                    </a:cubicBezTo>
                    <a:cubicBezTo>
                      <a:pt x="142" y="297"/>
                      <a:pt x="161" y="289"/>
                      <a:pt x="161" y="289"/>
                    </a:cubicBezTo>
                    <a:cubicBezTo>
                      <a:pt x="236" y="81"/>
                      <a:pt x="170" y="21"/>
                      <a:pt x="119" y="4"/>
                    </a:cubicBezTo>
                    <a:cubicBezTo>
                      <a:pt x="119" y="4"/>
                      <a:pt x="119" y="4"/>
                      <a:pt x="119" y="4"/>
                    </a:cubicBezTo>
                    <a:cubicBezTo>
                      <a:pt x="116" y="4"/>
                      <a:pt x="15" y="0"/>
                      <a:pt x="4" y="132"/>
                    </a:cubicBezTo>
                    <a:close/>
                    <a:moveTo>
                      <a:pt x="160" y="235"/>
                    </a:moveTo>
                    <a:cubicBezTo>
                      <a:pt x="158" y="248"/>
                      <a:pt x="150" y="258"/>
                      <a:pt x="141" y="257"/>
                    </a:cubicBezTo>
                    <a:cubicBezTo>
                      <a:pt x="131" y="255"/>
                      <a:pt x="125" y="244"/>
                      <a:pt x="127" y="231"/>
                    </a:cubicBezTo>
                    <a:cubicBezTo>
                      <a:pt x="128" y="219"/>
                      <a:pt x="137" y="209"/>
                      <a:pt x="146" y="210"/>
                    </a:cubicBezTo>
                    <a:cubicBezTo>
                      <a:pt x="155" y="211"/>
                      <a:pt x="161" y="223"/>
                      <a:pt x="160" y="235"/>
                    </a:cubicBezTo>
                    <a:close/>
                    <a:moveTo>
                      <a:pt x="128" y="30"/>
                    </a:moveTo>
                    <a:cubicBezTo>
                      <a:pt x="149" y="26"/>
                      <a:pt x="171" y="59"/>
                      <a:pt x="178" y="102"/>
                    </a:cubicBezTo>
                    <a:cubicBezTo>
                      <a:pt x="185" y="145"/>
                      <a:pt x="175" y="183"/>
                      <a:pt x="154" y="186"/>
                    </a:cubicBezTo>
                    <a:cubicBezTo>
                      <a:pt x="133" y="189"/>
                      <a:pt x="119" y="156"/>
                      <a:pt x="112" y="113"/>
                    </a:cubicBezTo>
                    <a:cubicBezTo>
                      <a:pt x="105" y="70"/>
                      <a:pt x="107" y="33"/>
                      <a:pt x="128" y="3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1" name="Google Shape;1451;p30"/>
              <p:cNvSpPr/>
              <p:nvPr/>
            </p:nvSpPr>
            <p:spPr>
              <a:xfrm>
                <a:off x="2447867" y="2440567"/>
                <a:ext cx="144480" cy="100333"/>
              </a:xfrm>
              <a:custGeom>
                <a:avLst/>
                <a:gdLst/>
                <a:ahLst/>
                <a:cxnLst/>
                <a:rect l="l" t="t" r="r" b="b"/>
                <a:pathLst>
                  <a:path w="106" h="74" extrusionOk="0">
                    <a:moveTo>
                      <a:pt x="0" y="7"/>
                    </a:moveTo>
                    <a:cubicBezTo>
                      <a:pt x="4" y="29"/>
                      <a:pt x="7" y="51"/>
                      <a:pt x="8" y="73"/>
                    </a:cubicBezTo>
                    <a:cubicBezTo>
                      <a:pt x="16" y="74"/>
                      <a:pt x="26" y="74"/>
                      <a:pt x="38" y="74"/>
                    </a:cubicBezTo>
                    <a:cubicBezTo>
                      <a:pt x="78" y="74"/>
                      <a:pt x="100" y="68"/>
                      <a:pt x="100" y="68"/>
                    </a:cubicBezTo>
                    <a:cubicBezTo>
                      <a:pt x="100" y="68"/>
                      <a:pt x="100" y="68"/>
                      <a:pt x="100" y="68"/>
                    </a:cubicBezTo>
                    <a:cubicBezTo>
                      <a:pt x="99" y="47"/>
                      <a:pt x="100" y="24"/>
                      <a:pt x="106" y="0"/>
                    </a:cubicBezTo>
                    <a:cubicBezTo>
                      <a:pt x="106" y="0"/>
                      <a:pt x="92" y="9"/>
                      <a:pt x="38" y="9"/>
                    </a:cubicBezTo>
                    <a:cubicBezTo>
                      <a:pt x="22" y="9"/>
                      <a:pt x="10" y="8"/>
                      <a:pt x="0" y="7"/>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2" name="Google Shape;1452;p30"/>
              <p:cNvSpPr/>
              <p:nvPr/>
            </p:nvSpPr>
            <p:spPr>
              <a:xfrm>
                <a:off x="2456897" y="2532873"/>
                <a:ext cx="135450" cy="68226"/>
              </a:xfrm>
              <a:custGeom>
                <a:avLst/>
                <a:gdLst/>
                <a:ahLst/>
                <a:cxnLst/>
                <a:rect l="l" t="t" r="r" b="b"/>
                <a:pathLst>
                  <a:path w="99" h="50" extrusionOk="0">
                    <a:moveTo>
                      <a:pt x="31" y="6"/>
                    </a:moveTo>
                    <a:cubicBezTo>
                      <a:pt x="19" y="6"/>
                      <a:pt x="9" y="6"/>
                      <a:pt x="1" y="5"/>
                    </a:cubicBezTo>
                    <a:cubicBezTo>
                      <a:pt x="1" y="19"/>
                      <a:pt x="1" y="33"/>
                      <a:pt x="0" y="48"/>
                    </a:cubicBezTo>
                    <a:cubicBezTo>
                      <a:pt x="8" y="49"/>
                      <a:pt x="19" y="50"/>
                      <a:pt x="31" y="50"/>
                    </a:cubicBezTo>
                    <a:cubicBezTo>
                      <a:pt x="80" y="50"/>
                      <a:pt x="99" y="39"/>
                      <a:pt x="99" y="39"/>
                    </a:cubicBezTo>
                    <a:cubicBezTo>
                      <a:pt x="96" y="26"/>
                      <a:pt x="94" y="14"/>
                      <a:pt x="93" y="0"/>
                    </a:cubicBezTo>
                    <a:cubicBezTo>
                      <a:pt x="93" y="0"/>
                      <a:pt x="93" y="0"/>
                      <a:pt x="93" y="0"/>
                    </a:cubicBezTo>
                    <a:cubicBezTo>
                      <a:pt x="93" y="0"/>
                      <a:pt x="71" y="6"/>
                      <a:pt x="31"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3" name="Google Shape;1453;p30"/>
              <p:cNvSpPr/>
              <p:nvPr/>
            </p:nvSpPr>
            <p:spPr>
              <a:xfrm>
                <a:off x="2218104" y="2586049"/>
                <a:ext cx="773568" cy="1272221"/>
              </a:xfrm>
              <a:custGeom>
                <a:avLst/>
                <a:gdLst/>
                <a:ahLst/>
                <a:cxnLst/>
                <a:rect l="l" t="t" r="r" b="b"/>
                <a:pathLst>
                  <a:path w="569" h="937" extrusionOk="0">
                    <a:moveTo>
                      <a:pt x="275" y="0"/>
                    </a:moveTo>
                    <a:cubicBezTo>
                      <a:pt x="275" y="0"/>
                      <a:pt x="256" y="11"/>
                      <a:pt x="207" y="11"/>
                    </a:cubicBezTo>
                    <a:cubicBezTo>
                      <a:pt x="195" y="11"/>
                      <a:pt x="184" y="10"/>
                      <a:pt x="176" y="9"/>
                    </a:cubicBezTo>
                    <a:cubicBezTo>
                      <a:pt x="172" y="52"/>
                      <a:pt x="160" y="98"/>
                      <a:pt x="134" y="147"/>
                    </a:cubicBezTo>
                    <a:cubicBezTo>
                      <a:pt x="0" y="406"/>
                      <a:pt x="37" y="802"/>
                      <a:pt x="147" y="934"/>
                    </a:cubicBezTo>
                    <a:cubicBezTo>
                      <a:pt x="164" y="935"/>
                      <a:pt x="183" y="937"/>
                      <a:pt x="207" y="937"/>
                    </a:cubicBezTo>
                    <a:cubicBezTo>
                      <a:pt x="313" y="937"/>
                      <a:pt x="349" y="913"/>
                      <a:pt x="349" y="913"/>
                    </a:cubicBezTo>
                    <a:cubicBezTo>
                      <a:pt x="569" y="332"/>
                      <a:pt x="319" y="189"/>
                      <a:pt x="275" y="0"/>
                    </a:cubicBezTo>
                    <a:close/>
                    <a:moveTo>
                      <a:pt x="321" y="199"/>
                    </a:moveTo>
                    <a:cubicBezTo>
                      <a:pt x="314" y="202"/>
                      <a:pt x="304" y="193"/>
                      <a:pt x="299" y="179"/>
                    </a:cubicBezTo>
                    <a:cubicBezTo>
                      <a:pt x="294" y="165"/>
                      <a:pt x="297" y="152"/>
                      <a:pt x="304" y="149"/>
                    </a:cubicBezTo>
                    <a:cubicBezTo>
                      <a:pt x="311" y="147"/>
                      <a:pt x="321" y="156"/>
                      <a:pt x="326" y="170"/>
                    </a:cubicBezTo>
                    <a:cubicBezTo>
                      <a:pt x="331" y="184"/>
                      <a:pt x="328" y="197"/>
                      <a:pt x="321" y="199"/>
                    </a:cubicBezTo>
                    <a:close/>
                    <a:moveTo>
                      <a:pt x="355" y="821"/>
                    </a:moveTo>
                    <a:cubicBezTo>
                      <a:pt x="351" y="836"/>
                      <a:pt x="343" y="847"/>
                      <a:pt x="337" y="846"/>
                    </a:cubicBezTo>
                    <a:cubicBezTo>
                      <a:pt x="331" y="844"/>
                      <a:pt x="328" y="831"/>
                      <a:pt x="332" y="815"/>
                    </a:cubicBezTo>
                    <a:cubicBezTo>
                      <a:pt x="335" y="800"/>
                      <a:pt x="343" y="789"/>
                      <a:pt x="350" y="790"/>
                    </a:cubicBezTo>
                    <a:cubicBezTo>
                      <a:pt x="356" y="792"/>
                      <a:pt x="358" y="805"/>
                      <a:pt x="355" y="821"/>
                    </a:cubicBezTo>
                    <a:close/>
                    <a:moveTo>
                      <a:pt x="355" y="766"/>
                    </a:moveTo>
                    <a:cubicBezTo>
                      <a:pt x="340" y="766"/>
                      <a:pt x="342" y="622"/>
                      <a:pt x="337" y="488"/>
                    </a:cubicBezTo>
                    <a:cubicBezTo>
                      <a:pt x="332" y="354"/>
                      <a:pt x="315" y="243"/>
                      <a:pt x="337" y="225"/>
                    </a:cubicBezTo>
                    <a:cubicBezTo>
                      <a:pt x="355" y="211"/>
                      <a:pt x="401" y="354"/>
                      <a:pt x="406" y="488"/>
                    </a:cubicBezTo>
                    <a:cubicBezTo>
                      <a:pt x="411" y="622"/>
                      <a:pt x="378" y="767"/>
                      <a:pt x="355" y="766"/>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4" name="Google Shape;1454;p30"/>
              <p:cNvSpPr/>
              <p:nvPr/>
            </p:nvSpPr>
            <p:spPr>
              <a:xfrm>
                <a:off x="2432817" y="2373344"/>
                <a:ext cx="180599" cy="79263"/>
              </a:xfrm>
              <a:custGeom>
                <a:avLst/>
                <a:gdLst/>
                <a:ahLst/>
                <a:cxnLst/>
                <a:rect l="l" t="t" r="r" b="b"/>
                <a:pathLst>
                  <a:path w="133" h="59" extrusionOk="0">
                    <a:moveTo>
                      <a:pt x="0" y="6"/>
                    </a:moveTo>
                    <a:cubicBezTo>
                      <a:pt x="4" y="23"/>
                      <a:pt x="8" y="40"/>
                      <a:pt x="11" y="57"/>
                    </a:cubicBezTo>
                    <a:cubicBezTo>
                      <a:pt x="21" y="58"/>
                      <a:pt x="33" y="59"/>
                      <a:pt x="49" y="59"/>
                    </a:cubicBezTo>
                    <a:cubicBezTo>
                      <a:pt x="103" y="59"/>
                      <a:pt x="117" y="50"/>
                      <a:pt x="117" y="50"/>
                    </a:cubicBezTo>
                    <a:cubicBezTo>
                      <a:pt x="120" y="37"/>
                      <a:pt x="124" y="25"/>
                      <a:pt x="129" y="11"/>
                    </a:cubicBezTo>
                    <a:cubicBezTo>
                      <a:pt x="130" y="7"/>
                      <a:pt x="132" y="4"/>
                      <a:pt x="133" y="0"/>
                    </a:cubicBezTo>
                    <a:cubicBezTo>
                      <a:pt x="133" y="0"/>
                      <a:pt x="114" y="8"/>
                      <a:pt x="49" y="8"/>
                    </a:cubicBezTo>
                    <a:cubicBezTo>
                      <a:pt x="28" y="8"/>
                      <a:pt x="12" y="7"/>
                      <a:pt x="0"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5" name="Google Shape;1455;p30"/>
              <p:cNvSpPr/>
              <p:nvPr/>
            </p:nvSpPr>
            <p:spPr>
              <a:xfrm>
                <a:off x="2246197" y="1977029"/>
                <a:ext cx="310030" cy="404341"/>
              </a:xfrm>
              <a:custGeom>
                <a:avLst/>
                <a:gdLst/>
                <a:ahLst/>
                <a:cxnLst/>
                <a:rect l="l" t="t" r="r" b="b"/>
                <a:pathLst>
                  <a:path w="228" h="298" extrusionOk="0">
                    <a:moveTo>
                      <a:pt x="113" y="135"/>
                    </a:moveTo>
                    <a:cubicBezTo>
                      <a:pt x="124" y="3"/>
                      <a:pt x="225" y="7"/>
                      <a:pt x="228" y="7"/>
                    </a:cubicBezTo>
                    <a:cubicBezTo>
                      <a:pt x="210" y="1"/>
                      <a:pt x="194" y="0"/>
                      <a:pt x="186" y="0"/>
                    </a:cubicBezTo>
                    <a:cubicBezTo>
                      <a:pt x="154" y="0"/>
                      <a:pt x="0" y="11"/>
                      <a:pt x="101" y="292"/>
                    </a:cubicBezTo>
                    <a:cubicBezTo>
                      <a:pt x="101" y="292"/>
                      <a:pt x="110" y="295"/>
                      <a:pt x="137" y="298"/>
                    </a:cubicBezTo>
                    <a:cubicBezTo>
                      <a:pt x="124" y="241"/>
                      <a:pt x="109" y="188"/>
                      <a:pt x="113" y="13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6" name="Google Shape;1456;p30"/>
              <p:cNvSpPr/>
              <p:nvPr/>
            </p:nvSpPr>
            <p:spPr>
              <a:xfrm>
                <a:off x="2405727" y="2440567"/>
                <a:ext cx="53177" cy="99330"/>
              </a:xfrm>
              <a:custGeom>
                <a:avLst/>
                <a:gdLst/>
                <a:ahLst/>
                <a:cxnLst/>
                <a:rect l="l" t="t" r="r" b="b"/>
                <a:pathLst>
                  <a:path w="39" h="73" extrusionOk="0">
                    <a:moveTo>
                      <a:pt x="39" y="73"/>
                    </a:moveTo>
                    <a:cubicBezTo>
                      <a:pt x="38" y="51"/>
                      <a:pt x="35" y="29"/>
                      <a:pt x="31" y="7"/>
                    </a:cubicBezTo>
                    <a:cubicBezTo>
                      <a:pt x="7" y="5"/>
                      <a:pt x="0" y="0"/>
                      <a:pt x="0" y="0"/>
                    </a:cubicBezTo>
                    <a:cubicBezTo>
                      <a:pt x="6" y="24"/>
                      <a:pt x="7" y="47"/>
                      <a:pt x="6" y="68"/>
                    </a:cubicBezTo>
                    <a:cubicBezTo>
                      <a:pt x="6" y="68"/>
                      <a:pt x="6" y="68"/>
                      <a:pt x="6" y="68"/>
                    </a:cubicBezTo>
                    <a:cubicBezTo>
                      <a:pt x="6" y="68"/>
                      <a:pt x="17" y="71"/>
                      <a:pt x="39" y="7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7" name="Google Shape;1457;p30"/>
              <p:cNvSpPr/>
              <p:nvPr/>
            </p:nvSpPr>
            <p:spPr>
              <a:xfrm>
                <a:off x="2405727" y="2532873"/>
                <a:ext cx="53177" cy="65217"/>
              </a:xfrm>
              <a:custGeom>
                <a:avLst/>
                <a:gdLst/>
                <a:ahLst/>
                <a:cxnLst/>
                <a:rect l="l" t="t" r="r" b="b"/>
                <a:pathLst>
                  <a:path w="39" h="48" extrusionOk="0">
                    <a:moveTo>
                      <a:pt x="39" y="5"/>
                    </a:moveTo>
                    <a:cubicBezTo>
                      <a:pt x="17" y="3"/>
                      <a:pt x="6" y="0"/>
                      <a:pt x="6" y="0"/>
                    </a:cubicBezTo>
                    <a:cubicBezTo>
                      <a:pt x="6" y="0"/>
                      <a:pt x="6" y="0"/>
                      <a:pt x="6" y="0"/>
                    </a:cubicBezTo>
                    <a:cubicBezTo>
                      <a:pt x="5" y="14"/>
                      <a:pt x="3" y="26"/>
                      <a:pt x="0" y="39"/>
                    </a:cubicBezTo>
                    <a:cubicBezTo>
                      <a:pt x="0" y="39"/>
                      <a:pt x="11" y="45"/>
                      <a:pt x="38" y="48"/>
                    </a:cubicBezTo>
                    <a:cubicBezTo>
                      <a:pt x="39" y="33"/>
                      <a:pt x="39" y="19"/>
                      <a:pt x="39" y="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8" name="Google Shape;1458;p30"/>
              <p:cNvSpPr/>
              <p:nvPr/>
            </p:nvSpPr>
            <p:spPr>
              <a:xfrm>
                <a:off x="2007405" y="2586049"/>
                <a:ext cx="449492" cy="1268209"/>
              </a:xfrm>
              <a:custGeom>
                <a:avLst/>
                <a:gdLst/>
                <a:ahLst/>
                <a:cxnLst/>
                <a:rect l="l" t="t" r="r" b="b"/>
                <a:pathLst>
                  <a:path w="331" h="934" extrusionOk="0">
                    <a:moveTo>
                      <a:pt x="289" y="147"/>
                    </a:moveTo>
                    <a:cubicBezTo>
                      <a:pt x="315" y="98"/>
                      <a:pt x="327" y="52"/>
                      <a:pt x="331" y="9"/>
                    </a:cubicBezTo>
                    <a:cubicBezTo>
                      <a:pt x="304" y="6"/>
                      <a:pt x="293" y="0"/>
                      <a:pt x="293" y="0"/>
                    </a:cubicBezTo>
                    <a:cubicBezTo>
                      <a:pt x="250" y="189"/>
                      <a:pt x="0" y="332"/>
                      <a:pt x="220" y="913"/>
                    </a:cubicBezTo>
                    <a:cubicBezTo>
                      <a:pt x="220" y="913"/>
                      <a:pt x="242" y="928"/>
                      <a:pt x="302" y="934"/>
                    </a:cubicBezTo>
                    <a:cubicBezTo>
                      <a:pt x="192" y="802"/>
                      <a:pt x="155" y="406"/>
                      <a:pt x="289" y="14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9" name="Google Shape;1459;p30"/>
              <p:cNvSpPr/>
              <p:nvPr/>
            </p:nvSpPr>
            <p:spPr>
              <a:xfrm>
                <a:off x="2383654" y="2373344"/>
                <a:ext cx="64213" cy="77257"/>
              </a:xfrm>
              <a:custGeom>
                <a:avLst/>
                <a:gdLst/>
                <a:ahLst/>
                <a:cxnLst/>
                <a:rect l="l" t="t" r="r" b="b"/>
                <a:pathLst>
                  <a:path w="47" h="57" extrusionOk="0">
                    <a:moveTo>
                      <a:pt x="36" y="6"/>
                    </a:moveTo>
                    <a:cubicBezTo>
                      <a:pt x="9" y="3"/>
                      <a:pt x="0" y="0"/>
                      <a:pt x="0" y="0"/>
                    </a:cubicBezTo>
                    <a:cubicBezTo>
                      <a:pt x="2" y="4"/>
                      <a:pt x="3" y="7"/>
                      <a:pt x="5" y="11"/>
                    </a:cubicBezTo>
                    <a:cubicBezTo>
                      <a:pt x="10" y="25"/>
                      <a:pt x="13" y="37"/>
                      <a:pt x="16" y="50"/>
                    </a:cubicBezTo>
                    <a:cubicBezTo>
                      <a:pt x="16" y="50"/>
                      <a:pt x="23" y="55"/>
                      <a:pt x="47" y="57"/>
                    </a:cubicBezTo>
                    <a:cubicBezTo>
                      <a:pt x="44" y="40"/>
                      <a:pt x="40" y="23"/>
                      <a:pt x="36"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0" name="Google Shape;1460;p30"/>
              <p:cNvSpPr/>
              <p:nvPr/>
            </p:nvSpPr>
            <p:spPr>
              <a:xfrm>
                <a:off x="2537163" y="2016159"/>
                <a:ext cx="109363" cy="220732"/>
              </a:xfrm>
              <a:custGeom>
                <a:avLst/>
                <a:gdLst/>
                <a:ahLst/>
                <a:cxnLst/>
                <a:rect l="l" t="t" r="r" b="b"/>
                <a:pathLst>
                  <a:path w="80" h="163" extrusionOk="0">
                    <a:moveTo>
                      <a:pt x="7" y="87"/>
                    </a:moveTo>
                    <a:cubicBezTo>
                      <a:pt x="14" y="130"/>
                      <a:pt x="28" y="163"/>
                      <a:pt x="49" y="160"/>
                    </a:cubicBezTo>
                    <a:cubicBezTo>
                      <a:pt x="70" y="157"/>
                      <a:pt x="80" y="119"/>
                      <a:pt x="73" y="76"/>
                    </a:cubicBezTo>
                    <a:cubicBezTo>
                      <a:pt x="66" y="33"/>
                      <a:pt x="44" y="0"/>
                      <a:pt x="23" y="4"/>
                    </a:cubicBezTo>
                    <a:cubicBezTo>
                      <a:pt x="2" y="7"/>
                      <a:pt x="0" y="44"/>
                      <a:pt x="7" y="8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1" name="Google Shape;1461;p30"/>
              <p:cNvSpPr/>
              <p:nvPr/>
            </p:nvSpPr>
            <p:spPr>
              <a:xfrm>
                <a:off x="2564253" y="2263981"/>
                <a:ext cx="49164" cy="67223"/>
              </a:xfrm>
              <a:custGeom>
                <a:avLst/>
                <a:gdLst/>
                <a:ahLst/>
                <a:cxnLst/>
                <a:rect l="l" t="t" r="r" b="b"/>
                <a:pathLst>
                  <a:path w="36" h="49" extrusionOk="0">
                    <a:moveTo>
                      <a:pt x="21" y="1"/>
                    </a:moveTo>
                    <a:cubicBezTo>
                      <a:pt x="12" y="0"/>
                      <a:pt x="3" y="10"/>
                      <a:pt x="2" y="22"/>
                    </a:cubicBezTo>
                    <a:cubicBezTo>
                      <a:pt x="0" y="35"/>
                      <a:pt x="6" y="46"/>
                      <a:pt x="16" y="48"/>
                    </a:cubicBezTo>
                    <a:cubicBezTo>
                      <a:pt x="25" y="49"/>
                      <a:pt x="33" y="39"/>
                      <a:pt x="35" y="26"/>
                    </a:cubicBezTo>
                    <a:cubicBezTo>
                      <a:pt x="36" y="14"/>
                      <a:pt x="30" y="2"/>
                      <a:pt x="21" y="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2" name="Google Shape;1462;p30"/>
              <p:cNvSpPr/>
              <p:nvPr/>
            </p:nvSpPr>
            <p:spPr>
              <a:xfrm>
                <a:off x="2646527" y="2873001"/>
                <a:ext cx="130433" cy="754503"/>
              </a:xfrm>
              <a:custGeom>
                <a:avLst/>
                <a:gdLst/>
                <a:ahLst/>
                <a:cxnLst/>
                <a:rect l="l" t="t" r="r" b="b"/>
                <a:pathLst>
                  <a:path w="96" h="556" extrusionOk="0">
                    <a:moveTo>
                      <a:pt x="91" y="277"/>
                    </a:moveTo>
                    <a:cubicBezTo>
                      <a:pt x="86" y="143"/>
                      <a:pt x="40" y="0"/>
                      <a:pt x="22" y="14"/>
                    </a:cubicBezTo>
                    <a:cubicBezTo>
                      <a:pt x="0" y="32"/>
                      <a:pt x="17" y="143"/>
                      <a:pt x="22" y="277"/>
                    </a:cubicBezTo>
                    <a:cubicBezTo>
                      <a:pt x="27" y="411"/>
                      <a:pt x="25" y="555"/>
                      <a:pt x="40" y="555"/>
                    </a:cubicBezTo>
                    <a:cubicBezTo>
                      <a:pt x="63" y="556"/>
                      <a:pt x="96" y="411"/>
                      <a:pt x="91" y="27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3" name="Google Shape;1463;p30"/>
              <p:cNvSpPr/>
              <p:nvPr/>
            </p:nvSpPr>
            <p:spPr>
              <a:xfrm>
                <a:off x="2617430" y="2785712"/>
                <a:ext cx="50167" cy="74246"/>
              </a:xfrm>
              <a:custGeom>
                <a:avLst/>
                <a:gdLst/>
                <a:ahLst/>
                <a:cxnLst/>
                <a:rect l="l" t="t" r="r" b="b"/>
                <a:pathLst>
                  <a:path w="37" h="55" extrusionOk="0">
                    <a:moveTo>
                      <a:pt x="32" y="23"/>
                    </a:moveTo>
                    <a:cubicBezTo>
                      <a:pt x="27" y="9"/>
                      <a:pt x="17" y="0"/>
                      <a:pt x="10" y="2"/>
                    </a:cubicBezTo>
                    <a:cubicBezTo>
                      <a:pt x="3" y="5"/>
                      <a:pt x="0" y="18"/>
                      <a:pt x="5" y="32"/>
                    </a:cubicBezTo>
                    <a:cubicBezTo>
                      <a:pt x="10" y="46"/>
                      <a:pt x="20" y="55"/>
                      <a:pt x="27" y="52"/>
                    </a:cubicBezTo>
                    <a:cubicBezTo>
                      <a:pt x="34" y="50"/>
                      <a:pt x="37" y="37"/>
                      <a:pt x="32" y="2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4" name="Google Shape;1464;p30"/>
              <p:cNvSpPr/>
              <p:nvPr/>
            </p:nvSpPr>
            <p:spPr>
              <a:xfrm>
                <a:off x="2246197" y="1977029"/>
                <a:ext cx="310030" cy="404341"/>
              </a:xfrm>
              <a:custGeom>
                <a:avLst/>
                <a:gdLst/>
                <a:ahLst/>
                <a:cxnLst/>
                <a:rect l="l" t="t" r="r" b="b"/>
                <a:pathLst>
                  <a:path w="228" h="298" extrusionOk="0">
                    <a:moveTo>
                      <a:pt x="113" y="135"/>
                    </a:moveTo>
                    <a:cubicBezTo>
                      <a:pt x="124" y="3"/>
                      <a:pt x="225" y="7"/>
                      <a:pt x="228" y="7"/>
                    </a:cubicBezTo>
                    <a:cubicBezTo>
                      <a:pt x="210" y="1"/>
                      <a:pt x="194" y="0"/>
                      <a:pt x="186" y="0"/>
                    </a:cubicBezTo>
                    <a:cubicBezTo>
                      <a:pt x="154" y="0"/>
                      <a:pt x="0" y="11"/>
                      <a:pt x="101" y="292"/>
                    </a:cubicBezTo>
                    <a:cubicBezTo>
                      <a:pt x="101" y="292"/>
                      <a:pt x="110" y="295"/>
                      <a:pt x="137" y="298"/>
                    </a:cubicBezTo>
                    <a:cubicBezTo>
                      <a:pt x="124" y="241"/>
                      <a:pt x="109" y="188"/>
                      <a:pt x="113" y="135"/>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5" name="Google Shape;1465;p30"/>
              <p:cNvSpPr/>
              <p:nvPr/>
            </p:nvSpPr>
            <p:spPr>
              <a:xfrm>
                <a:off x="2405727" y="2532873"/>
                <a:ext cx="53177" cy="65217"/>
              </a:xfrm>
              <a:custGeom>
                <a:avLst/>
                <a:gdLst/>
                <a:ahLst/>
                <a:cxnLst/>
                <a:rect l="l" t="t" r="r" b="b"/>
                <a:pathLst>
                  <a:path w="39" h="48" extrusionOk="0">
                    <a:moveTo>
                      <a:pt x="39" y="5"/>
                    </a:moveTo>
                    <a:cubicBezTo>
                      <a:pt x="17" y="3"/>
                      <a:pt x="6" y="0"/>
                      <a:pt x="6" y="0"/>
                    </a:cubicBezTo>
                    <a:cubicBezTo>
                      <a:pt x="6" y="0"/>
                      <a:pt x="6" y="0"/>
                      <a:pt x="6" y="0"/>
                    </a:cubicBezTo>
                    <a:cubicBezTo>
                      <a:pt x="5" y="14"/>
                      <a:pt x="3" y="26"/>
                      <a:pt x="0" y="39"/>
                    </a:cubicBezTo>
                    <a:cubicBezTo>
                      <a:pt x="0" y="39"/>
                      <a:pt x="11" y="45"/>
                      <a:pt x="38" y="48"/>
                    </a:cubicBezTo>
                    <a:cubicBezTo>
                      <a:pt x="39" y="33"/>
                      <a:pt x="39" y="19"/>
                      <a:pt x="39" y="5"/>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6" name="Google Shape;1466;p30"/>
              <p:cNvSpPr/>
              <p:nvPr/>
            </p:nvSpPr>
            <p:spPr>
              <a:xfrm>
                <a:off x="2007405" y="2586049"/>
                <a:ext cx="449492" cy="1268209"/>
              </a:xfrm>
              <a:custGeom>
                <a:avLst/>
                <a:gdLst/>
                <a:ahLst/>
                <a:cxnLst/>
                <a:rect l="l" t="t" r="r" b="b"/>
                <a:pathLst>
                  <a:path w="331" h="934" extrusionOk="0">
                    <a:moveTo>
                      <a:pt x="289" y="147"/>
                    </a:moveTo>
                    <a:cubicBezTo>
                      <a:pt x="315" y="98"/>
                      <a:pt x="327" y="52"/>
                      <a:pt x="331" y="9"/>
                    </a:cubicBezTo>
                    <a:cubicBezTo>
                      <a:pt x="304" y="6"/>
                      <a:pt x="293" y="0"/>
                      <a:pt x="293" y="0"/>
                    </a:cubicBezTo>
                    <a:cubicBezTo>
                      <a:pt x="250" y="189"/>
                      <a:pt x="0" y="332"/>
                      <a:pt x="220" y="913"/>
                    </a:cubicBezTo>
                    <a:cubicBezTo>
                      <a:pt x="220" y="913"/>
                      <a:pt x="242" y="928"/>
                      <a:pt x="302" y="934"/>
                    </a:cubicBezTo>
                    <a:cubicBezTo>
                      <a:pt x="192" y="802"/>
                      <a:pt x="155" y="406"/>
                      <a:pt x="289" y="147"/>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7" name="Google Shape;1467;p30"/>
              <p:cNvSpPr/>
              <p:nvPr/>
            </p:nvSpPr>
            <p:spPr>
              <a:xfrm>
                <a:off x="2383654" y="2373344"/>
                <a:ext cx="64213" cy="77257"/>
              </a:xfrm>
              <a:custGeom>
                <a:avLst/>
                <a:gdLst/>
                <a:ahLst/>
                <a:cxnLst/>
                <a:rect l="l" t="t" r="r" b="b"/>
                <a:pathLst>
                  <a:path w="47" h="57" extrusionOk="0">
                    <a:moveTo>
                      <a:pt x="36" y="6"/>
                    </a:moveTo>
                    <a:cubicBezTo>
                      <a:pt x="9" y="3"/>
                      <a:pt x="0" y="0"/>
                      <a:pt x="0" y="0"/>
                    </a:cubicBezTo>
                    <a:cubicBezTo>
                      <a:pt x="2" y="4"/>
                      <a:pt x="3" y="7"/>
                      <a:pt x="5" y="11"/>
                    </a:cubicBezTo>
                    <a:cubicBezTo>
                      <a:pt x="10" y="25"/>
                      <a:pt x="13" y="37"/>
                      <a:pt x="16" y="50"/>
                    </a:cubicBezTo>
                    <a:cubicBezTo>
                      <a:pt x="16" y="50"/>
                      <a:pt x="23" y="55"/>
                      <a:pt x="47" y="57"/>
                    </a:cubicBezTo>
                    <a:cubicBezTo>
                      <a:pt x="44" y="40"/>
                      <a:pt x="40" y="23"/>
                      <a:pt x="36" y="6"/>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8" name="Google Shape;1468;p30"/>
              <p:cNvSpPr/>
              <p:nvPr/>
            </p:nvSpPr>
            <p:spPr>
              <a:xfrm rot="842175">
                <a:off x="2669717" y="3659902"/>
                <a:ext cx="30923" cy="74654"/>
              </a:xfrm>
              <a:prstGeom prst="ellipse">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69" name="Google Shape;1469;p30"/>
              <p:cNvSpPr/>
              <p:nvPr/>
            </p:nvSpPr>
            <p:spPr>
              <a:xfrm>
                <a:off x="2084661" y="1973016"/>
                <a:ext cx="827748" cy="1889271"/>
              </a:xfrm>
              <a:custGeom>
                <a:avLst/>
                <a:gdLst/>
                <a:ahLst/>
                <a:cxnLst/>
                <a:rect l="l" t="t" r="r" b="b"/>
                <a:pathLst>
                  <a:path w="609" h="1392" extrusionOk="0">
                    <a:moveTo>
                      <a:pt x="534" y="869"/>
                    </a:moveTo>
                    <a:cubicBezTo>
                      <a:pt x="520" y="748"/>
                      <a:pt x="475" y="664"/>
                      <a:pt x="436" y="590"/>
                    </a:cubicBezTo>
                    <a:cubicBezTo>
                      <a:pt x="410" y="542"/>
                      <a:pt x="387" y="498"/>
                      <a:pt x="376" y="451"/>
                    </a:cubicBezTo>
                    <a:cubicBezTo>
                      <a:pt x="373" y="438"/>
                      <a:pt x="371" y="426"/>
                      <a:pt x="370" y="413"/>
                    </a:cubicBezTo>
                    <a:cubicBezTo>
                      <a:pt x="369" y="391"/>
                      <a:pt x="371" y="368"/>
                      <a:pt x="376" y="345"/>
                    </a:cubicBezTo>
                    <a:cubicBezTo>
                      <a:pt x="379" y="333"/>
                      <a:pt x="383" y="320"/>
                      <a:pt x="387" y="307"/>
                    </a:cubicBezTo>
                    <a:cubicBezTo>
                      <a:pt x="389" y="304"/>
                      <a:pt x="390" y="300"/>
                      <a:pt x="392" y="296"/>
                    </a:cubicBezTo>
                    <a:cubicBezTo>
                      <a:pt x="434" y="180"/>
                      <a:pt x="437" y="96"/>
                      <a:pt x="402" y="46"/>
                    </a:cubicBezTo>
                    <a:cubicBezTo>
                      <a:pt x="373" y="5"/>
                      <a:pt x="324" y="0"/>
                      <a:pt x="305" y="0"/>
                    </a:cubicBezTo>
                    <a:cubicBezTo>
                      <a:pt x="285" y="0"/>
                      <a:pt x="237" y="5"/>
                      <a:pt x="207" y="46"/>
                    </a:cubicBezTo>
                    <a:cubicBezTo>
                      <a:pt x="172" y="96"/>
                      <a:pt x="176" y="180"/>
                      <a:pt x="218" y="296"/>
                    </a:cubicBezTo>
                    <a:cubicBezTo>
                      <a:pt x="219" y="300"/>
                      <a:pt x="220" y="304"/>
                      <a:pt x="222" y="307"/>
                    </a:cubicBezTo>
                    <a:cubicBezTo>
                      <a:pt x="227" y="320"/>
                      <a:pt x="231" y="333"/>
                      <a:pt x="233" y="345"/>
                    </a:cubicBezTo>
                    <a:cubicBezTo>
                      <a:pt x="239" y="368"/>
                      <a:pt x="240" y="391"/>
                      <a:pt x="239" y="413"/>
                    </a:cubicBezTo>
                    <a:cubicBezTo>
                      <a:pt x="238" y="426"/>
                      <a:pt x="236" y="438"/>
                      <a:pt x="233" y="451"/>
                    </a:cubicBezTo>
                    <a:cubicBezTo>
                      <a:pt x="223" y="498"/>
                      <a:pt x="199" y="542"/>
                      <a:pt x="174" y="590"/>
                    </a:cubicBezTo>
                    <a:cubicBezTo>
                      <a:pt x="134" y="664"/>
                      <a:pt x="89" y="748"/>
                      <a:pt x="75" y="869"/>
                    </a:cubicBezTo>
                    <a:cubicBezTo>
                      <a:pt x="58" y="1009"/>
                      <a:pt x="86" y="1172"/>
                      <a:pt x="160" y="1366"/>
                    </a:cubicBezTo>
                    <a:cubicBezTo>
                      <a:pt x="160" y="1367"/>
                      <a:pt x="160" y="1367"/>
                      <a:pt x="161" y="1368"/>
                    </a:cubicBezTo>
                    <a:cubicBezTo>
                      <a:pt x="163" y="1369"/>
                      <a:pt x="199" y="1392"/>
                      <a:pt x="305" y="1392"/>
                    </a:cubicBezTo>
                    <a:cubicBezTo>
                      <a:pt x="410" y="1392"/>
                      <a:pt x="447" y="1369"/>
                      <a:pt x="448" y="1368"/>
                    </a:cubicBezTo>
                    <a:cubicBezTo>
                      <a:pt x="449" y="1367"/>
                      <a:pt x="449" y="1367"/>
                      <a:pt x="449" y="1366"/>
                    </a:cubicBezTo>
                    <a:cubicBezTo>
                      <a:pt x="523" y="1172"/>
                      <a:pt x="551" y="1009"/>
                      <a:pt x="534" y="869"/>
                    </a:cubicBezTo>
                    <a:close/>
                    <a:moveTo>
                      <a:pt x="364" y="413"/>
                    </a:moveTo>
                    <a:cubicBezTo>
                      <a:pt x="357" y="415"/>
                      <a:pt x="336" y="418"/>
                      <a:pt x="305" y="418"/>
                    </a:cubicBezTo>
                    <a:cubicBezTo>
                      <a:pt x="273" y="418"/>
                      <a:pt x="252" y="415"/>
                      <a:pt x="245" y="413"/>
                    </a:cubicBezTo>
                    <a:cubicBezTo>
                      <a:pt x="246" y="391"/>
                      <a:pt x="245" y="370"/>
                      <a:pt x="240" y="347"/>
                    </a:cubicBezTo>
                    <a:cubicBezTo>
                      <a:pt x="247" y="350"/>
                      <a:pt x="266" y="355"/>
                      <a:pt x="305" y="355"/>
                    </a:cubicBezTo>
                    <a:cubicBezTo>
                      <a:pt x="344" y="355"/>
                      <a:pt x="362" y="350"/>
                      <a:pt x="369" y="347"/>
                    </a:cubicBezTo>
                    <a:cubicBezTo>
                      <a:pt x="365" y="370"/>
                      <a:pt x="363" y="391"/>
                      <a:pt x="364" y="413"/>
                    </a:cubicBezTo>
                    <a:close/>
                    <a:moveTo>
                      <a:pt x="212" y="50"/>
                    </a:moveTo>
                    <a:cubicBezTo>
                      <a:pt x="240" y="10"/>
                      <a:pt x="286" y="6"/>
                      <a:pt x="305" y="6"/>
                    </a:cubicBezTo>
                    <a:cubicBezTo>
                      <a:pt x="323" y="6"/>
                      <a:pt x="370" y="10"/>
                      <a:pt x="397" y="50"/>
                    </a:cubicBezTo>
                    <a:cubicBezTo>
                      <a:pt x="431" y="98"/>
                      <a:pt x="427" y="180"/>
                      <a:pt x="386" y="294"/>
                    </a:cubicBezTo>
                    <a:cubicBezTo>
                      <a:pt x="386" y="294"/>
                      <a:pt x="386" y="294"/>
                      <a:pt x="386" y="295"/>
                    </a:cubicBezTo>
                    <a:cubicBezTo>
                      <a:pt x="379" y="297"/>
                      <a:pt x="356" y="302"/>
                      <a:pt x="305" y="302"/>
                    </a:cubicBezTo>
                    <a:cubicBezTo>
                      <a:pt x="253" y="302"/>
                      <a:pt x="231" y="297"/>
                      <a:pt x="223" y="295"/>
                    </a:cubicBezTo>
                    <a:cubicBezTo>
                      <a:pt x="223" y="294"/>
                      <a:pt x="223" y="294"/>
                      <a:pt x="223" y="294"/>
                    </a:cubicBezTo>
                    <a:cubicBezTo>
                      <a:pt x="182" y="180"/>
                      <a:pt x="178" y="98"/>
                      <a:pt x="212" y="50"/>
                    </a:cubicBezTo>
                    <a:close/>
                    <a:moveTo>
                      <a:pt x="227" y="305"/>
                    </a:moveTo>
                    <a:cubicBezTo>
                      <a:pt x="226" y="303"/>
                      <a:pt x="225" y="300"/>
                      <a:pt x="224" y="297"/>
                    </a:cubicBezTo>
                    <a:cubicBezTo>
                      <a:pt x="233" y="299"/>
                      <a:pt x="256" y="304"/>
                      <a:pt x="305" y="304"/>
                    </a:cubicBezTo>
                    <a:cubicBezTo>
                      <a:pt x="354" y="304"/>
                      <a:pt x="376" y="299"/>
                      <a:pt x="385" y="297"/>
                    </a:cubicBezTo>
                    <a:cubicBezTo>
                      <a:pt x="384" y="300"/>
                      <a:pt x="383" y="303"/>
                      <a:pt x="382" y="305"/>
                    </a:cubicBezTo>
                    <a:cubicBezTo>
                      <a:pt x="377" y="319"/>
                      <a:pt x="373" y="332"/>
                      <a:pt x="370" y="344"/>
                    </a:cubicBezTo>
                    <a:cubicBezTo>
                      <a:pt x="370" y="344"/>
                      <a:pt x="370" y="345"/>
                      <a:pt x="370" y="345"/>
                    </a:cubicBezTo>
                    <a:cubicBezTo>
                      <a:pt x="364" y="348"/>
                      <a:pt x="346" y="353"/>
                      <a:pt x="305" y="353"/>
                    </a:cubicBezTo>
                    <a:cubicBezTo>
                      <a:pt x="263" y="353"/>
                      <a:pt x="245" y="348"/>
                      <a:pt x="239" y="345"/>
                    </a:cubicBezTo>
                    <a:cubicBezTo>
                      <a:pt x="239" y="345"/>
                      <a:pt x="239" y="344"/>
                      <a:pt x="239" y="344"/>
                    </a:cubicBezTo>
                    <a:cubicBezTo>
                      <a:pt x="236" y="332"/>
                      <a:pt x="232" y="318"/>
                      <a:pt x="227" y="305"/>
                    </a:cubicBezTo>
                    <a:close/>
                    <a:moveTo>
                      <a:pt x="245" y="415"/>
                    </a:moveTo>
                    <a:cubicBezTo>
                      <a:pt x="252" y="417"/>
                      <a:pt x="273" y="420"/>
                      <a:pt x="305" y="420"/>
                    </a:cubicBezTo>
                    <a:cubicBezTo>
                      <a:pt x="336" y="420"/>
                      <a:pt x="357" y="417"/>
                      <a:pt x="365" y="415"/>
                    </a:cubicBezTo>
                    <a:cubicBezTo>
                      <a:pt x="365" y="427"/>
                      <a:pt x="367" y="440"/>
                      <a:pt x="370" y="452"/>
                    </a:cubicBezTo>
                    <a:cubicBezTo>
                      <a:pt x="364" y="455"/>
                      <a:pt x="343" y="462"/>
                      <a:pt x="305" y="462"/>
                    </a:cubicBezTo>
                    <a:cubicBezTo>
                      <a:pt x="266" y="462"/>
                      <a:pt x="246" y="455"/>
                      <a:pt x="239" y="452"/>
                    </a:cubicBezTo>
                    <a:cubicBezTo>
                      <a:pt x="242" y="439"/>
                      <a:pt x="244" y="427"/>
                      <a:pt x="245" y="415"/>
                    </a:cubicBezTo>
                    <a:close/>
                    <a:moveTo>
                      <a:pt x="444" y="1363"/>
                    </a:moveTo>
                    <a:cubicBezTo>
                      <a:pt x="438" y="1367"/>
                      <a:pt x="400" y="1386"/>
                      <a:pt x="305" y="1386"/>
                    </a:cubicBezTo>
                    <a:cubicBezTo>
                      <a:pt x="209" y="1386"/>
                      <a:pt x="171" y="1367"/>
                      <a:pt x="165" y="1363"/>
                    </a:cubicBezTo>
                    <a:cubicBezTo>
                      <a:pt x="0" y="928"/>
                      <a:pt x="99" y="742"/>
                      <a:pt x="179" y="592"/>
                    </a:cubicBezTo>
                    <a:cubicBezTo>
                      <a:pt x="204" y="545"/>
                      <a:pt x="228" y="501"/>
                      <a:pt x="239" y="454"/>
                    </a:cubicBezTo>
                    <a:cubicBezTo>
                      <a:pt x="246" y="457"/>
                      <a:pt x="266" y="464"/>
                      <a:pt x="305" y="464"/>
                    </a:cubicBezTo>
                    <a:cubicBezTo>
                      <a:pt x="343" y="464"/>
                      <a:pt x="364" y="457"/>
                      <a:pt x="371" y="454"/>
                    </a:cubicBezTo>
                    <a:cubicBezTo>
                      <a:pt x="382" y="501"/>
                      <a:pt x="405" y="545"/>
                      <a:pt x="430" y="592"/>
                    </a:cubicBezTo>
                    <a:cubicBezTo>
                      <a:pt x="510" y="742"/>
                      <a:pt x="609" y="928"/>
                      <a:pt x="444" y="136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70" name="Google Shape;1470;p30"/>
            <p:cNvGrpSpPr/>
            <p:nvPr/>
          </p:nvGrpSpPr>
          <p:grpSpPr>
            <a:xfrm>
              <a:off x="3361507" y="2712697"/>
              <a:ext cx="532526" cy="458843"/>
              <a:chOff x="3178292" y="2978351"/>
              <a:chExt cx="478589" cy="412369"/>
            </a:xfrm>
          </p:grpSpPr>
          <p:sp>
            <p:nvSpPr>
              <p:cNvPr id="1471" name="Google Shape;1471;p30"/>
              <p:cNvSpPr/>
              <p:nvPr/>
            </p:nvSpPr>
            <p:spPr>
              <a:xfrm>
                <a:off x="3499358" y="3221157"/>
                <a:ext cx="157523" cy="169563"/>
              </a:xfrm>
              <a:custGeom>
                <a:avLst/>
                <a:gdLst/>
                <a:ahLst/>
                <a:cxnLst/>
                <a:rect l="l" t="t" r="r" b="b"/>
                <a:pathLst>
                  <a:path w="116" h="125" extrusionOk="0">
                    <a:moveTo>
                      <a:pt x="85" y="37"/>
                    </a:moveTo>
                    <a:cubicBezTo>
                      <a:pt x="109" y="65"/>
                      <a:pt x="116" y="100"/>
                      <a:pt x="99" y="117"/>
                    </a:cubicBezTo>
                    <a:cubicBezTo>
                      <a:pt x="93" y="122"/>
                      <a:pt x="86" y="125"/>
                      <a:pt x="77" y="125"/>
                    </a:cubicBezTo>
                    <a:cubicBezTo>
                      <a:pt x="86" y="108"/>
                      <a:pt x="77" y="82"/>
                      <a:pt x="56" y="61"/>
                    </a:cubicBezTo>
                    <a:cubicBezTo>
                      <a:pt x="38" y="44"/>
                      <a:pt x="16" y="36"/>
                      <a:pt x="0" y="39"/>
                    </a:cubicBezTo>
                    <a:cubicBezTo>
                      <a:pt x="0" y="30"/>
                      <a:pt x="3" y="22"/>
                      <a:pt x="9" y="16"/>
                    </a:cubicBezTo>
                    <a:cubicBezTo>
                      <a:pt x="26" y="0"/>
                      <a:pt x="60" y="9"/>
                      <a:pt x="85" y="37"/>
                    </a:cubicBezTo>
                    <a:close/>
                  </a:path>
                </a:pathLst>
              </a:custGeom>
              <a:solidFill>
                <a:srgbClr val="333333">
                  <a:alpha val="333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2" name="Google Shape;1472;p30"/>
              <p:cNvSpPr/>
              <p:nvPr/>
            </p:nvSpPr>
            <p:spPr>
              <a:xfrm>
                <a:off x="3497351" y="3270320"/>
                <a:ext cx="118393" cy="120399"/>
              </a:xfrm>
              <a:custGeom>
                <a:avLst/>
                <a:gdLst/>
                <a:ahLst/>
                <a:cxnLst/>
                <a:rect l="l" t="t" r="r" b="b"/>
                <a:pathLst>
                  <a:path w="87" h="89" extrusionOk="0">
                    <a:moveTo>
                      <a:pt x="57" y="25"/>
                    </a:moveTo>
                    <a:cubicBezTo>
                      <a:pt x="78" y="46"/>
                      <a:pt x="87" y="72"/>
                      <a:pt x="78" y="89"/>
                    </a:cubicBezTo>
                    <a:cubicBezTo>
                      <a:pt x="62" y="89"/>
                      <a:pt x="41" y="79"/>
                      <a:pt x="24" y="60"/>
                    </a:cubicBezTo>
                    <a:cubicBezTo>
                      <a:pt x="8" y="42"/>
                      <a:pt x="0" y="21"/>
                      <a:pt x="1" y="3"/>
                    </a:cubicBezTo>
                    <a:cubicBezTo>
                      <a:pt x="17" y="0"/>
                      <a:pt x="39" y="8"/>
                      <a:pt x="57" y="25"/>
                    </a:cubicBezTo>
                    <a:close/>
                  </a:path>
                </a:pathLst>
              </a:custGeom>
              <a:solidFill>
                <a:srgbClr val="333333">
                  <a:alpha val="333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3" name="Google Shape;1473;p30"/>
              <p:cNvSpPr/>
              <p:nvPr/>
            </p:nvSpPr>
            <p:spPr>
              <a:xfrm>
                <a:off x="3465245" y="3024504"/>
                <a:ext cx="116387" cy="106353"/>
              </a:xfrm>
              <a:custGeom>
                <a:avLst/>
                <a:gdLst/>
                <a:ahLst/>
                <a:cxnLst/>
                <a:rect l="l" t="t" r="r" b="b"/>
                <a:pathLst>
                  <a:path w="86" h="78" extrusionOk="0">
                    <a:moveTo>
                      <a:pt x="58" y="22"/>
                    </a:moveTo>
                    <a:cubicBezTo>
                      <a:pt x="77" y="38"/>
                      <a:pt x="86" y="59"/>
                      <a:pt x="82" y="75"/>
                    </a:cubicBezTo>
                    <a:cubicBezTo>
                      <a:pt x="67" y="78"/>
                      <a:pt x="46" y="72"/>
                      <a:pt x="28" y="57"/>
                    </a:cubicBezTo>
                    <a:cubicBezTo>
                      <a:pt x="10" y="42"/>
                      <a:pt x="0" y="23"/>
                      <a:pt x="1" y="7"/>
                    </a:cubicBezTo>
                    <a:cubicBezTo>
                      <a:pt x="16" y="0"/>
                      <a:pt x="39" y="6"/>
                      <a:pt x="58" y="22"/>
                    </a:cubicBezTo>
                    <a:close/>
                  </a:path>
                </a:pathLst>
              </a:custGeom>
              <a:solidFill>
                <a:srgbClr val="333333">
                  <a:alpha val="333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4" name="Google Shape;1474;p30"/>
              <p:cNvSpPr/>
              <p:nvPr/>
            </p:nvSpPr>
            <p:spPr>
              <a:xfrm>
                <a:off x="3466248" y="2986378"/>
                <a:ext cx="152506" cy="140466"/>
              </a:xfrm>
              <a:custGeom>
                <a:avLst/>
                <a:gdLst/>
                <a:ahLst/>
                <a:cxnLst/>
                <a:rect l="l" t="t" r="r" b="b"/>
                <a:pathLst>
                  <a:path w="112" h="103" extrusionOk="0">
                    <a:moveTo>
                      <a:pt x="78" y="25"/>
                    </a:moveTo>
                    <a:cubicBezTo>
                      <a:pt x="103" y="46"/>
                      <a:pt x="112" y="77"/>
                      <a:pt x="98" y="94"/>
                    </a:cubicBezTo>
                    <a:cubicBezTo>
                      <a:pt x="94" y="99"/>
                      <a:pt x="88" y="102"/>
                      <a:pt x="81" y="103"/>
                    </a:cubicBezTo>
                    <a:cubicBezTo>
                      <a:pt x="85" y="87"/>
                      <a:pt x="76" y="66"/>
                      <a:pt x="57" y="50"/>
                    </a:cubicBezTo>
                    <a:cubicBezTo>
                      <a:pt x="38" y="34"/>
                      <a:pt x="15" y="28"/>
                      <a:pt x="0" y="35"/>
                    </a:cubicBezTo>
                    <a:cubicBezTo>
                      <a:pt x="0" y="28"/>
                      <a:pt x="2" y="21"/>
                      <a:pt x="6" y="16"/>
                    </a:cubicBezTo>
                    <a:cubicBezTo>
                      <a:pt x="20" y="0"/>
                      <a:pt x="52" y="3"/>
                      <a:pt x="78" y="25"/>
                    </a:cubicBezTo>
                    <a:close/>
                  </a:path>
                </a:pathLst>
              </a:custGeom>
              <a:solidFill>
                <a:srgbClr val="333333">
                  <a:alpha val="333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5" name="Google Shape;1475;p30"/>
              <p:cNvSpPr/>
              <p:nvPr/>
            </p:nvSpPr>
            <p:spPr>
              <a:xfrm>
                <a:off x="3178292" y="2978351"/>
                <a:ext cx="180599" cy="141470"/>
              </a:xfrm>
              <a:custGeom>
                <a:avLst/>
                <a:gdLst/>
                <a:ahLst/>
                <a:cxnLst/>
                <a:rect l="l" t="t" r="r" b="b"/>
                <a:pathLst>
                  <a:path w="133" h="104" extrusionOk="0">
                    <a:moveTo>
                      <a:pt x="86" y="20"/>
                    </a:moveTo>
                    <a:cubicBezTo>
                      <a:pt x="118" y="39"/>
                      <a:pt x="133" y="71"/>
                      <a:pt x="120" y="90"/>
                    </a:cubicBezTo>
                    <a:cubicBezTo>
                      <a:pt x="115" y="97"/>
                      <a:pt x="108" y="102"/>
                      <a:pt x="99" y="104"/>
                    </a:cubicBezTo>
                    <a:cubicBezTo>
                      <a:pt x="100" y="87"/>
                      <a:pt x="88" y="67"/>
                      <a:pt x="67" y="52"/>
                    </a:cubicBezTo>
                    <a:cubicBezTo>
                      <a:pt x="44" y="35"/>
                      <a:pt x="16" y="31"/>
                      <a:pt x="1" y="42"/>
                    </a:cubicBezTo>
                    <a:cubicBezTo>
                      <a:pt x="0" y="34"/>
                      <a:pt x="1" y="26"/>
                      <a:pt x="5" y="20"/>
                    </a:cubicBezTo>
                    <a:cubicBezTo>
                      <a:pt x="18" y="0"/>
                      <a:pt x="55" y="0"/>
                      <a:pt x="86" y="20"/>
                    </a:cubicBezTo>
                    <a:close/>
                  </a:path>
                </a:pathLst>
              </a:custGeom>
              <a:solidFill>
                <a:srgbClr val="333333">
                  <a:alpha val="333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6" name="Google Shape;1476;p30"/>
              <p:cNvSpPr/>
              <p:nvPr/>
            </p:nvSpPr>
            <p:spPr>
              <a:xfrm>
                <a:off x="3179295" y="3020491"/>
                <a:ext cx="134446" cy="104346"/>
              </a:xfrm>
              <a:custGeom>
                <a:avLst/>
                <a:gdLst/>
                <a:ahLst/>
                <a:cxnLst/>
                <a:rect l="l" t="t" r="r" b="b"/>
                <a:pathLst>
                  <a:path w="99" h="77" extrusionOk="0">
                    <a:moveTo>
                      <a:pt x="66" y="21"/>
                    </a:moveTo>
                    <a:cubicBezTo>
                      <a:pt x="87" y="36"/>
                      <a:pt x="99" y="56"/>
                      <a:pt x="98" y="73"/>
                    </a:cubicBezTo>
                    <a:cubicBezTo>
                      <a:pt x="81" y="77"/>
                      <a:pt x="58" y="72"/>
                      <a:pt x="38" y="59"/>
                    </a:cubicBezTo>
                    <a:cubicBezTo>
                      <a:pt x="17" y="46"/>
                      <a:pt x="3" y="28"/>
                      <a:pt x="0" y="11"/>
                    </a:cubicBezTo>
                    <a:cubicBezTo>
                      <a:pt x="15" y="0"/>
                      <a:pt x="43" y="4"/>
                      <a:pt x="66" y="21"/>
                    </a:cubicBezTo>
                    <a:close/>
                  </a:path>
                </a:pathLst>
              </a:custGeom>
              <a:solidFill>
                <a:srgbClr val="333333">
                  <a:alpha val="333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 name="TextBox 2">
            <a:extLst>
              <a:ext uri="{FF2B5EF4-FFF2-40B4-BE49-F238E27FC236}">
                <a16:creationId xmlns:a16="http://schemas.microsoft.com/office/drawing/2014/main" id="{B2E9DACB-FEB0-6A1A-BE24-61B8C9441473}"/>
              </a:ext>
            </a:extLst>
          </p:cNvPr>
          <p:cNvSpPr txBox="1"/>
          <p:nvPr/>
        </p:nvSpPr>
        <p:spPr>
          <a:xfrm>
            <a:off x="483219" y="3961976"/>
            <a:ext cx="4616604" cy="338554"/>
          </a:xfrm>
          <a:prstGeom prst="rect">
            <a:avLst/>
          </a:prstGeom>
          <a:noFill/>
        </p:spPr>
        <p:txBody>
          <a:bodyPr wrap="square">
            <a:spAutoFit/>
          </a:bodyPr>
          <a:lstStyle/>
          <a:p>
            <a:r>
              <a:rPr lang="en-CA" sz="1600" dirty="0">
                <a:solidFill>
                  <a:schemeClr val="tx1"/>
                </a:solidFill>
                <a:latin typeface="Pacifico" panose="00000500000000000000" pitchFamily="2" charset="0"/>
              </a:rPr>
              <a:t>Created by </a:t>
            </a:r>
            <a:r>
              <a:rPr lang="en-CA" sz="1600" dirty="0" err="1">
                <a:solidFill>
                  <a:schemeClr val="tx1"/>
                </a:solidFill>
                <a:latin typeface="Pacifico" panose="00000500000000000000" pitchFamily="2" charset="0"/>
              </a:rPr>
              <a:t>Jenil</a:t>
            </a:r>
            <a:r>
              <a:rPr lang="en-CA" sz="1600" dirty="0">
                <a:solidFill>
                  <a:schemeClr val="tx1"/>
                </a:solidFill>
                <a:latin typeface="Pacifico" panose="00000500000000000000" pitchFamily="2" charset="0"/>
              </a:rPr>
              <a:t> </a:t>
            </a:r>
            <a:r>
              <a:rPr lang="en-CA" sz="1600" dirty="0" err="1">
                <a:solidFill>
                  <a:schemeClr val="tx1"/>
                </a:solidFill>
                <a:latin typeface="Pacifico" panose="00000500000000000000" pitchFamily="2" charset="0"/>
              </a:rPr>
              <a:t>Jhala</a:t>
            </a:r>
            <a:r>
              <a:rPr lang="en-CA" sz="1600" dirty="0">
                <a:solidFill>
                  <a:schemeClr val="tx1"/>
                </a:solidFill>
                <a:latin typeface="Pacifico" panose="00000500000000000000" pitchFamily="2" charset="0"/>
              </a:rPr>
              <a:t> &amp; Shreya Ghimire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04"/>
        <p:cNvGrpSpPr/>
        <p:nvPr/>
      </p:nvGrpSpPr>
      <p:grpSpPr>
        <a:xfrm>
          <a:off x="0" y="0"/>
          <a:ext cx="0" cy="0"/>
          <a:chOff x="0" y="0"/>
          <a:chExt cx="0" cy="0"/>
        </a:xfrm>
      </p:grpSpPr>
      <p:sp>
        <p:nvSpPr>
          <p:cNvPr id="4" name="TextBox 3">
            <a:extLst>
              <a:ext uri="{FF2B5EF4-FFF2-40B4-BE49-F238E27FC236}">
                <a16:creationId xmlns:a16="http://schemas.microsoft.com/office/drawing/2014/main" id="{2815F121-A238-960B-7929-7B2E6C92EC57}"/>
              </a:ext>
            </a:extLst>
          </p:cNvPr>
          <p:cNvSpPr txBox="1"/>
          <p:nvPr/>
        </p:nvSpPr>
        <p:spPr>
          <a:xfrm>
            <a:off x="512544" y="350881"/>
            <a:ext cx="1278673" cy="338554"/>
          </a:xfrm>
          <a:prstGeom prst="rect">
            <a:avLst/>
          </a:prstGeom>
          <a:noFill/>
        </p:spPr>
        <p:txBody>
          <a:bodyPr wrap="square" rtlCol="0">
            <a:spAutoFit/>
          </a:bodyPr>
          <a:lstStyle/>
          <a:p>
            <a:pPr marL="285750" indent="-285750">
              <a:buFont typeface="Arial" panose="020B0604020202020204" pitchFamily="34" charset="0"/>
              <a:buChar char="•"/>
            </a:pPr>
            <a:r>
              <a:rPr lang="en-CA" sz="1600" dirty="0">
                <a:solidFill>
                  <a:schemeClr val="tx1"/>
                </a:solidFill>
                <a:latin typeface="Pacifico" panose="00000500000000000000" pitchFamily="2" charset="0"/>
              </a:rPr>
              <a:t>Game1:</a:t>
            </a:r>
          </a:p>
        </p:txBody>
      </p:sp>
      <p:sp>
        <p:nvSpPr>
          <p:cNvPr id="5" name="TextBox 4">
            <a:extLst>
              <a:ext uri="{FF2B5EF4-FFF2-40B4-BE49-F238E27FC236}">
                <a16:creationId xmlns:a16="http://schemas.microsoft.com/office/drawing/2014/main" id="{FAA76AA4-C384-D2F0-FD28-95946A0659C3}"/>
              </a:ext>
            </a:extLst>
          </p:cNvPr>
          <p:cNvSpPr txBox="1"/>
          <p:nvPr/>
        </p:nvSpPr>
        <p:spPr>
          <a:xfrm>
            <a:off x="2497873" y="322494"/>
            <a:ext cx="4304371" cy="307777"/>
          </a:xfrm>
          <a:prstGeom prst="rect">
            <a:avLst/>
          </a:prstGeom>
          <a:noFill/>
        </p:spPr>
        <p:txBody>
          <a:bodyPr wrap="square" rtlCol="0">
            <a:spAutoFit/>
          </a:bodyPr>
          <a:lstStyle/>
          <a:p>
            <a:r>
              <a:rPr lang="en-US" dirty="0">
                <a:solidFill>
                  <a:schemeClr val="tx1"/>
                </a:solidFill>
                <a:latin typeface="Amasis MT Pro Medium" panose="02040604050005020304" pitchFamily="18" charset="0"/>
              </a:rPr>
              <a:t>Main controller managing screens and gameplay.</a:t>
            </a:r>
            <a:endParaRPr lang="en-CA" dirty="0">
              <a:solidFill>
                <a:schemeClr val="tx1"/>
              </a:solidFill>
              <a:latin typeface="Amasis MT Pro Medium" panose="02040604050005020304" pitchFamily="18" charset="0"/>
            </a:endParaRPr>
          </a:p>
        </p:txBody>
      </p:sp>
      <p:sp>
        <p:nvSpPr>
          <p:cNvPr id="8" name="Rectangle 3">
            <a:extLst>
              <a:ext uri="{FF2B5EF4-FFF2-40B4-BE49-F238E27FC236}">
                <a16:creationId xmlns:a16="http://schemas.microsoft.com/office/drawing/2014/main" id="{DA8E9A00-5EB2-12EB-9475-094A4FB6FEEF}"/>
              </a:ext>
            </a:extLst>
          </p:cNvPr>
          <p:cNvSpPr>
            <a:spLocks noChangeArrowheads="1"/>
          </p:cNvSpPr>
          <p:nvPr/>
        </p:nvSpPr>
        <p:spPr bwMode="auto">
          <a:xfrm>
            <a:off x="512544" y="800675"/>
            <a:ext cx="203613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CA" sz="1600" dirty="0" err="1">
                <a:solidFill>
                  <a:schemeClr val="tx1"/>
                </a:solidFill>
                <a:latin typeface="Pacifico" panose="00000500000000000000" pitchFamily="2" charset="0"/>
              </a:rPr>
              <a:t>IScreen</a:t>
            </a:r>
            <a:r>
              <a:rPr lang="en-CA" sz="1600" dirty="0">
                <a:solidFill>
                  <a:schemeClr val="tx1"/>
                </a:solidFill>
                <a:latin typeface="Pacifico" panose="00000500000000000000" pitchFamily="2" charset="0"/>
              </a:rPr>
              <a:t> Interface:</a:t>
            </a:r>
            <a:endParaRPr kumimoji="0" lang="en-US" altLang="en-US" sz="1600" b="0" i="0" u="none" strike="noStrike" cap="none" normalizeH="0" baseline="0" dirty="0">
              <a:ln>
                <a:noFill/>
              </a:ln>
              <a:solidFill>
                <a:schemeClr val="tx1"/>
              </a:solidFill>
              <a:effectLst/>
              <a:latin typeface="Pacifico" panose="00000500000000000000" pitchFamily="2" charset="0"/>
            </a:endParaRPr>
          </a:p>
        </p:txBody>
      </p:sp>
      <p:sp>
        <p:nvSpPr>
          <p:cNvPr id="13" name="Rectangle 5">
            <a:extLst>
              <a:ext uri="{FF2B5EF4-FFF2-40B4-BE49-F238E27FC236}">
                <a16:creationId xmlns:a16="http://schemas.microsoft.com/office/drawing/2014/main" id="{D44E118E-7B75-E768-063F-7E04ED466491}"/>
              </a:ext>
            </a:extLst>
          </p:cNvPr>
          <p:cNvSpPr>
            <a:spLocks noChangeArrowheads="1"/>
          </p:cNvSpPr>
          <p:nvPr/>
        </p:nvSpPr>
        <p:spPr bwMode="auto">
          <a:xfrm>
            <a:off x="2497873" y="733927"/>
            <a:ext cx="589527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masis MT Pro Medium" panose="02040604050005020304" pitchFamily="18" charset="0"/>
              </a:rPr>
              <a:t>Standardizes methods (</a:t>
            </a:r>
            <a:r>
              <a:rPr kumimoji="0" lang="en-US" altLang="en-US" b="0" i="0" u="none" strike="noStrike" cap="none" normalizeH="0" baseline="0" dirty="0" err="1">
                <a:ln>
                  <a:noFill/>
                </a:ln>
                <a:solidFill>
                  <a:schemeClr val="tx1"/>
                </a:solidFill>
                <a:effectLst/>
                <a:latin typeface="Amasis MT Pro Medium" panose="02040604050005020304" pitchFamily="18" charset="0"/>
              </a:rPr>
              <a:t>LoadContent</a:t>
            </a:r>
            <a:r>
              <a:rPr kumimoji="0" lang="en-US" altLang="en-US" b="0" i="0" u="none" strike="noStrike" cap="none" normalizeH="0" baseline="0" dirty="0">
                <a:ln>
                  <a:noFill/>
                </a:ln>
                <a:solidFill>
                  <a:schemeClr val="tx1"/>
                </a:solidFill>
                <a:effectLst/>
                <a:latin typeface="Amasis MT Pro Medium" panose="02040604050005020304" pitchFamily="18" charset="0"/>
              </a:rPr>
              <a:t>, Update, Draw) for all screens. </a:t>
            </a:r>
          </a:p>
        </p:txBody>
      </p:sp>
      <p:sp>
        <p:nvSpPr>
          <p:cNvPr id="14" name="TextBox 13">
            <a:extLst>
              <a:ext uri="{FF2B5EF4-FFF2-40B4-BE49-F238E27FC236}">
                <a16:creationId xmlns:a16="http://schemas.microsoft.com/office/drawing/2014/main" id="{E58CB38A-66F6-C501-A839-AF44928B6BD2}"/>
              </a:ext>
            </a:extLst>
          </p:cNvPr>
          <p:cNvSpPr txBox="1"/>
          <p:nvPr/>
        </p:nvSpPr>
        <p:spPr>
          <a:xfrm>
            <a:off x="512544" y="1255325"/>
            <a:ext cx="1821367" cy="338554"/>
          </a:xfrm>
          <a:prstGeom prst="rect">
            <a:avLst/>
          </a:prstGeom>
          <a:noFill/>
        </p:spPr>
        <p:txBody>
          <a:bodyPr wrap="square" rtlCol="0">
            <a:spAutoFit/>
          </a:bodyPr>
          <a:lstStyle/>
          <a:p>
            <a:pPr marL="285750" indent="-285750">
              <a:buFont typeface="Arial" panose="020B0604020202020204" pitchFamily="34" charset="0"/>
              <a:buChar char="•"/>
            </a:pPr>
            <a:r>
              <a:rPr lang="en-CA" sz="1600" dirty="0" err="1">
                <a:solidFill>
                  <a:schemeClr val="tx1"/>
                </a:solidFill>
                <a:latin typeface="Pacifico" panose="00000500000000000000" pitchFamily="2" charset="0"/>
              </a:rPr>
              <a:t>MenuScreen</a:t>
            </a:r>
            <a:r>
              <a:rPr lang="en-CA" sz="1600" dirty="0">
                <a:solidFill>
                  <a:schemeClr val="tx1"/>
                </a:solidFill>
                <a:latin typeface="Pacifico" panose="00000500000000000000" pitchFamily="2" charset="0"/>
              </a:rPr>
              <a:t>:</a:t>
            </a:r>
          </a:p>
        </p:txBody>
      </p:sp>
      <p:sp>
        <p:nvSpPr>
          <p:cNvPr id="15" name="TextBox 14">
            <a:extLst>
              <a:ext uri="{FF2B5EF4-FFF2-40B4-BE49-F238E27FC236}">
                <a16:creationId xmlns:a16="http://schemas.microsoft.com/office/drawing/2014/main" id="{D3B3515E-33AE-C174-3410-007730959A88}"/>
              </a:ext>
            </a:extLst>
          </p:cNvPr>
          <p:cNvSpPr txBox="1"/>
          <p:nvPr/>
        </p:nvSpPr>
        <p:spPr>
          <a:xfrm>
            <a:off x="2497873" y="1147936"/>
            <a:ext cx="5493834" cy="307777"/>
          </a:xfrm>
          <a:prstGeom prst="rect">
            <a:avLst/>
          </a:prstGeom>
          <a:noFill/>
        </p:spPr>
        <p:txBody>
          <a:bodyPr wrap="square" rtlCol="0">
            <a:spAutoFit/>
          </a:bodyPr>
          <a:lstStyle/>
          <a:p>
            <a:r>
              <a:rPr lang="en-CA" dirty="0">
                <a:solidFill>
                  <a:schemeClr val="tx1"/>
                </a:solidFill>
                <a:latin typeface="Amasis MT Pro Medium" panose="02040604050005020304" pitchFamily="18" charset="0"/>
              </a:rPr>
              <a:t>Handles menu navigation and transitions.</a:t>
            </a:r>
          </a:p>
        </p:txBody>
      </p:sp>
      <p:sp>
        <p:nvSpPr>
          <p:cNvPr id="16" name="TextBox 15">
            <a:extLst>
              <a:ext uri="{FF2B5EF4-FFF2-40B4-BE49-F238E27FC236}">
                <a16:creationId xmlns:a16="http://schemas.microsoft.com/office/drawing/2014/main" id="{97C2A2C8-920C-79DA-D5EE-8EB0797089AC}"/>
              </a:ext>
            </a:extLst>
          </p:cNvPr>
          <p:cNvSpPr txBox="1"/>
          <p:nvPr/>
        </p:nvSpPr>
        <p:spPr>
          <a:xfrm>
            <a:off x="520389" y="1688410"/>
            <a:ext cx="1821367" cy="338554"/>
          </a:xfrm>
          <a:prstGeom prst="rect">
            <a:avLst/>
          </a:prstGeom>
          <a:noFill/>
        </p:spPr>
        <p:txBody>
          <a:bodyPr wrap="square" rtlCol="0">
            <a:spAutoFit/>
          </a:bodyPr>
          <a:lstStyle/>
          <a:p>
            <a:pPr marL="285750" indent="-285750">
              <a:buFont typeface="Arial" panose="020B0604020202020204" pitchFamily="34" charset="0"/>
              <a:buChar char="•"/>
            </a:pPr>
            <a:r>
              <a:rPr lang="en-CA" sz="1600" b="1" dirty="0">
                <a:solidFill>
                  <a:schemeClr val="tx1"/>
                </a:solidFill>
                <a:latin typeface="Pacifico" panose="00000500000000000000" pitchFamily="2" charset="0"/>
              </a:rPr>
              <a:t>Levels Screen:</a:t>
            </a:r>
            <a:endParaRPr lang="en-CA" sz="1600" dirty="0">
              <a:solidFill>
                <a:schemeClr val="tx1"/>
              </a:solidFill>
              <a:latin typeface="Pacifico" panose="00000500000000000000" pitchFamily="2" charset="0"/>
            </a:endParaRPr>
          </a:p>
        </p:txBody>
      </p:sp>
      <p:sp>
        <p:nvSpPr>
          <p:cNvPr id="17" name="TextBox 16">
            <a:extLst>
              <a:ext uri="{FF2B5EF4-FFF2-40B4-BE49-F238E27FC236}">
                <a16:creationId xmlns:a16="http://schemas.microsoft.com/office/drawing/2014/main" id="{54AB0D1E-9FE8-C08F-A7B6-49C775230102}"/>
              </a:ext>
            </a:extLst>
          </p:cNvPr>
          <p:cNvSpPr txBox="1"/>
          <p:nvPr/>
        </p:nvSpPr>
        <p:spPr>
          <a:xfrm>
            <a:off x="2464419" y="1579640"/>
            <a:ext cx="6281853" cy="523220"/>
          </a:xfrm>
          <a:prstGeom prst="rect">
            <a:avLst/>
          </a:prstGeom>
          <a:noFill/>
        </p:spPr>
        <p:txBody>
          <a:bodyPr wrap="square" rtlCol="0">
            <a:spAutoFit/>
          </a:bodyPr>
          <a:lstStyle/>
          <a:p>
            <a:r>
              <a:rPr lang="en-US" dirty="0">
                <a:solidFill>
                  <a:schemeClr val="tx1"/>
                </a:solidFill>
                <a:latin typeface="Amasis MT Pro Medium" panose="02040604050005020304" pitchFamily="18" charset="0"/>
              </a:rPr>
              <a:t>Manage gameplay for Level 1 and Level 2 using Ball, Pins, </a:t>
            </a:r>
            <a:r>
              <a:rPr lang="en-US" dirty="0" err="1">
                <a:solidFill>
                  <a:schemeClr val="tx1"/>
                </a:solidFill>
                <a:latin typeface="Amasis MT Pro Medium" panose="02040604050005020304" pitchFamily="18" charset="0"/>
              </a:rPr>
              <a:t>CollisionHandler</a:t>
            </a:r>
            <a:r>
              <a:rPr lang="en-US" dirty="0">
                <a:solidFill>
                  <a:schemeClr val="tx1"/>
                </a:solidFill>
                <a:latin typeface="Amasis MT Pro Medium" panose="02040604050005020304" pitchFamily="18" charset="0"/>
              </a:rPr>
              <a:t> and Score.</a:t>
            </a:r>
            <a:endParaRPr lang="en-CA" dirty="0">
              <a:solidFill>
                <a:schemeClr val="tx1"/>
              </a:solidFill>
              <a:latin typeface="Amasis MT Pro Medium" panose="02040604050005020304" pitchFamily="18" charset="0"/>
            </a:endParaRPr>
          </a:p>
        </p:txBody>
      </p:sp>
      <p:sp>
        <p:nvSpPr>
          <p:cNvPr id="19" name="TextBox 18">
            <a:extLst>
              <a:ext uri="{FF2B5EF4-FFF2-40B4-BE49-F238E27FC236}">
                <a16:creationId xmlns:a16="http://schemas.microsoft.com/office/drawing/2014/main" id="{0B720572-5F89-85B4-B619-E7EE53E92125}"/>
              </a:ext>
            </a:extLst>
          </p:cNvPr>
          <p:cNvSpPr txBox="1"/>
          <p:nvPr/>
        </p:nvSpPr>
        <p:spPr>
          <a:xfrm>
            <a:off x="568710" y="2172308"/>
            <a:ext cx="1583474" cy="338554"/>
          </a:xfrm>
          <a:prstGeom prst="rect">
            <a:avLst/>
          </a:prstGeom>
          <a:noFill/>
        </p:spPr>
        <p:txBody>
          <a:bodyPr wrap="square" rtlCol="0">
            <a:spAutoFit/>
          </a:bodyPr>
          <a:lstStyle/>
          <a:p>
            <a:pPr marL="285750" indent="-285750">
              <a:buFont typeface="Arial" panose="020B0604020202020204" pitchFamily="34" charset="0"/>
              <a:buChar char="•"/>
            </a:pPr>
            <a:r>
              <a:rPr lang="en-CA" sz="1600" dirty="0" err="1">
                <a:solidFill>
                  <a:schemeClr val="tx1"/>
                </a:solidFill>
                <a:latin typeface="Pacifico" panose="00000500000000000000" pitchFamily="2" charset="0"/>
              </a:rPr>
              <a:t>ScoreScreen</a:t>
            </a:r>
            <a:r>
              <a:rPr lang="en-CA" sz="1600" dirty="0">
                <a:solidFill>
                  <a:schemeClr val="tx1"/>
                </a:solidFill>
                <a:latin typeface="Pacifico" panose="00000500000000000000" pitchFamily="2" charset="0"/>
              </a:rPr>
              <a:t>:</a:t>
            </a:r>
          </a:p>
        </p:txBody>
      </p:sp>
      <p:sp>
        <p:nvSpPr>
          <p:cNvPr id="20" name="TextBox 19">
            <a:extLst>
              <a:ext uri="{FF2B5EF4-FFF2-40B4-BE49-F238E27FC236}">
                <a16:creationId xmlns:a16="http://schemas.microsoft.com/office/drawing/2014/main" id="{81C622EF-E103-28FC-DB17-1AC928E62A18}"/>
              </a:ext>
            </a:extLst>
          </p:cNvPr>
          <p:cNvSpPr txBox="1"/>
          <p:nvPr/>
        </p:nvSpPr>
        <p:spPr>
          <a:xfrm>
            <a:off x="2464419" y="2223739"/>
            <a:ext cx="6334715" cy="307777"/>
          </a:xfrm>
          <a:prstGeom prst="rect">
            <a:avLst/>
          </a:prstGeom>
          <a:noFill/>
        </p:spPr>
        <p:txBody>
          <a:bodyPr wrap="square" rtlCol="0">
            <a:spAutoFit/>
          </a:bodyPr>
          <a:lstStyle/>
          <a:p>
            <a:r>
              <a:rPr lang="en-US" dirty="0">
                <a:solidFill>
                  <a:schemeClr val="tx1"/>
                </a:solidFill>
                <a:latin typeface="Amasis MT Pro Medium" panose="02040604050005020304" pitchFamily="18" charset="0"/>
              </a:rPr>
              <a:t>Displays current and high scores after gameplay</a:t>
            </a:r>
            <a:r>
              <a:rPr lang="en-US" dirty="0"/>
              <a:t>.</a:t>
            </a:r>
            <a:endParaRPr lang="en-CA" dirty="0"/>
          </a:p>
        </p:txBody>
      </p:sp>
      <p:sp>
        <p:nvSpPr>
          <p:cNvPr id="22" name="TextBox 21">
            <a:extLst>
              <a:ext uri="{FF2B5EF4-FFF2-40B4-BE49-F238E27FC236}">
                <a16:creationId xmlns:a16="http://schemas.microsoft.com/office/drawing/2014/main" id="{9221EF21-DE83-790E-E439-E068096508D8}"/>
              </a:ext>
            </a:extLst>
          </p:cNvPr>
          <p:cNvSpPr txBox="1"/>
          <p:nvPr/>
        </p:nvSpPr>
        <p:spPr>
          <a:xfrm>
            <a:off x="568710" y="2675549"/>
            <a:ext cx="2921621" cy="338554"/>
          </a:xfrm>
          <a:prstGeom prst="rect">
            <a:avLst/>
          </a:prstGeom>
          <a:noFill/>
        </p:spPr>
        <p:txBody>
          <a:bodyPr wrap="square" rtlCol="0">
            <a:spAutoFit/>
          </a:bodyPr>
          <a:lstStyle/>
          <a:p>
            <a:pPr marL="285750" indent="-285750">
              <a:buFont typeface="Arial" panose="020B0604020202020204" pitchFamily="34" charset="0"/>
              <a:buChar char="•"/>
            </a:pPr>
            <a:r>
              <a:rPr lang="en-CA" sz="1600" b="1" dirty="0" err="1">
                <a:solidFill>
                  <a:schemeClr val="tx1"/>
                </a:solidFill>
                <a:latin typeface="Pacifico" panose="00000500000000000000" pitchFamily="2" charset="0"/>
              </a:rPr>
              <a:t>HelpScreen</a:t>
            </a:r>
            <a:r>
              <a:rPr lang="en-CA" sz="1600" dirty="0">
                <a:solidFill>
                  <a:schemeClr val="tx1"/>
                </a:solidFill>
                <a:latin typeface="Pacifico" panose="00000500000000000000" pitchFamily="2" charset="0"/>
              </a:rPr>
              <a:t> &amp; </a:t>
            </a:r>
            <a:r>
              <a:rPr lang="en-CA" sz="1600" b="1" dirty="0" err="1">
                <a:solidFill>
                  <a:schemeClr val="tx1"/>
                </a:solidFill>
                <a:latin typeface="Pacifico" panose="00000500000000000000" pitchFamily="2" charset="0"/>
              </a:rPr>
              <a:t>AboutScreen</a:t>
            </a:r>
            <a:r>
              <a:rPr lang="en-CA" sz="1600" b="1" dirty="0">
                <a:solidFill>
                  <a:schemeClr val="tx1"/>
                </a:solidFill>
                <a:latin typeface="Pacifico" panose="00000500000000000000" pitchFamily="2" charset="0"/>
              </a:rPr>
              <a:t>:</a:t>
            </a:r>
            <a:endParaRPr lang="en-CA" sz="1600" dirty="0">
              <a:solidFill>
                <a:schemeClr val="tx1"/>
              </a:solidFill>
              <a:latin typeface="Pacifico" panose="00000500000000000000" pitchFamily="2" charset="0"/>
            </a:endParaRPr>
          </a:p>
        </p:txBody>
      </p:sp>
      <p:sp>
        <p:nvSpPr>
          <p:cNvPr id="23" name="TextBox 22">
            <a:extLst>
              <a:ext uri="{FF2B5EF4-FFF2-40B4-BE49-F238E27FC236}">
                <a16:creationId xmlns:a16="http://schemas.microsoft.com/office/drawing/2014/main" id="{2CD4FEA6-2E43-1D7B-C7E3-0CF5B5C10ABD}"/>
              </a:ext>
            </a:extLst>
          </p:cNvPr>
          <p:cNvSpPr txBox="1"/>
          <p:nvPr/>
        </p:nvSpPr>
        <p:spPr>
          <a:xfrm>
            <a:off x="3404839" y="2675549"/>
            <a:ext cx="4653776" cy="307777"/>
          </a:xfrm>
          <a:prstGeom prst="rect">
            <a:avLst/>
          </a:prstGeom>
          <a:noFill/>
        </p:spPr>
        <p:txBody>
          <a:bodyPr wrap="square" rtlCol="0">
            <a:spAutoFit/>
          </a:bodyPr>
          <a:lstStyle/>
          <a:p>
            <a:r>
              <a:rPr lang="en-US" dirty="0">
                <a:solidFill>
                  <a:schemeClr val="tx1"/>
                </a:solidFill>
                <a:latin typeface="Amasis MT Pro Medium" panose="02040604050005020304" pitchFamily="18" charset="0"/>
              </a:rPr>
              <a:t>Provide game controls and details</a:t>
            </a:r>
            <a:r>
              <a:rPr lang="en-US" dirty="0"/>
              <a:t>.</a:t>
            </a:r>
            <a:endParaRPr lang="en-CA" dirty="0"/>
          </a:p>
        </p:txBody>
      </p:sp>
      <p:sp>
        <p:nvSpPr>
          <p:cNvPr id="24" name="TextBox 23">
            <a:extLst>
              <a:ext uri="{FF2B5EF4-FFF2-40B4-BE49-F238E27FC236}">
                <a16:creationId xmlns:a16="http://schemas.microsoft.com/office/drawing/2014/main" id="{B339D0F1-FEBC-EFE6-9D03-018D25190709}"/>
              </a:ext>
            </a:extLst>
          </p:cNvPr>
          <p:cNvSpPr txBox="1"/>
          <p:nvPr/>
        </p:nvSpPr>
        <p:spPr>
          <a:xfrm>
            <a:off x="630668" y="3163224"/>
            <a:ext cx="1702420" cy="338554"/>
          </a:xfrm>
          <a:prstGeom prst="rect">
            <a:avLst/>
          </a:prstGeom>
          <a:noFill/>
        </p:spPr>
        <p:txBody>
          <a:bodyPr wrap="square" rtlCol="0">
            <a:spAutoFit/>
          </a:bodyPr>
          <a:lstStyle/>
          <a:p>
            <a:pPr marL="285750" indent="-285750">
              <a:buFont typeface="Arial" panose="020B0604020202020204" pitchFamily="34" charset="0"/>
              <a:buChar char="•"/>
            </a:pPr>
            <a:r>
              <a:rPr lang="en-CA" sz="1600" dirty="0">
                <a:solidFill>
                  <a:schemeClr val="tx1"/>
                </a:solidFill>
                <a:latin typeface="Pacifico" panose="00000500000000000000" pitchFamily="2" charset="0"/>
              </a:rPr>
              <a:t>Ball &amp; Pins:</a:t>
            </a:r>
          </a:p>
        </p:txBody>
      </p:sp>
      <p:sp>
        <p:nvSpPr>
          <p:cNvPr id="25" name="TextBox 24">
            <a:extLst>
              <a:ext uri="{FF2B5EF4-FFF2-40B4-BE49-F238E27FC236}">
                <a16:creationId xmlns:a16="http://schemas.microsoft.com/office/drawing/2014/main" id="{121D6038-513F-55D8-D43E-93C673F54AC6}"/>
              </a:ext>
            </a:extLst>
          </p:cNvPr>
          <p:cNvSpPr txBox="1"/>
          <p:nvPr/>
        </p:nvSpPr>
        <p:spPr>
          <a:xfrm>
            <a:off x="2548679" y="3158136"/>
            <a:ext cx="6334714" cy="307777"/>
          </a:xfrm>
          <a:prstGeom prst="rect">
            <a:avLst/>
          </a:prstGeom>
          <a:noFill/>
        </p:spPr>
        <p:txBody>
          <a:bodyPr wrap="square" rtlCol="0">
            <a:spAutoFit/>
          </a:bodyPr>
          <a:lstStyle/>
          <a:p>
            <a:r>
              <a:rPr lang="en-US" dirty="0">
                <a:solidFill>
                  <a:schemeClr val="tx1"/>
                </a:solidFill>
                <a:latin typeface="Amasis MT Pro Medium" panose="02040604050005020304" pitchFamily="18" charset="0"/>
              </a:rPr>
              <a:t>Handles the main gameplay, where the ball is rolled to knock down the pins.</a:t>
            </a:r>
            <a:endParaRPr lang="en-CA" dirty="0">
              <a:solidFill>
                <a:schemeClr val="tx1"/>
              </a:solidFill>
              <a:latin typeface="Amasis MT Pro Medium" panose="02040604050005020304" pitchFamily="18" charset="0"/>
            </a:endParaRPr>
          </a:p>
        </p:txBody>
      </p:sp>
      <p:sp>
        <p:nvSpPr>
          <p:cNvPr id="26" name="TextBox 25">
            <a:extLst>
              <a:ext uri="{FF2B5EF4-FFF2-40B4-BE49-F238E27FC236}">
                <a16:creationId xmlns:a16="http://schemas.microsoft.com/office/drawing/2014/main" id="{467400E5-2992-4101-D9BE-A8DA05EB452C}"/>
              </a:ext>
            </a:extLst>
          </p:cNvPr>
          <p:cNvSpPr txBox="1"/>
          <p:nvPr/>
        </p:nvSpPr>
        <p:spPr>
          <a:xfrm>
            <a:off x="600932" y="3662688"/>
            <a:ext cx="2053057" cy="338554"/>
          </a:xfrm>
          <a:prstGeom prst="rect">
            <a:avLst/>
          </a:prstGeom>
          <a:noFill/>
        </p:spPr>
        <p:txBody>
          <a:bodyPr wrap="square" rtlCol="0">
            <a:spAutoFit/>
          </a:bodyPr>
          <a:lstStyle/>
          <a:p>
            <a:pPr marL="285750" indent="-285750">
              <a:buFont typeface="Arial" panose="020B0604020202020204" pitchFamily="34" charset="0"/>
              <a:buChar char="•"/>
            </a:pPr>
            <a:r>
              <a:rPr lang="en-CA" sz="1600" dirty="0" err="1">
                <a:solidFill>
                  <a:schemeClr val="tx1"/>
                </a:solidFill>
                <a:latin typeface="Pacifico" panose="00000500000000000000" pitchFamily="2" charset="0"/>
              </a:rPr>
              <a:t>CollisionHandler</a:t>
            </a:r>
            <a:r>
              <a:rPr lang="en-CA" sz="1600" dirty="0">
                <a:solidFill>
                  <a:schemeClr val="tx1"/>
                </a:solidFill>
                <a:latin typeface="Pacifico" panose="00000500000000000000" pitchFamily="2" charset="0"/>
              </a:rPr>
              <a:t>:</a:t>
            </a:r>
          </a:p>
        </p:txBody>
      </p:sp>
      <p:sp>
        <p:nvSpPr>
          <p:cNvPr id="27" name="TextBox 26">
            <a:extLst>
              <a:ext uri="{FF2B5EF4-FFF2-40B4-BE49-F238E27FC236}">
                <a16:creationId xmlns:a16="http://schemas.microsoft.com/office/drawing/2014/main" id="{A6E96E0A-62CB-667B-C5EA-E776954E64F9}"/>
              </a:ext>
            </a:extLst>
          </p:cNvPr>
          <p:cNvSpPr txBox="1"/>
          <p:nvPr/>
        </p:nvSpPr>
        <p:spPr>
          <a:xfrm>
            <a:off x="2548679" y="3654775"/>
            <a:ext cx="3137211" cy="307777"/>
          </a:xfrm>
          <a:prstGeom prst="rect">
            <a:avLst/>
          </a:prstGeom>
          <a:noFill/>
        </p:spPr>
        <p:txBody>
          <a:bodyPr wrap="square" rtlCol="0">
            <a:spAutoFit/>
          </a:bodyPr>
          <a:lstStyle/>
          <a:p>
            <a:r>
              <a:rPr lang="en-CA" dirty="0">
                <a:solidFill>
                  <a:schemeClr val="tx1"/>
                </a:solidFill>
                <a:latin typeface="Amasis MT Pro Medium" panose="02040604050005020304" pitchFamily="18" charset="0"/>
              </a:rPr>
              <a:t>Manages Ball and Pins Collision.</a:t>
            </a:r>
          </a:p>
        </p:txBody>
      </p:sp>
      <p:sp>
        <p:nvSpPr>
          <p:cNvPr id="29" name="TextBox 28">
            <a:extLst>
              <a:ext uri="{FF2B5EF4-FFF2-40B4-BE49-F238E27FC236}">
                <a16:creationId xmlns:a16="http://schemas.microsoft.com/office/drawing/2014/main" id="{C92C2701-76F9-C04E-9A0D-3611AFDA051B}"/>
              </a:ext>
            </a:extLst>
          </p:cNvPr>
          <p:cNvSpPr txBox="1"/>
          <p:nvPr/>
        </p:nvSpPr>
        <p:spPr>
          <a:xfrm>
            <a:off x="630668" y="4077886"/>
            <a:ext cx="1237784" cy="338554"/>
          </a:xfrm>
          <a:prstGeom prst="rect">
            <a:avLst/>
          </a:prstGeom>
          <a:noFill/>
        </p:spPr>
        <p:txBody>
          <a:bodyPr wrap="square" rtlCol="0">
            <a:spAutoFit/>
          </a:bodyPr>
          <a:lstStyle/>
          <a:p>
            <a:pPr marL="285750" indent="-285750">
              <a:buFont typeface="Arial" panose="020B0604020202020204" pitchFamily="34" charset="0"/>
              <a:buChar char="•"/>
            </a:pPr>
            <a:r>
              <a:rPr lang="en-CA" sz="1600" dirty="0">
                <a:solidFill>
                  <a:schemeClr val="tx1"/>
                </a:solidFill>
                <a:latin typeface="Pacifico" panose="00000500000000000000" pitchFamily="2" charset="0"/>
              </a:rPr>
              <a:t>Score:</a:t>
            </a:r>
          </a:p>
        </p:txBody>
      </p:sp>
      <p:sp>
        <p:nvSpPr>
          <p:cNvPr id="30" name="TextBox 29">
            <a:extLst>
              <a:ext uri="{FF2B5EF4-FFF2-40B4-BE49-F238E27FC236}">
                <a16:creationId xmlns:a16="http://schemas.microsoft.com/office/drawing/2014/main" id="{CC5118BB-16FF-28A1-D69A-F57992E9EF1D}"/>
              </a:ext>
            </a:extLst>
          </p:cNvPr>
          <p:cNvSpPr txBox="1"/>
          <p:nvPr/>
        </p:nvSpPr>
        <p:spPr>
          <a:xfrm>
            <a:off x="2548679" y="4077886"/>
            <a:ext cx="3658833" cy="307777"/>
          </a:xfrm>
          <a:prstGeom prst="rect">
            <a:avLst/>
          </a:prstGeom>
          <a:noFill/>
        </p:spPr>
        <p:txBody>
          <a:bodyPr wrap="square" rtlCol="0">
            <a:spAutoFit/>
          </a:bodyPr>
          <a:lstStyle/>
          <a:p>
            <a:r>
              <a:rPr lang="en-US" dirty="0">
                <a:solidFill>
                  <a:schemeClr val="tx1"/>
                </a:solidFill>
                <a:latin typeface="Amasis MT Pro Medium" panose="02040604050005020304" pitchFamily="18" charset="0"/>
              </a:rPr>
              <a:t>Tracks player score and level progression</a:t>
            </a:r>
            <a:r>
              <a:rPr lang="en-US" dirty="0"/>
              <a:t>.</a:t>
            </a:r>
            <a:endParaRPr lang="en-CA"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9B6E0-8907-E5F5-D964-ACD4ED1CE08B}"/>
              </a:ext>
            </a:extLst>
          </p:cNvPr>
          <p:cNvSpPr>
            <a:spLocks noGrp="1"/>
          </p:cNvSpPr>
          <p:nvPr>
            <p:ph type="title"/>
          </p:nvPr>
        </p:nvSpPr>
        <p:spPr>
          <a:xfrm>
            <a:off x="713225" y="445025"/>
            <a:ext cx="2394248" cy="572700"/>
          </a:xfrm>
        </p:spPr>
        <p:txBody>
          <a:bodyPr/>
          <a:lstStyle/>
          <a:p>
            <a:r>
              <a:rPr lang="en-CA" dirty="0"/>
              <a:t>Reference</a:t>
            </a:r>
          </a:p>
        </p:txBody>
      </p:sp>
      <p:grpSp>
        <p:nvGrpSpPr>
          <p:cNvPr id="3" name="Google Shape;2649;p55">
            <a:extLst>
              <a:ext uri="{FF2B5EF4-FFF2-40B4-BE49-F238E27FC236}">
                <a16:creationId xmlns:a16="http://schemas.microsoft.com/office/drawing/2014/main" id="{5FF6E8DD-461C-0D8A-BEF3-F09B19EAA093}"/>
              </a:ext>
            </a:extLst>
          </p:cNvPr>
          <p:cNvGrpSpPr/>
          <p:nvPr/>
        </p:nvGrpSpPr>
        <p:grpSpPr>
          <a:xfrm>
            <a:off x="6229" y="3285893"/>
            <a:ext cx="2066498" cy="1767110"/>
            <a:chOff x="96545" y="3099869"/>
            <a:chExt cx="2497675" cy="2043628"/>
          </a:xfrm>
        </p:grpSpPr>
        <p:sp>
          <p:nvSpPr>
            <p:cNvPr id="4" name="Google Shape;2650;p55">
              <a:extLst>
                <a:ext uri="{FF2B5EF4-FFF2-40B4-BE49-F238E27FC236}">
                  <a16:creationId xmlns:a16="http://schemas.microsoft.com/office/drawing/2014/main" id="{E5F0D868-8F08-977E-E556-86EC12E73CC5}"/>
                </a:ext>
              </a:extLst>
            </p:cNvPr>
            <p:cNvSpPr/>
            <p:nvPr/>
          </p:nvSpPr>
          <p:spPr>
            <a:xfrm flipH="1">
              <a:off x="378867" y="4844900"/>
              <a:ext cx="2215353" cy="144905"/>
            </a:xfrm>
            <a:prstGeom prst="ellipse">
              <a:avLst/>
            </a:prstGeom>
            <a:solidFill>
              <a:srgbClr val="403952">
                <a:alpha val="18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 name="Google Shape;2651;p55">
              <a:extLst>
                <a:ext uri="{FF2B5EF4-FFF2-40B4-BE49-F238E27FC236}">
                  <a16:creationId xmlns:a16="http://schemas.microsoft.com/office/drawing/2014/main" id="{828A8AA9-E5F4-7DCA-44B6-706F8AC61E18}"/>
                </a:ext>
              </a:extLst>
            </p:cNvPr>
            <p:cNvGrpSpPr/>
            <p:nvPr/>
          </p:nvGrpSpPr>
          <p:grpSpPr>
            <a:xfrm rot="-523013" flipH="1">
              <a:off x="225385" y="3159542"/>
              <a:ext cx="922433" cy="1770581"/>
              <a:chOff x="2007405" y="1973016"/>
              <a:chExt cx="984268" cy="1889271"/>
            </a:xfrm>
          </p:grpSpPr>
          <p:sp>
            <p:nvSpPr>
              <p:cNvPr id="48" name="Google Shape;2652;p55">
                <a:extLst>
                  <a:ext uri="{FF2B5EF4-FFF2-40B4-BE49-F238E27FC236}">
                    <a16:creationId xmlns:a16="http://schemas.microsoft.com/office/drawing/2014/main" id="{90A06158-060E-AF5F-CF04-9A6348BCA915}"/>
                  </a:ext>
                </a:extLst>
              </p:cNvPr>
              <p:cNvSpPr/>
              <p:nvPr/>
            </p:nvSpPr>
            <p:spPr>
              <a:xfrm>
                <a:off x="2394690" y="1981043"/>
                <a:ext cx="321066" cy="402336"/>
              </a:xfrm>
              <a:custGeom>
                <a:avLst/>
                <a:gdLst/>
                <a:ahLst/>
                <a:cxnLst/>
                <a:rect l="l" t="t" r="r" b="b"/>
                <a:pathLst>
                  <a:path w="236" h="297" extrusionOk="0">
                    <a:moveTo>
                      <a:pt x="4" y="132"/>
                    </a:moveTo>
                    <a:cubicBezTo>
                      <a:pt x="0" y="185"/>
                      <a:pt x="15" y="238"/>
                      <a:pt x="28" y="295"/>
                    </a:cubicBezTo>
                    <a:cubicBezTo>
                      <a:pt x="40" y="296"/>
                      <a:pt x="56" y="297"/>
                      <a:pt x="77" y="297"/>
                    </a:cubicBezTo>
                    <a:cubicBezTo>
                      <a:pt x="142" y="297"/>
                      <a:pt x="161" y="289"/>
                      <a:pt x="161" y="289"/>
                    </a:cubicBezTo>
                    <a:cubicBezTo>
                      <a:pt x="236" y="81"/>
                      <a:pt x="170" y="21"/>
                      <a:pt x="119" y="4"/>
                    </a:cubicBezTo>
                    <a:cubicBezTo>
                      <a:pt x="119" y="4"/>
                      <a:pt x="119" y="4"/>
                      <a:pt x="119" y="4"/>
                    </a:cubicBezTo>
                    <a:cubicBezTo>
                      <a:pt x="116" y="4"/>
                      <a:pt x="15" y="0"/>
                      <a:pt x="4" y="132"/>
                    </a:cubicBezTo>
                    <a:close/>
                    <a:moveTo>
                      <a:pt x="160" y="235"/>
                    </a:moveTo>
                    <a:cubicBezTo>
                      <a:pt x="158" y="248"/>
                      <a:pt x="150" y="258"/>
                      <a:pt x="141" y="257"/>
                    </a:cubicBezTo>
                    <a:cubicBezTo>
                      <a:pt x="131" y="255"/>
                      <a:pt x="125" y="244"/>
                      <a:pt x="127" y="231"/>
                    </a:cubicBezTo>
                    <a:cubicBezTo>
                      <a:pt x="128" y="219"/>
                      <a:pt x="137" y="209"/>
                      <a:pt x="146" y="210"/>
                    </a:cubicBezTo>
                    <a:cubicBezTo>
                      <a:pt x="155" y="211"/>
                      <a:pt x="161" y="223"/>
                      <a:pt x="160" y="235"/>
                    </a:cubicBezTo>
                    <a:close/>
                    <a:moveTo>
                      <a:pt x="128" y="30"/>
                    </a:moveTo>
                    <a:cubicBezTo>
                      <a:pt x="149" y="26"/>
                      <a:pt x="171" y="59"/>
                      <a:pt x="178" y="102"/>
                    </a:cubicBezTo>
                    <a:cubicBezTo>
                      <a:pt x="185" y="145"/>
                      <a:pt x="175" y="183"/>
                      <a:pt x="154" y="186"/>
                    </a:cubicBezTo>
                    <a:cubicBezTo>
                      <a:pt x="133" y="189"/>
                      <a:pt x="119" y="156"/>
                      <a:pt x="112" y="113"/>
                    </a:cubicBezTo>
                    <a:cubicBezTo>
                      <a:pt x="105" y="70"/>
                      <a:pt x="107" y="33"/>
                      <a:pt x="128" y="3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2653;p55">
                <a:extLst>
                  <a:ext uri="{FF2B5EF4-FFF2-40B4-BE49-F238E27FC236}">
                    <a16:creationId xmlns:a16="http://schemas.microsoft.com/office/drawing/2014/main" id="{7C2E8234-8699-04FD-B48A-45C401B55CB7}"/>
                  </a:ext>
                </a:extLst>
              </p:cNvPr>
              <p:cNvSpPr/>
              <p:nvPr/>
            </p:nvSpPr>
            <p:spPr>
              <a:xfrm>
                <a:off x="2447867" y="2440567"/>
                <a:ext cx="144480" cy="100333"/>
              </a:xfrm>
              <a:custGeom>
                <a:avLst/>
                <a:gdLst/>
                <a:ahLst/>
                <a:cxnLst/>
                <a:rect l="l" t="t" r="r" b="b"/>
                <a:pathLst>
                  <a:path w="106" h="74" extrusionOk="0">
                    <a:moveTo>
                      <a:pt x="0" y="7"/>
                    </a:moveTo>
                    <a:cubicBezTo>
                      <a:pt x="4" y="29"/>
                      <a:pt x="7" y="51"/>
                      <a:pt x="8" y="73"/>
                    </a:cubicBezTo>
                    <a:cubicBezTo>
                      <a:pt x="16" y="74"/>
                      <a:pt x="26" y="74"/>
                      <a:pt x="38" y="74"/>
                    </a:cubicBezTo>
                    <a:cubicBezTo>
                      <a:pt x="78" y="74"/>
                      <a:pt x="100" y="68"/>
                      <a:pt x="100" y="68"/>
                    </a:cubicBezTo>
                    <a:cubicBezTo>
                      <a:pt x="100" y="68"/>
                      <a:pt x="100" y="68"/>
                      <a:pt x="100" y="68"/>
                    </a:cubicBezTo>
                    <a:cubicBezTo>
                      <a:pt x="99" y="47"/>
                      <a:pt x="100" y="24"/>
                      <a:pt x="106" y="0"/>
                    </a:cubicBezTo>
                    <a:cubicBezTo>
                      <a:pt x="106" y="0"/>
                      <a:pt x="92" y="9"/>
                      <a:pt x="38" y="9"/>
                    </a:cubicBezTo>
                    <a:cubicBezTo>
                      <a:pt x="22" y="9"/>
                      <a:pt x="10" y="8"/>
                      <a:pt x="0" y="7"/>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2654;p55">
                <a:extLst>
                  <a:ext uri="{FF2B5EF4-FFF2-40B4-BE49-F238E27FC236}">
                    <a16:creationId xmlns:a16="http://schemas.microsoft.com/office/drawing/2014/main" id="{A240BDF9-2D05-D328-8C37-0EF3FDCC016B}"/>
                  </a:ext>
                </a:extLst>
              </p:cNvPr>
              <p:cNvSpPr/>
              <p:nvPr/>
            </p:nvSpPr>
            <p:spPr>
              <a:xfrm>
                <a:off x="2456897" y="2532873"/>
                <a:ext cx="135450" cy="68226"/>
              </a:xfrm>
              <a:custGeom>
                <a:avLst/>
                <a:gdLst/>
                <a:ahLst/>
                <a:cxnLst/>
                <a:rect l="l" t="t" r="r" b="b"/>
                <a:pathLst>
                  <a:path w="99" h="50" extrusionOk="0">
                    <a:moveTo>
                      <a:pt x="31" y="6"/>
                    </a:moveTo>
                    <a:cubicBezTo>
                      <a:pt x="19" y="6"/>
                      <a:pt x="9" y="6"/>
                      <a:pt x="1" y="5"/>
                    </a:cubicBezTo>
                    <a:cubicBezTo>
                      <a:pt x="1" y="19"/>
                      <a:pt x="1" y="33"/>
                      <a:pt x="0" y="48"/>
                    </a:cubicBezTo>
                    <a:cubicBezTo>
                      <a:pt x="8" y="49"/>
                      <a:pt x="19" y="50"/>
                      <a:pt x="31" y="50"/>
                    </a:cubicBezTo>
                    <a:cubicBezTo>
                      <a:pt x="80" y="50"/>
                      <a:pt x="99" y="39"/>
                      <a:pt x="99" y="39"/>
                    </a:cubicBezTo>
                    <a:cubicBezTo>
                      <a:pt x="96" y="26"/>
                      <a:pt x="94" y="14"/>
                      <a:pt x="93" y="0"/>
                    </a:cubicBezTo>
                    <a:cubicBezTo>
                      <a:pt x="93" y="0"/>
                      <a:pt x="93" y="0"/>
                      <a:pt x="93" y="0"/>
                    </a:cubicBezTo>
                    <a:cubicBezTo>
                      <a:pt x="93" y="0"/>
                      <a:pt x="71" y="6"/>
                      <a:pt x="31"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2655;p55">
                <a:extLst>
                  <a:ext uri="{FF2B5EF4-FFF2-40B4-BE49-F238E27FC236}">
                    <a16:creationId xmlns:a16="http://schemas.microsoft.com/office/drawing/2014/main" id="{5783B0A7-650C-F14A-4796-071723FDD29A}"/>
                  </a:ext>
                </a:extLst>
              </p:cNvPr>
              <p:cNvSpPr/>
              <p:nvPr/>
            </p:nvSpPr>
            <p:spPr>
              <a:xfrm>
                <a:off x="2218104" y="2586049"/>
                <a:ext cx="773568" cy="1272221"/>
              </a:xfrm>
              <a:custGeom>
                <a:avLst/>
                <a:gdLst/>
                <a:ahLst/>
                <a:cxnLst/>
                <a:rect l="l" t="t" r="r" b="b"/>
                <a:pathLst>
                  <a:path w="569" h="937" extrusionOk="0">
                    <a:moveTo>
                      <a:pt x="275" y="0"/>
                    </a:moveTo>
                    <a:cubicBezTo>
                      <a:pt x="275" y="0"/>
                      <a:pt x="256" y="11"/>
                      <a:pt x="207" y="11"/>
                    </a:cubicBezTo>
                    <a:cubicBezTo>
                      <a:pt x="195" y="11"/>
                      <a:pt x="184" y="10"/>
                      <a:pt x="176" y="9"/>
                    </a:cubicBezTo>
                    <a:cubicBezTo>
                      <a:pt x="172" y="52"/>
                      <a:pt x="160" y="98"/>
                      <a:pt x="134" y="147"/>
                    </a:cubicBezTo>
                    <a:cubicBezTo>
                      <a:pt x="0" y="406"/>
                      <a:pt x="37" y="802"/>
                      <a:pt x="147" y="934"/>
                    </a:cubicBezTo>
                    <a:cubicBezTo>
                      <a:pt x="164" y="935"/>
                      <a:pt x="183" y="937"/>
                      <a:pt x="207" y="937"/>
                    </a:cubicBezTo>
                    <a:cubicBezTo>
                      <a:pt x="313" y="937"/>
                      <a:pt x="349" y="913"/>
                      <a:pt x="349" y="913"/>
                    </a:cubicBezTo>
                    <a:cubicBezTo>
                      <a:pt x="569" y="332"/>
                      <a:pt x="319" y="189"/>
                      <a:pt x="275" y="0"/>
                    </a:cubicBezTo>
                    <a:close/>
                    <a:moveTo>
                      <a:pt x="321" y="199"/>
                    </a:moveTo>
                    <a:cubicBezTo>
                      <a:pt x="314" y="202"/>
                      <a:pt x="304" y="193"/>
                      <a:pt x="299" y="179"/>
                    </a:cubicBezTo>
                    <a:cubicBezTo>
                      <a:pt x="294" y="165"/>
                      <a:pt x="297" y="152"/>
                      <a:pt x="304" y="149"/>
                    </a:cubicBezTo>
                    <a:cubicBezTo>
                      <a:pt x="311" y="147"/>
                      <a:pt x="321" y="156"/>
                      <a:pt x="326" y="170"/>
                    </a:cubicBezTo>
                    <a:cubicBezTo>
                      <a:pt x="331" y="184"/>
                      <a:pt x="328" y="197"/>
                      <a:pt x="321" y="199"/>
                    </a:cubicBezTo>
                    <a:close/>
                    <a:moveTo>
                      <a:pt x="355" y="821"/>
                    </a:moveTo>
                    <a:cubicBezTo>
                      <a:pt x="351" y="836"/>
                      <a:pt x="343" y="847"/>
                      <a:pt x="337" y="846"/>
                    </a:cubicBezTo>
                    <a:cubicBezTo>
                      <a:pt x="331" y="844"/>
                      <a:pt x="328" y="831"/>
                      <a:pt x="332" y="815"/>
                    </a:cubicBezTo>
                    <a:cubicBezTo>
                      <a:pt x="335" y="800"/>
                      <a:pt x="343" y="789"/>
                      <a:pt x="350" y="790"/>
                    </a:cubicBezTo>
                    <a:cubicBezTo>
                      <a:pt x="356" y="792"/>
                      <a:pt x="358" y="805"/>
                      <a:pt x="355" y="821"/>
                    </a:cubicBezTo>
                    <a:close/>
                    <a:moveTo>
                      <a:pt x="355" y="766"/>
                    </a:moveTo>
                    <a:cubicBezTo>
                      <a:pt x="340" y="766"/>
                      <a:pt x="342" y="622"/>
                      <a:pt x="337" y="488"/>
                    </a:cubicBezTo>
                    <a:cubicBezTo>
                      <a:pt x="332" y="354"/>
                      <a:pt x="315" y="243"/>
                      <a:pt x="337" y="225"/>
                    </a:cubicBezTo>
                    <a:cubicBezTo>
                      <a:pt x="355" y="211"/>
                      <a:pt x="401" y="354"/>
                      <a:pt x="406" y="488"/>
                    </a:cubicBezTo>
                    <a:cubicBezTo>
                      <a:pt x="411" y="622"/>
                      <a:pt x="378" y="767"/>
                      <a:pt x="355" y="766"/>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2656;p55">
                <a:extLst>
                  <a:ext uri="{FF2B5EF4-FFF2-40B4-BE49-F238E27FC236}">
                    <a16:creationId xmlns:a16="http://schemas.microsoft.com/office/drawing/2014/main" id="{990EABD4-2E23-5F97-70B7-EA0EAD4758CE}"/>
                  </a:ext>
                </a:extLst>
              </p:cNvPr>
              <p:cNvSpPr/>
              <p:nvPr/>
            </p:nvSpPr>
            <p:spPr>
              <a:xfrm>
                <a:off x="2432817" y="2373344"/>
                <a:ext cx="180599" cy="79263"/>
              </a:xfrm>
              <a:custGeom>
                <a:avLst/>
                <a:gdLst/>
                <a:ahLst/>
                <a:cxnLst/>
                <a:rect l="l" t="t" r="r" b="b"/>
                <a:pathLst>
                  <a:path w="133" h="59" extrusionOk="0">
                    <a:moveTo>
                      <a:pt x="0" y="6"/>
                    </a:moveTo>
                    <a:cubicBezTo>
                      <a:pt x="4" y="23"/>
                      <a:pt x="8" y="40"/>
                      <a:pt x="11" y="57"/>
                    </a:cubicBezTo>
                    <a:cubicBezTo>
                      <a:pt x="21" y="58"/>
                      <a:pt x="33" y="59"/>
                      <a:pt x="49" y="59"/>
                    </a:cubicBezTo>
                    <a:cubicBezTo>
                      <a:pt x="103" y="59"/>
                      <a:pt x="117" y="50"/>
                      <a:pt x="117" y="50"/>
                    </a:cubicBezTo>
                    <a:cubicBezTo>
                      <a:pt x="120" y="37"/>
                      <a:pt x="124" y="25"/>
                      <a:pt x="129" y="11"/>
                    </a:cubicBezTo>
                    <a:cubicBezTo>
                      <a:pt x="130" y="7"/>
                      <a:pt x="132" y="4"/>
                      <a:pt x="133" y="0"/>
                    </a:cubicBezTo>
                    <a:cubicBezTo>
                      <a:pt x="133" y="0"/>
                      <a:pt x="114" y="8"/>
                      <a:pt x="49" y="8"/>
                    </a:cubicBezTo>
                    <a:cubicBezTo>
                      <a:pt x="28" y="8"/>
                      <a:pt x="12" y="7"/>
                      <a:pt x="0"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2657;p55">
                <a:extLst>
                  <a:ext uri="{FF2B5EF4-FFF2-40B4-BE49-F238E27FC236}">
                    <a16:creationId xmlns:a16="http://schemas.microsoft.com/office/drawing/2014/main" id="{4C449C1B-B96C-9360-1109-F36289427EDC}"/>
                  </a:ext>
                </a:extLst>
              </p:cNvPr>
              <p:cNvSpPr/>
              <p:nvPr/>
            </p:nvSpPr>
            <p:spPr>
              <a:xfrm>
                <a:off x="2246197" y="1977029"/>
                <a:ext cx="310030" cy="404341"/>
              </a:xfrm>
              <a:custGeom>
                <a:avLst/>
                <a:gdLst/>
                <a:ahLst/>
                <a:cxnLst/>
                <a:rect l="l" t="t" r="r" b="b"/>
                <a:pathLst>
                  <a:path w="228" h="298" extrusionOk="0">
                    <a:moveTo>
                      <a:pt x="113" y="135"/>
                    </a:moveTo>
                    <a:cubicBezTo>
                      <a:pt x="124" y="3"/>
                      <a:pt x="225" y="7"/>
                      <a:pt x="228" y="7"/>
                    </a:cubicBezTo>
                    <a:cubicBezTo>
                      <a:pt x="210" y="1"/>
                      <a:pt x="194" y="0"/>
                      <a:pt x="186" y="0"/>
                    </a:cubicBezTo>
                    <a:cubicBezTo>
                      <a:pt x="154" y="0"/>
                      <a:pt x="0" y="11"/>
                      <a:pt x="101" y="292"/>
                    </a:cubicBezTo>
                    <a:cubicBezTo>
                      <a:pt x="101" y="292"/>
                      <a:pt x="110" y="295"/>
                      <a:pt x="137" y="298"/>
                    </a:cubicBezTo>
                    <a:cubicBezTo>
                      <a:pt x="124" y="241"/>
                      <a:pt x="109" y="188"/>
                      <a:pt x="113" y="13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2658;p55">
                <a:extLst>
                  <a:ext uri="{FF2B5EF4-FFF2-40B4-BE49-F238E27FC236}">
                    <a16:creationId xmlns:a16="http://schemas.microsoft.com/office/drawing/2014/main" id="{7DF63912-9AB6-3D64-7B8D-D70BD6BA8AD2}"/>
                  </a:ext>
                </a:extLst>
              </p:cNvPr>
              <p:cNvSpPr/>
              <p:nvPr/>
            </p:nvSpPr>
            <p:spPr>
              <a:xfrm>
                <a:off x="2405727" y="2440567"/>
                <a:ext cx="53177" cy="99330"/>
              </a:xfrm>
              <a:custGeom>
                <a:avLst/>
                <a:gdLst/>
                <a:ahLst/>
                <a:cxnLst/>
                <a:rect l="l" t="t" r="r" b="b"/>
                <a:pathLst>
                  <a:path w="39" h="73" extrusionOk="0">
                    <a:moveTo>
                      <a:pt x="39" y="73"/>
                    </a:moveTo>
                    <a:cubicBezTo>
                      <a:pt x="38" y="51"/>
                      <a:pt x="35" y="29"/>
                      <a:pt x="31" y="7"/>
                    </a:cubicBezTo>
                    <a:cubicBezTo>
                      <a:pt x="7" y="5"/>
                      <a:pt x="0" y="0"/>
                      <a:pt x="0" y="0"/>
                    </a:cubicBezTo>
                    <a:cubicBezTo>
                      <a:pt x="6" y="24"/>
                      <a:pt x="7" y="47"/>
                      <a:pt x="6" y="68"/>
                    </a:cubicBezTo>
                    <a:cubicBezTo>
                      <a:pt x="6" y="68"/>
                      <a:pt x="6" y="68"/>
                      <a:pt x="6" y="68"/>
                    </a:cubicBezTo>
                    <a:cubicBezTo>
                      <a:pt x="6" y="68"/>
                      <a:pt x="17" y="71"/>
                      <a:pt x="39" y="7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2659;p55">
                <a:extLst>
                  <a:ext uri="{FF2B5EF4-FFF2-40B4-BE49-F238E27FC236}">
                    <a16:creationId xmlns:a16="http://schemas.microsoft.com/office/drawing/2014/main" id="{BE524919-38DD-4A86-7C31-EB502F9F1BD9}"/>
                  </a:ext>
                </a:extLst>
              </p:cNvPr>
              <p:cNvSpPr/>
              <p:nvPr/>
            </p:nvSpPr>
            <p:spPr>
              <a:xfrm>
                <a:off x="2405727" y="2532873"/>
                <a:ext cx="53177" cy="65217"/>
              </a:xfrm>
              <a:custGeom>
                <a:avLst/>
                <a:gdLst/>
                <a:ahLst/>
                <a:cxnLst/>
                <a:rect l="l" t="t" r="r" b="b"/>
                <a:pathLst>
                  <a:path w="39" h="48" extrusionOk="0">
                    <a:moveTo>
                      <a:pt x="39" y="5"/>
                    </a:moveTo>
                    <a:cubicBezTo>
                      <a:pt x="17" y="3"/>
                      <a:pt x="6" y="0"/>
                      <a:pt x="6" y="0"/>
                    </a:cubicBezTo>
                    <a:cubicBezTo>
                      <a:pt x="6" y="0"/>
                      <a:pt x="6" y="0"/>
                      <a:pt x="6" y="0"/>
                    </a:cubicBezTo>
                    <a:cubicBezTo>
                      <a:pt x="5" y="14"/>
                      <a:pt x="3" y="26"/>
                      <a:pt x="0" y="39"/>
                    </a:cubicBezTo>
                    <a:cubicBezTo>
                      <a:pt x="0" y="39"/>
                      <a:pt x="11" y="45"/>
                      <a:pt x="38" y="48"/>
                    </a:cubicBezTo>
                    <a:cubicBezTo>
                      <a:pt x="39" y="33"/>
                      <a:pt x="39" y="19"/>
                      <a:pt x="39" y="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2660;p55">
                <a:extLst>
                  <a:ext uri="{FF2B5EF4-FFF2-40B4-BE49-F238E27FC236}">
                    <a16:creationId xmlns:a16="http://schemas.microsoft.com/office/drawing/2014/main" id="{C5DCB1FE-B900-AD78-53B6-EBDDA839409F}"/>
                  </a:ext>
                </a:extLst>
              </p:cNvPr>
              <p:cNvSpPr/>
              <p:nvPr/>
            </p:nvSpPr>
            <p:spPr>
              <a:xfrm>
                <a:off x="2007405" y="2586049"/>
                <a:ext cx="449492" cy="1268209"/>
              </a:xfrm>
              <a:custGeom>
                <a:avLst/>
                <a:gdLst/>
                <a:ahLst/>
                <a:cxnLst/>
                <a:rect l="l" t="t" r="r" b="b"/>
                <a:pathLst>
                  <a:path w="331" h="934" extrusionOk="0">
                    <a:moveTo>
                      <a:pt x="289" y="147"/>
                    </a:moveTo>
                    <a:cubicBezTo>
                      <a:pt x="315" y="98"/>
                      <a:pt x="327" y="52"/>
                      <a:pt x="331" y="9"/>
                    </a:cubicBezTo>
                    <a:cubicBezTo>
                      <a:pt x="304" y="6"/>
                      <a:pt x="293" y="0"/>
                      <a:pt x="293" y="0"/>
                    </a:cubicBezTo>
                    <a:cubicBezTo>
                      <a:pt x="250" y="189"/>
                      <a:pt x="0" y="332"/>
                      <a:pt x="220" y="913"/>
                    </a:cubicBezTo>
                    <a:cubicBezTo>
                      <a:pt x="220" y="913"/>
                      <a:pt x="242" y="928"/>
                      <a:pt x="302" y="934"/>
                    </a:cubicBezTo>
                    <a:cubicBezTo>
                      <a:pt x="192" y="802"/>
                      <a:pt x="155" y="406"/>
                      <a:pt x="289" y="14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2661;p55">
                <a:extLst>
                  <a:ext uri="{FF2B5EF4-FFF2-40B4-BE49-F238E27FC236}">
                    <a16:creationId xmlns:a16="http://schemas.microsoft.com/office/drawing/2014/main" id="{2C15A6DD-1E31-BA1D-01A6-D9FFDE55D162}"/>
                  </a:ext>
                </a:extLst>
              </p:cNvPr>
              <p:cNvSpPr/>
              <p:nvPr/>
            </p:nvSpPr>
            <p:spPr>
              <a:xfrm>
                <a:off x="2383654" y="2373344"/>
                <a:ext cx="64213" cy="77257"/>
              </a:xfrm>
              <a:custGeom>
                <a:avLst/>
                <a:gdLst/>
                <a:ahLst/>
                <a:cxnLst/>
                <a:rect l="l" t="t" r="r" b="b"/>
                <a:pathLst>
                  <a:path w="47" h="57" extrusionOk="0">
                    <a:moveTo>
                      <a:pt x="36" y="6"/>
                    </a:moveTo>
                    <a:cubicBezTo>
                      <a:pt x="9" y="3"/>
                      <a:pt x="0" y="0"/>
                      <a:pt x="0" y="0"/>
                    </a:cubicBezTo>
                    <a:cubicBezTo>
                      <a:pt x="2" y="4"/>
                      <a:pt x="3" y="7"/>
                      <a:pt x="5" y="11"/>
                    </a:cubicBezTo>
                    <a:cubicBezTo>
                      <a:pt x="10" y="25"/>
                      <a:pt x="13" y="37"/>
                      <a:pt x="16" y="50"/>
                    </a:cubicBezTo>
                    <a:cubicBezTo>
                      <a:pt x="16" y="50"/>
                      <a:pt x="23" y="55"/>
                      <a:pt x="47" y="57"/>
                    </a:cubicBezTo>
                    <a:cubicBezTo>
                      <a:pt x="44" y="40"/>
                      <a:pt x="40" y="23"/>
                      <a:pt x="36"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2662;p55">
                <a:extLst>
                  <a:ext uri="{FF2B5EF4-FFF2-40B4-BE49-F238E27FC236}">
                    <a16:creationId xmlns:a16="http://schemas.microsoft.com/office/drawing/2014/main" id="{D36D26D3-D300-3492-10C5-74E620343150}"/>
                  </a:ext>
                </a:extLst>
              </p:cNvPr>
              <p:cNvSpPr/>
              <p:nvPr/>
            </p:nvSpPr>
            <p:spPr>
              <a:xfrm>
                <a:off x="2537163" y="2016159"/>
                <a:ext cx="109363" cy="220732"/>
              </a:xfrm>
              <a:custGeom>
                <a:avLst/>
                <a:gdLst/>
                <a:ahLst/>
                <a:cxnLst/>
                <a:rect l="l" t="t" r="r" b="b"/>
                <a:pathLst>
                  <a:path w="80" h="163" extrusionOk="0">
                    <a:moveTo>
                      <a:pt x="7" y="87"/>
                    </a:moveTo>
                    <a:cubicBezTo>
                      <a:pt x="14" y="130"/>
                      <a:pt x="28" y="163"/>
                      <a:pt x="49" y="160"/>
                    </a:cubicBezTo>
                    <a:cubicBezTo>
                      <a:pt x="70" y="157"/>
                      <a:pt x="80" y="119"/>
                      <a:pt x="73" y="76"/>
                    </a:cubicBezTo>
                    <a:cubicBezTo>
                      <a:pt x="66" y="33"/>
                      <a:pt x="44" y="0"/>
                      <a:pt x="23" y="4"/>
                    </a:cubicBezTo>
                    <a:cubicBezTo>
                      <a:pt x="2" y="7"/>
                      <a:pt x="0" y="44"/>
                      <a:pt x="7" y="8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2663;p55">
                <a:extLst>
                  <a:ext uri="{FF2B5EF4-FFF2-40B4-BE49-F238E27FC236}">
                    <a16:creationId xmlns:a16="http://schemas.microsoft.com/office/drawing/2014/main" id="{B93393B4-EED0-4CF9-57B0-1C754F43E092}"/>
                  </a:ext>
                </a:extLst>
              </p:cNvPr>
              <p:cNvSpPr/>
              <p:nvPr/>
            </p:nvSpPr>
            <p:spPr>
              <a:xfrm>
                <a:off x="2564253" y="2263981"/>
                <a:ext cx="49164" cy="67223"/>
              </a:xfrm>
              <a:custGeom>
                <a:avLst/>
                <a:gdLst/>
                <a:ahLst/>
                <a:cxnLst/>
                <a:rect l="l" t="t" r="r" b="b"/>
                <a:pathLst>
                  <a:path w="36" h="49" extrusionOk="0">
                    <a:moveTo>
                      <a:pt x="21" y="1"/>
                    </a:moveTo>
                    <a:cubicBezTo>
                      <a:pt x="12" y="0"/>
                      <a:pt x="3" y="10"/>
                      <a:pt x="2" y="22"/>
                    </a:cubicBezTo>
                    <a:cubicBezTo>
                      <a:pt x="0" y="35"/>
                      <a:pt x="6" y="46"/>
                      <a:pt x="16" y="48"/>
                    </a:cubicBezTo>
                    <a:cubicBezTo>
                      <a:pt x="25" y="49"/>
                      <a:pt x="33" y="39"/>
                      <a:pt x="35" y="26"/>
                    </a:cubicBezTo>
                    <a:cubicBezTo>
                      <a:pt x="36" y="14"/>
                      <a:pt x="30" y="2"/>
                      <a:pt x="21" y="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2664;p55">
                <a:extLst>
                  <a:ext uri="{FF2B5EF4-FFF2-40B4-BE49-F238E27FC236}">
                    <a16:creationId xmlns:a16="http://schemas.microsoft.com/office/drawing/2014/main" id="{E94B30F5-718A-B38A-67A6-B9F7EB8A68AE}"/>
                  </a:ext>
                </a:extLst>
              </p:cNvPr>
              <p:cNvSpPr/>
              <p:nvPr/>
            </p:nvSpPr>
            <p:spPr>
              <a:xfrm>
                <a:off x="2646527" y="2873001"/>
                <a:ext cx="130433" cy="754503"/>
              </a:xfrm>
              <a:custGeom>
                <a:avLst/>
                <a:gdLst/>
                <a:ahLst/>
                <a:cxnLst/>
                <a:rect l="l" t="t" r="r" b="b"/>
                <a:pathLst>
                  <a:path w="96" h="556" extrusionOk="0">
                    <a:moveTo>
                      <a:pt x="91" y="277"/>
                    </a:moveTo>
                    <a:cubicBezTo>
                      <a:pt x="86" y="143"/>
                      <a:pt x="40" y="0"/>
                      <a:pt x="22" y="14"/>
                    </a:cubicBezTo>
                    <a:cubicBezTo>
                      <a:pt x="0" y="32"/>
                      <a:pt x="17" y="143"/>
                      <a:pt x="22" y="277"/>
                    </a:cubicBezTo>
                    <a:cubicBezTo>
                      <a:pt x="27" y="411"/>
                      <a:pt x="25" y="555"/>
                      <a:pt x="40" y="555"/>
                    </a:cubicBezTo>
                    <a:cubicBezTo>
                      <a:pt x="63" y="556"/>
                      <a:pt x="96" y="411"/>
                      <a:pt x="91" y="27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2665;p55">
                <a:extLst>
                  <a:ext uri="{FF2B5EF4-FFF2-40B4-BE49-F238E27FC236}">
                    <a16:creationId xmlns:a16="http://schemas.microsoft.com/office/drawing/2014/main" id="{162A28B0-62F3-04C6-CC67-648EE38CCE91}"/>
                  </a:ext>
                </a:extLst>
              </p:cNvPr>
              <p:cNvSpPr/>
              <p:nvPr/>
            </p:nvSpPr>
            <p:spPr>
              <a:xfrm>
                <a:off x="2617430" y="2785712"/>
                <a:ext cx="50167" cy="74246"/>
              </a:xfrm>
              <a:custGeom>
                <a:avLst/>
                <a:gdLst/>
                <a:ahLst/>
                <a:cxnLst/>
                <a:rect l="l" t="t" r="r" b="b"/>
                <a:pathLst>
                  <a:path w="37" h="55" extrusionOk="0">
                    <a:moveTo>
                      <a:pt x="32" y="23"/>
                    </a:moveTo>
                    <a:cubicBezTo>
                      <a:pt x="27" y="9"/>
                      <a:pt x="17" y="0"/>
                      <a:pt x="10" y="2"/>
                    </a:cubicBezTo>
                    <a:cubicBezTo>
                      <a:pt x="3" y="5"/>
                      <a:pt x="0" y="18"/>
                      <a:pt x="5" y="32"/>
                    </a:cubicBezTo>
                    <a:cubicBezTo>
                      <a:pt x="10" y="46"/>
                      <a:pt x="20" y="55"/>
                      <a:pt x="27" y="52"/>
                    </a:cubicBezTo>
                    <a:cubicBezTo>
                      <a:pt x="34" y="50"/>
                      <a:pt x="37" y="37"/>
                      <a:pt x="32" y="2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2666;p55">
                <a:extLst>
                  <a:ext uri="{FF2B5EF4-FFF2-40B4-BE49-F238E27FC236}">
                    <a16:creationId xmlns:a16="http://schemas.microsoft.com/office/drawing/2014/main" id="{B7EDDBF3-B8E5-C005-77E7-9ED351501724}"/>
                  </a:ext>
                </a:extLst>
              </p:cNvPr>
              <p:cNvSpPr/>
              <p:nvPr/>
            </p:nvSpPr>
            <p:spPr>
              <a:xfrm>
                <a:off x="2246197" y="1977029"/>
                <a:ext cx="310030" cy="404341"/>
              </a:xfrm>
              <a:custGeom>
                <a:avLst/>
                <a:gdLst/>
                <a:ahLst/>
                <a:cxnLst/>
                <a:rect l="l" t="t" r="r" b="b"/>
                <a:pathLst>
                  <a:path w="228" h="298" extrusionOk="0">
                    <a:moveTo>
                      <a:pt x="113" y="135"/>
                    </a:moveTo>
                    <a:cubicBezTo>
                      <a:pt x="124" y="3"/>
                      <a:pt x="225" y="7"/>
                      <a:pt x="228" y="7"/>
                    </a:cubicBezTo>
                    <a:cubicBezTo>
                      <a:pt x="210" y="1"/>
                      <a:pt x="194" y="0"/>
                      <a:pt x="186" y="0"/>
                    </a:cubicBezTo>
                    <a:cubicBezTo>
                      <a:pt x="154" y="0"/>
                      <a:pt x="0" y="11"/>
                      <a:pt x="101" y="292"/>
                    </a:cubicBezTo>
                    <a:cubicBezTo>
                      <a:pt x="101" y="292"/>
                      <a:pt x="110" y="295"/>
                      <a:pt x="137" y="298"/>
                    </a:cubicBezTo>
                    <a:cubicBezTo>
                      <a:pt x="124" y="241"/>
                      <a:pt x="109" y="188"/>
                      <a:pt x="113" y="135"/>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2667;p55">
                <a:extLst>
                  <a:ext uri="{FF2B5EF4-FFF2-40B4-BE49-F238E27FC236}">
                    <a16:creationId xmlns:a16="http://schemas.microsoft.com/office/drawing/2014/main" id="{B2D9AF03-E36F-4166-B75A-78A06A468EAD}"/>
                  </a:ext>
                </a:extLst>
              </p:cNvPr>
              <p:cNvSpPr/>
              <p:nvPr/>
            </p:nvSpPr>
            <p:spPr>
              <a:xfrm>
                <a:off x="2405727" y="2532873"/>
                <a:ext cx="53177" cy="65217"/>
              </a:xfrm>
              <a:custGeom>
                <a:avLst/>
                <a:gdLst/>
                <a:ahLst/>
                <a:cxnLst/>
                <a:rect l="l" t="t" r="r" b="b"/>
                <a:pathLst>
                  <a:path w="39" h="48" extrusionOk="0">
                    <a:moveTo>
                      <a:pt x="39" y="5"/>
                    </a:moveTo>
                    <a:cubicBezTo>
                      <a:pt x="17" y="3"/>
                      <a:pt x="6" y="0"/>
                      <a:pt x="6" y="0"/>
                    </a:cubicBezTo>
                    <a:cubicBezTo>
                      <a:pt x="6" y="0"/>
                      <a:pt x="6" y="0"/>
                      <a:pt x="6" y="0"/>
                    </a:cubicBezTo>
                    <a:cubicBezTo>
                      <a:pt x="5" y="14"/>
                      <a:pt x="3" y="26"/>
                      <a:pt x="0" y="39"/>
                    </a:cubicBezTo>
                    <a:cubicBezTo>
                      <a:pt x="0" y="39"/>
                      <a:pt x="11" y="45"/>
                      <a:pt x="38" y="48"/>
                    </a:cubicBezTo>
                    <a:cubicBezTo>
                      <a:pt x="39" y="33"/>
                      <a:pt x="39" y="19"/>
                      <a:pt x="39" y="5"/>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2668;p55">
                <a:extLst>
                  <a:ext uri="{FF2B5EF4-FFF2-40B4-BE49-F238E27FC236}">
                    <a16:creationId xmlns:a16="http://schemas.microsoft.com/office/drawing/2014/main" id="{24DF7461-4123-C6E0-8621-E59D3F35BEBF}"/>
                  </a:ext>
                </a:extLst>
              </p:cNvPr>
              <p:cNvSpPr/>
              <p:nvPr/>
            </p:nvSpPr>
            <p:spPr>
              <a:xfrm>
                <a:off x="2007405" y="2586049"/>
                <a:ext cx="449492" cy="1268209"/>
              </a:xfrm>
              <a:custGeom>
                <a:avLst/>
                <a:gdLst/>
                <a:ahLst/>
                <a:cxnLst/>
                <a:rect l="l" t="t" r="r" b="b"/>
                <a:pathLst>
                  <a:path w="331" h="934" extrusionOk="0">
                    <a:moveTo>
                      <a:pt x="289" y="147"/>
                    </a:moveTo>
                    <a:cubicBezTo>
                      <a:pt x="315" y="98"/>
                      <a:pt x="327" y="52"/>
                      <a:pt x="331" y="9"/>
                    </a:cubicBezTo>
                    <a:cubicBezTo>
                      <a:pt x="304" y="6"/>
                      <a:pt x="293" y="0"/>
                      <a:pt x="293" y="0"/>
                    </a:cubicBezTo>
                    <a:cubicBezTo>
                      <a:pt x="250" y="189"/>
                      <a:pt x="0" y="332"/>
                      <a:pt x="220" y="913"/>
                    </a:cubicBezTo>
                    <a:cubicBezTo>
                      <a:pt x="220" y="913"/>
                      <a:pt x="242" y="928"/>
                      <a:pt x="302" y="934"/>
                    </a:cubicBezTo>
                    <a:cubicBezTo>
                      <a:pt x="192" y="802"/>
                      <a:pt x="155" y="406"/>
                      <a:pt x="289" y="147"/>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2669;p55">
                <a:extLst>
                  <a:ext uri="{FF2B5EF4-FFF2-40B4-BE49-F238E27FC236}">
                    <a16:creationId xmlns:a16="http://schemas.microsoft.com/office/drawing/2014/main" id="{D09F48C6-68FC-87CC-3C25-782A98C676D3}"/>
                  </a:ext>
                </a:extLst>
              </p:cNvPr>
              <p:cNvSpPr/>
              <p:nvPr/>
            </p:nvSpPr>
            <p:spPr>
              <a:xfrm>
                <a:off x="2383654" y="2373344"/>
                <a:ext cx="64213" cy="77257"/>
              </a:xfrm>
              <a:custGeom>
                <a:avLst/>
                <a:gdLst/>
                <a:ahLst/>
                <a:cxnLst/>
                <a:rect l="l" t="t" r="r" b="b"/>
                <a:pathLst>
                  <a:path w="47" h="57" extrusionOk="0">
                    <a:moveTo>
                      <a:pt x="36" y="6"/>
                    </a:moveTo>
                    <a:cubicBezTo>
                      <a:pt x="9" y="3"/>
                      <a:pt x="0" y="0"/>
                      <a:pt x="0" y="0"/>
                    </a:cubicBezTo>
                    <a:cubicBezTo>
                      <a:pt x="2" y="4"/>
                      <a:pt x="3" y="7"/>
                      <a:pt x="5" y="11"/>
                    </a:cubicBezTo>
                    <a:cubicBezTo>
                      <a:pt x="10" y="25"/>
                      <a:pt x="13" y="37"/>
                      <a:pt x="16" y="50"/>
                    </a:cubicBezTo>
                    <a:cubicBezTo>
                      <a:pt x="16" y="50"/>
                      <a:pt x="23" y="55"/>
                      <a:pt x="47" y="57"/>
                    </a:cubicBezTo>
                    <a:cubicBezTo>
                      <a:pt x="44" y="40"/>
                      <a:pt x="40" y="23"/>
                      <a:pt x="36" y="6"/>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2670;p55">
                <a:extLst>
                  <a:ext uri="{FF2B5EF4-FFF2-40B4-BE49-F238E27FC236}">
                    <a16:creationId xmlns:a16="http://schemas.microsoft.com/office/drawing/2014/main" id="{7FE96EBD-D1AB-AD7D-10D0-9F00B4459F6E}"/>
                  </a:ext>
                </a:extLst>
              </p:cNvPr>
              <p:cNvSpPr/>
              <p:nvPr/>
            </p:nvSpPr>
            <p:spPr>
              <a:xfrm rot="842175">
                <a:off x="2669717" y="3659902"/>
                <a:ext cx="30923" cy="74654"/>
              </a:xfrm>
              <a:prstGeom prst="ellipse">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 name="Google Shape;2671;p55">
                <a:extLst>
                  <a:ext uri="{FF2B5EF4-FFF2-40B4-BE49-F238E27FC236}">
                    <a16:creationId xmlns:a16="http://schemas.microsoft.com/office/drawing/2014/main" id="{5678731A-A255-485F-8CA7-7842CA31DAFF}"/>
                  </a:ext>
                </a:extLst>
              </p:cNvPr>
              <p:cNvSpPr/>
              <p:nvPr/>
            </p:nvSpPr>
            <p:spPr>
              <a:xfrm>
                <a:off x="2084661" y="1973016"/>
                <a:ext cx="827748" cy="1889271"/>
              </a:xfrm>
              <a:custGeom>
                <a:avLst/>
                <a:gdLst/>
                <a:ahLst/>
                <a:cxnLst/>
                <a:rect l="l" t="t" r="r" b="b"/>
                <a:pathLst>
                  <a:path w="609" h="1392" extrusionOk="0">
                    <a:moveTo>
                      <a:pt x="534" y="869"/>
                    </a:moveTo>
                    <a:cubicBezTo>
                      <a:pt x="520" y="748"/>
                      <a:pt x="475" y="664"/>
                      <a:pt x="436" y="590"/>
                    </a:cubicBezTo>
                    <a:cubicBezTo>
                      <a:pt x="410" y="542"/>
                      <a:pt x="387" y="498"/>
                      <a:pt x="376" y="451"/>
                    </a:cubicBezTo>
                    <a:cubicBezTo>
                      <a:pt x="373" y="438"/>
                      <a:pt x="371" y="426"/>
                      <a:pt x="370" y="413"/>
                    </a:cubicBezTo>
                    <a:cubicBezTo>
                      <a:pt x="369" y="391"/>
                      <a:pt x="371" y="368"/>
                      <a:pt x="376" y="345"/>
                    </a:cubicBezTo>
                    <a:cubicBezTo>
                      <a:pt x="379" y="333"/>
                      <a:pt x="383" y="320"/>
                      <a:pt x="387" y="307"/>
                    </a:cubicBezTo>
                    <a:cubicBezTo>
                      <a:pt x="389" y="304"/>
                      <a:pt x="390" y="300"/>
                      <a:pt x="392" y="296"/>
                    </a:cubicBezTo>
                    <a:cubicBezTo>
                      <a:pt x="434" y="180"/>
                      <a:pt x="437" y="96"/>
                      <a:pt x="402" y="46"/>
                    </a:cubicBezTo>
                    <a:cubicBezTo>
                      <a:pt x="373" y="5"/>
                      <a:pt x="324" y="0"/>
                      <a:pt x="305" y="0"/>
                    </a:cubicBezTo>
                    <a:cubicBezTo>
                      <a:pt x="285" y="0"/>
                      <a:pt x="237" y="5"/>
                      <a:pt x="207" y="46"/>
                    </a:cubicBezTo>
                    <a:cubicBezTo>
                      <a:pt x="172" y="96"/>
                      <a:pt x="176" y="180"/>
                      <a:pt x="218" y="296"/>
                    </a:cubicBezTo>
                    <a:cubicBezTo>
                      <a:pt x="219" y="300"/>
                      <a:pt x="220" y="304"/>
                      <a:pt x="222" y="307"/>
                    </a:cubicBezTo>
                    <a:cubicBezTo>
                      <a:pt x="227" y="320"/>
                      <a:pt x="231" y="333"/>
                      <a:pt x="233" y="345"/>
                    </a:cubicBezTo>
                    <a:cubicBezTo>
                      <a:pt x="239" y="368"/>
                      <a:pt x="240" y="391"/>
                      <a:pt x="239" y="413"/>
                    </a:cubicBezTo>
                    <a:cubicBezTo>
                      <a:pt x="238" y="426"/>
                      <a:pt x="236" y="438"/>
                      <a:pt x="233" y="451"/>
                    </a:cubicBezTo>
                    <a:cubicBezTo>
                      <a:pt x="223" y="498"/>
                      <a:pt x="199" y="542"/>
                      <a:pt x="174" y="590"/>
                    </a:cubicBezTo>
                    <a:cubicBezTo>
                      <a:pt x="134" y="664"/>
                      <a:pt x="89" y="748"/>
                      <a:pt x="75" y="869"/>
                    </a:cubicBezTo>
                    <a:cubicBezTo>
                      <a:pt x="58" y="1009"/>
                      <a:pt x="86" y="1172"/>
                      <a:pt x="160" y="1366"/>
                    </a:cubicBezTo>
                    <a:cubicBezTo>
                      <a:pt x="160" y="1367"/>
                      <a:pt x="160" y="1367"/>
                      <a:pt x="161" y="1368"/>
                    </a:cubicBezTo>
                    <a:cubicBezTo>
                      <a:pt x="163" y="1369"/>
                      <a:pt x="199" y="1392"/>
                      <a:pt x="305" y="1392"/>
                    </a:cubicBezTo>
                    <a:cubicBezTo>
                      <a:pt x="410" y="1392"/>
                      <a:pt x="447" y="1369"/>
                      <a:pt x="448" y="1368"/>
                    </a:cubicBezTo>
                    <a:cubicBezTo>
                      <a:pt x="449" y="1367"/>
                      <a:pt x="449" y="1367"/>
                      <a:pt x="449" y="1366"/>
                    </a:cubicBezTo>
                    <a:cubicBezTo>
                      <a:pt x="523" y="1172"/>
                      <a:pt x="551" y="1009"/>
                      <a:pt x="534" y="869"/>
                    </a:cubicBezTo>
                    <a:close/>
                    <a:moveTo>
                      <a:pt x="364" y="413"/>
                    </a:moveTo>
                    <a:cubicBezTo>
                      <a:pt x="357" y="415"/>
                      <a:pt x="336" y="418"/>
                      <a:pt x="305" y="418"/>
                    </a:cubicBezTo>
                    <a:cubicBezTo>
                      <a:pt x="273" y="418"/>
                      <a:pt x="252" y="415"/>
                      <a:pt x="245" y="413"/>
                    </a:cubicBezTo>
                    <a:cubicBezTo>
                      <a:pt x="246" y="391"/>
                      <a:pt x="245" y="370"/>
                      <a:pt x="240" y="347"/>
                    </a:cubicBezTo>
                    <a:cubicBezTo>
                      <a:pt x="247" y="350"/>
                      <a:pt x="266" y="355"/>
                      <a:pt x="305" y="355"/>
                    </a:cubicBezTo>
                    <a:cubicBezTo>
                      <a:pt x="344" y="355"/>
                      <a:pt x="362" y="350"/>
                      <a:pt x="369" y="347"/>
                    </a:cubicBezTo>
                    <a:cubicBezTo>
                      <a:pt x="365" y="370"/>
                      <a:pt x="363" y="391"/>
                      <a:pt x="364" y="413"/>
                    </a:cubicBezTo>
                    <a:close/>
                    <a:moveTo>
                      <a:pt x="212" y="50"/>
                    </a:moveTo>
                    <a:cubicBezTo>
                      <a:pt x="240" y="10"/>
                      <a:pt x="286" y="6"/>
                      <a:pt x="305" y="6"/>
                    </a:cubicBezTo>
                    <a:cubicBezTo>
                      <a:pt x="323" y="6"/>
                      <a:pt x="370" y="10"/>
                      <a:pt x="397" y="50"/>
                    </a:cubicBezTo>
                    <a:cubicBezTo>
                      <a:pt x="431" y="98"/>
                      <a:pt x="427" y="180"/>
                      <a:pt x="386" y="294"/>
                    </a:cubicBezTo>
                    <a:cubicBezTo>
                      <a:pt x="386" y="294"/>
                      <a:pt x="386" y="294"/>
                      <a:pt x="386" y="295"/>
                    </a:cubicBezTo>
                    <a:cubicBezTo>
                      <a:pt x="379" y="297"/>
                      <a:pt x="356" y="302"/>
                      <a:pt x="305" y="302"/>
                    </a:cubicBezTo>
                    <a:cubicBezTo>
                      <a:pt x="253" y="302"/>
                      <a:pt x="231" y="297"/>
                      <a:pt x="223" y="295"/>
                    </a:cubicBezTo>
                    <a:cubicBezTo>
                      <a:pt x="223" y="294"/>
                      <a:pt x="223" y="294"/>
                      <a:pt x="223" y="294"/>
                    </a:cubicBezTo>
                    <a:cubicBezTo>
                      <a:pt x="182" y="180"/>
                      <a:pt x="178" y="98"/>
                      <a:pt x="212" y="50"/>
                    </a:cubicBezTo>
                    <a:close/>
                    <a:moveTo>
                      <a:pt x="227" y="305"/>
                    </a:moveTo>
                    <a:cubicBezTo>
                      <a:pt x="226" y="303"/>
                      <a:pt x="225" y="300"/>
                      <a:pt x="224" y="297"/>
                    </a:cubicBezTo>
                    <a:cubicBezTo>
                      <a:pt x="233" y="299"/>
                      <a:pt x="256" y="304"/>
                      <a:pt x="305" y="304"/>
                    </a:cubicBezTo>
                    <a:cubicBezTo>
                      <a:pt x="354" y="304"/>
                      <a:pt x="376" y="299"/>
                      <a:pt x="385" y="297"/>
                    </a:cubicBezTo>
                    <a:cubicBezTo>
                      <a:pt x="384" y="300"/>
                      <a:pt x="383" y="303"/>
                      <a:pt x="382" y="305"/>
                    </a:cubicBezTo>
                    <a:cubicBezTo>
                      <a:pt x="377" y="319"/>
                      <a:pt x="373" y="332"/>
                      <a:pt x="370" y="344"/>
                    </a:cubicBezTo>
                    <a:cubicBezTo>
                      <a:pt x="370" y="344"/>
                      <a:pt x="370" y="345"/>
                      <a:pt x="370" y="345"/>
                    </a:cubicBezTo>
                    <a:cubicBezTo>
                      <a:pt x="364" y="348"/>
                      <a:pt x="346" y="353"/>
                      <a:pt x="305" y="353"/>
                    </a:cubicBezTo>
                    <a:cubicBezTo>
                      <a:pt x="263" y="353"/>
                      <a:pt x="245" y="348"/>
                      <a:pt x="239" y="345"/>
                    </a:cubicBezTo>
                    <a:cubicBezTo>
                      <a:pt x="239" y="345"/>
                      <a:pt x="239" y="344"/>
                      <a:pt x="239" y="344"/>
                    </a:cubicBezTo>
                    <a:cubicBezTo>
                      <a:pt x="236" y="332"/>
                      <a:pt x="232" y="318"/>
                      <a:pt x="227" y="305"/>
                    </a:cubicBezTo>
                    <a:close/>
                    <a:moveTo>
                      <a:pt x="245" y="415"/>
                    </a:moveTo>
                    <a:cubicBezTo>
                      <a:pt x="252" y="417"/>
                      <a:pt x="273" y="420"/>
                      <a:pt x="305" y="420"/>
                    </a:cubicBezTo>
                    <a:cubicBezTo>
                      <a:pt x="336" y="420"/>
                      <a:pt x="357" y="417"/>
                      <a:pt x="365" y="415"/>
                    </a:cubicBezTo>
                    <a:cubicBezTo>
                      <a:pt x="365" y="427"/>
                      <a:pt x="367" y="440"/>
                      <a:pt x="370" y="452"/>
                    </a:cubicBezTo>
                    <a:cubicBezTo>
                      <a:pt x="364" y="455"/>
                      <a:pt x="343" y="462"/>
                      <a:pt x="305" y="462"/>
                    </a:cubicBezTo>
                    <a:cubicBezTo>
                      <a:pt x="266" y="462"/>
                      <a:pt x="246" y="455"/>
                      <a:pt x="239" y="452"/>
                    </a:cubicBezTo>
                    <a:cubicBezTo>
                      <a:pt x="242" y="439"/>
                      <a:pt x="244" y="427"/>
                      <a:pt x="245" y="415"/>
                    </a:cubicBezTo>
                    <a:close/>
                    <a:moveTo>
                      <a:pt x="444" y="1363"/>
                    </a:moveTo>
                    <a:cubicBezTo>
                      <a:pt x="438" y="1367"/>
                      <a:pt x="400" y="1386"/>
                      <a:pt x="305" y="1386"/>
                    </a:cubicBezTo>
                    <a:cubicBezTo>
                      <a:pt x="209" y="1386"/>
                      <a:pt x="171" y="1367"/>
                      <a:pt x="165" y="1363"/>
                    </a:cubicBezTo>
                    <a:cubicBezTo>
                      <a:pt x="0" y="928"/>
                      <a:pt x="99" y="742"/>
                      <a:pt x="179" y="592"/>
                    </a:cubicBezTo>
                    <a:cubicBezTo>
                      <a:pt x="204" y="545"/>
                      <a:pt x="228" y="501"/>
                      <a:pt x="239" y="454"/>
                    </a:cubicBezTo>
                    <a:cubicBezTo>
                      <a:pt x="246" y="457"/>
                      <a:pt x="266" y="464"/>
                      <a:pt x="305" y="464"/>
                    </a:cubicBezTo>
                    <a:cubicBezTo>
                      <a:pt x="343" y="464"/>
                      <a:pt x="364" y="457"/>
                      <a:pt x="371" y="454"/>
                    </a:cubicBezTo>
                    <a:cubicBezTo>
                      <a:pt x="382" y="501"/>
                      <a:pt x="405" y="545"/>
                      <a:pt x="430" y="592"/>
                    </a:cubicBezTo>
                    <a:cubicBezTo>
                      <a:pt x="510" y="742"/>
                      <a:pt x="609" y="928"/>
                      <a:pt x="444" y="136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 name="Google Shape;2672;p55">
              <a:extLst>
                <a:ext uri="{FF2B5EF4-FFF2-40B4-BE49-F238E27FC236}">
                  <a16:creationId xmlns:a16="http://schemas.microsoft.com/office/drawing/2014/main" id="{ADFCA95C-9680-8563-4492-7BC0F2F196A4}"/>
                </a:ext>
              </a:extLst>
            </p:cNvPr>
            <p:cNvGrpSpPr/>
            <p:nvPr/>
          </p:nvGrpSpPr>
          <p:grpSpPr>
            <a:xfrm flipH="1">
              <a:off x="675074" y="3475789"/>
              <a:ext cx="763004" cy="1464752"/>
              <a:chOff x="2007405" y="1973016"/>
              <a:chExt cx="984268" cy="1889271"/>
            </a:xfrm>
          </p:grpSpPr>
          <p:sp>
            <p:nvSpPr>
              <p:cNvPr id="28" name="Google Shape;2673;p55">
                <a:extLst>
                  <a:ext uri="{FF2B5EF4-FFF2-40B4-BE49-F238E27FC236}">
                    <a16:creationId xmlns:a16="http://schemas.microsoft.com/office/drawing/2014/main" id="{DC1D1958-777E-8807-C421-77FAE702BE38}"/>
                  </a:ext>
                </a:extLst>
              </p:cNvPr>
              <p:cNvSpPr/>
              <p:nvPr/>
            </p:nvSpPr>
            <p:spPr>
              <a:xfrm>
                <a:off x="2394690" y="1981043"/>
                <a:ext cx="321066" cy="402336"/>
              </a:xfrm>
              <a:custGeom>
                <a:avLst/>
                <a:gdLst/>
                <a:ahLst/>
                <a:cxnLst/>
                <a:rect l="l" t="t" r="r" b="b"/>
                <a:pathLst>
                  <a:path w="236" h="297" extrusionOk="0">
                    <a:moveTo>
                      <a:pt x="4" y="132"/>
                    </a:moveTo>
                    <a:cubicBezTo>
                      <a:pt x="0" y="185"/>
                      <a:pt x="15" y="238"/>
                      <a:pt x="28" y="295"/>
                    </a:cubicBezTo>
                    <a:cubicBezTo>
                      <a:pt x="40" y="296"/>
                      <a:pt x="56" y="297"/>
                      <a:pt x="77" y="297"/>
                    </a:cubicBezTo>
                    <a:cubicBezTo>
                      <a:pt x="142" y="297"/>
                      <a:pt x="161" y="289"/>
                      <a:pt x="161" y="289"/>
                    </a:cubicBezTo>
                    <a:cubicBezTo>
                      <a:pt x="236" y="81"/>
                      <a:pt x="170" y="21"/>
                      <a:pt x="119" y="4"/>
                    </a:cubicBezTo>
                    <a:cubicBezTo>
                      <a:pt x="119" y="4"/>
                      <a:pt x="119" y="4"/>
                      <a:pt x="119" y="4"/>
                    </a:cubicBezTo>
                    <a:cubicBezTo>
                      <a:pt x="116" y="4"/>
                      <a:pt x="15" y="0"/>
                      <a:pt x="4" y="132"/>
                    </a:cubicBezTo>
                    <a:close/>
                    <a:moveTo>
                      <a:pt x="160" y="235"/>
                    </a:moveTo>
                    <a:cubicBezTo>
                      <a:pt x="158" y="248"/>
                      <a:pt x="150" y="258"/>
                      <a:pt x="141" y="257"/>
                    </a:cubicBezTo>
                    <a:cubicBezTo>
                      <a:pt x="131" y="255"/>
                      <a:pt x="125" y="244"/>
                      <a:pt x="127" y="231"/>
                    </a:cubicBezTo>
                    <a:cubicBezTo>
                      <a:pt x="128" y="219"/>
                      <a:pt x="137" y="209"/>
                      <a:pt x="146" y="210"/>
                    </a:cubicBezTo>
                    <a:cubicBezTo>
                      <a:pt x="155" y="211"/>
                      <a:pt x="161" y="223"/>
                      <a:pt x="160" y="235"/>
                    </a:cubicBezTo>
                    <a:close/>
                    <a:moveTo>
                      <a:pt x="128" y="30"/>
                    </a:moveTo>
                    <a:cubicBezTo>
                      <a:pt x="149" y="26"/>
                      <a:pt x="171" y="59"/>
                      <a:pt x="178" y="102"/>
                    </a:cubicBezTo>
                    <a:cubicBezTo>
                      <a:pt x="185" y="145"/>
                      <a:pt x="175" y="183"/>
                      <a:pt x="154" y="186"/>
                    </a:cubicBezTo>
                    <a:cubicBezTo>
                      <a:pt x="133" y="189"/>
                      <a:pt x="119" y="156"/>
                      <a:pt x="112" y="113"/>
                    </a:cubicBezTo>
                    <a:cubicBezTo>
                      <a:pt x="105" y="70"/>
                      <a:pt x="107" y="33"/>
                      <a:pt x="128" y="3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674;p55">
                <a:extLst>
                  <a:ext uri="{FF2B5EF4-FFF2-40B4-BE49-F238E27FC236}">
                    <a16:creationId xmlns:a16="http://schemas.microsoft.com/office/drawing/2014/main" id="{5D9338F7-E146-C164-0B00-BD2816491D90}"/>
                  </a:ext>
                </a:extLst>
              </p:cNvPr>
              <p:cNvSpPr/>
              <p:nvPr/>
            </p:nvSpPr>
            <p:spPr>
              <a:xfrm>
                <a:off x="2447867" y="2440567"/>
                <a:ext cx="144480" cy="100333"/>
              </a:xfrm>
              <a:custGeom>
                <a:avLst/>
                <a:gdLst/>
                <a:ahLst/>
                <a:cxnLst/>
                <a:rect l="l" t="t" r="r" b="b"/>
                <a:pathLst>
                  <a:path w="106" h="74" extrusionOk="0">
                    <a:moveTo>
                      <a:pt x="0" y="7"/>
                    </a:moveTo>
                    <a:cubicBezTo>
                      <a:pt x="4" y="29"/>
                      <a:pt x="7" y="51"/>
                      <a:pt x="8" y="73"/>
                    </a:cubicBezTo>
                    <a:cubicBezTo>
                      <a:pt x="16" y="74"/>
                      <a:pt x="26" y="74"/>
                      <a:pt x="38" y="74"/>
                    </a:cubicBezTo>
                    <a:cubicBezTo>
                      <a:pt x="78" y="74"/>
                      <a:pt x="100" y="68"/>
                      <a:pt x="100" y="68"/>
                    </a:cubicBezTo>
                    <a:cubicBezTo>
                      <a:pt x="100" y="68"/>
                      <a:pt x="100" y="68"/>
                      <a:pt x="100" y="68"/>
                    </a:cubicBezTo>
                    <a:cubicBezTo>
                      <a:pt x="99" y="47"/>
                      <a:pt x="100" y="24"/>
                      <a:pt x="106" y="0"/>
                    </a:cubicBezTo>
                    <a:cubicBezTo>
                      <a:pt x="106" y="0"/>
                      <a:pt x="92" y="9"/>
                      <a:pt x="38" y="9"/>
                    </a:cubicBezTo>
                    <a:cubicBezTo>
                      <a:pt x="22" y="9"/>
                      <a:pt x="10" y="8"/>
                      <a:pt x="0" y="7"/>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2675;p55">
                <a:extLst>
                  <a:ext uri="{FF2B5EF4-FFF2-40B4-BE49-F238E27FC236}">
                    <a16:creationId xmlns:a16="http://schemas.microsoft.com/office/drawing/2014/main" id="{E6B8DE54-45DA-14FF-0E64-672F318C7970}"/>
                  </a:ext>
                </a:extLst>
              </p:cNvPr>
              <p:cNvSpPr/>
              <p:nvPr/>
            </p:nvSpPr>
            <p:spPr>
              <a:xfrm>
                <a:off x="2456897" y="2532873"/>
                <a:ext cx="135450" cy="68226"/>
              </a:xfrm>
              <a:custGeom>
                <a:avLst/>
                <a:gdLst/>
                <a:ahLst/>
                <a:cxnLst/>
                <a:rect l="l" t="t" r="r" b="b"/>
                <a:pathLst>
                  <a:path w="99" h="50" extrusionOk="0">
                    <a:moveTo>
                      <a:pt x="31" y="6"/>
                    </a:moveTo>
                    <a:cubicBezTo>
                      <a:pt x="19" y="6"/>
                      <a:pt x="9" y="6"/>
                      <a:pt x="1" y="5"/>
                    </a:cubicBezTo>
                    <a:cubicBezTo>
                      <a:pt x="1" y="19"/>
                      <a:pt x="1" y="33"/>
                      <a:pt x="0" y="48"/>
                    </a:cubicBezTo>
                    <a:cubicBezTo>
                      <a:pt x="8" y="49"/>
                      <a:pt x="19" y="50"/>
                      <a:pt x="31" y="50"/>
                    </a:cubicBezTo>
                    <a:cubicBezTo>
                      <a:pt x="80" y="50"/>
                      <a:pt x="99" y="39"/>
                      <a:pt x="99" y="39"/>
                    </a:cubicBezTo>
                    <a:cubicBezTo>
                      <a:pt x="96" y="26"/>
                      <a:pt x="94" y="14"/>
                      <a:pt x="93" y="0"/>
                    </a:cubicBezTo>
                    <a:cubicBezTo>
                      <a:pt x="93" y="0"/>
                      <a:pt x="93" y="0"/>
                      <a:pt x="93" y="0"/>
                    </a:cubicBezTo>
                    <a:cubicBezTo>
                      <a:pt x="93" y="0"/>
                      <a:pt x="71" y="6"/>
                      <a:pt x="31"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2676;p55">
                <a:extLst>
                  <a:ext uri="{FF2B5EF4-FFF2-40B4-BE49-F238E27FC236}">
                    <a16:creationId xmlns:a16="http://schemas.microsoft.com/office/drawing/2014/main" id="{BE31EEE2-B846-BC99-746B-E83FA40A75BC}"/>
                  </a:ext>
                </a:extLst>
              </p:cNvPr>
              <p:cNvSpPr/>
              <p:nvPr/>
            </p:nvSpPr>
            <p:spPr>
              <a:xfrm>
                <a:off x="2218104" y="2586049"/>
                <a:ext cx="773568" cy="1272221"/>
              </a:xfrm>
              <a:custGeom>
                <a:avLst/>
                <a:gdLst/>
                <a:ahLst/>
                <a:cxnLst/>
                <a:rect l="l" t="t" r="r" b="b"/>
                <a:pathLst>
                  <a:path w="569" h="937" extrusionOk="0">
                    <a:moveTo>
                      <a:pt x="275" y="0"/>
                    </a:moveTo>
                    <a:cubicBezTo>
                      <a:pt x="275" y="0"/>
                      <a:pt x="256" y="11"/>
                      <a:pt x="207" y="11"/>
                    </a:cubicBezTo>
                    <a:cubicBezTo>
                      <a:pt x="195" y="11"/>
                      <a:pt x="184" y="10"/>
                      <a:pt x="176" y="9"/>
                    </a:cubicBezTo>
                    <a:cubicBezTo>
                      <a:pt x="172" y="52"/>
                      <a:pt x="160" y="98"/>
                      <a:pt x="134" y="147"/>
                    </a:cubicBezTo>
                    <a:cubicBezTo>
                      <a:pt x="0" y="406"/>
                      <a:pt x="37" y="802"/>
                      <a:pt x="147" y="934"/>
                    </a:cubicBezTo>
                    <a:cubicBezTo>
                      <a:pt x="164" y="935"/>
                      <a:pt x="183" y="937"/>
                      <a:pt x="207" y="937"/>
                    </a:cubicBezTo>
                    <a:cubicBezTo>
                      <a:pt x="313" y="937"/>
                      <a:pt x="349" y="913"/>
                      <a:pt x="349" y="913"/>
                    </a:cubicBezTo>
                    <a:cubicBezTo>
                      <a:pt x="569" y="332"/>
                      <a:pt x="319" y="189"/>
                      <a:pt x="275" y="0"/>
                    </a:cubicBezTo>
                    <a:close/>
                    <a:moveTo>
                      <a:pt x="321" y="199"/>
                    </a:moveTo>
                    <a:cubicBezTo>
                      <a:pt x="314" y="202"/>
                      <a:pt x="304" y="193"/>
                      <a:pt x="299" y="179"/>
                    </a:cubicBezTo>
                    <a:cubicBezTo>
                      <a:pt x="294" y="165"/>
                      <a:pt x="297" y="152"/>
                      <a:pt x="304" y="149"/>
                    </a:cubicBezTo>
                    <a:cubicBezTo>
                      <a:pt x="311" y="147"/>
                      <a:pt x="321" y="156"/>
                      <a:pt x="326" y="170"/>
                    </a:cubicBezTo>
                    <a:cubicBezTo>
                      <a:pt x="331" y="184"/>
                      <a:pt x="328" y="197"/>
                      <a:pt x="321" y="199"/>
                    </a:cubicBezTo>
                    <a:close/>
                    <a:moveTo>
                      <a:pt x="355" y="821"/>
                    </a:moveTo>
                    <a:cubicBezTo>
                      <a:pt x="351" y="836"/>
                      <a:pt x="343" y="847"/>
                      <a:pt x="337" y="846"/>
                    </a:cubicBezTo>
                    <a:cubicBezTo>
                      <a:pt x="331" y="844"/>
                      <a:pt x="328" y="831"/>
                      <a:pt x="332" y="815"/>
                    </a:cubicBezTo>
                    <a:cubicBezTo>
                      <a:pt x="335" y="800"/>
                      <a:pt x="343" y="789"/>
                      <a:pt x="350" y="790"/>
                    </a:cubicBezTo>
                    <a:cubicBezTo>
                      <a:pt x="356" y="792"/>
                      <a:pt x="358" y="805"/>
                      <a:pt x="355" y="821"/>
                    </a:cubicBezTo>
                    <a:close/>
                    <a:moveTo>
                      <a:pt x="355" y="766"/>
                    </a:moveTo>
                    <a:cubicBezTo>
                      <a:pt x="340" y="766"/>
                      <a:pt x="342" y="622"/>
                      <a:pt x="337" y="488"/>
                    </a:cubicBezTo>
                    <a:cubicBezTo>
                      <a:pt x="332" y="354"/>
                      <a:pt x="315" y="243"/>
                      <a:pt x="337" y="225"/>
                    </a:cubicBezTo>
                    <a:cubicBezTo>
                      <a:pt x="355" y="211"/>
                      <a:pt x="401" y="354"/>
                      <a:pt x="406" y="488"/>
                    </a:cubicBezTo>
                    <a:cubicBezTo>
                      <a:pt x="411" y="622"/>
                      <a:pt x="378" y="767"/>
                      <a:pt x="355" y="766"/>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2677;p55">
                <a:extLst>
                  <a:ext uri="{FF2B5EF4-FFF2-40B4-BE49-F238E27FC236}">
                    <a16:creationId xmlns:a16="http://schemas.microsoft.com/office/drawing/2014/main" id="{A4831146-17A9-02C9-BA64-478736E2C5D4}"/>
                  </a:ext>
                </a:extLst>
              </p:cNvPr>
              <p:cNvSpPr/>
              <p:nvPr/>
            </p:nvSpPr>
            <p:spPr>
              <a:xfrm>
                <a:off x="2432817" y="2373344"/>
                <a:ext cx="180599" cy="79263"/>
              </a:xfrm>
              <a:custGeom>
                <a:avLst/>
                <a:gdLst/>
                <a:ahLst/>
                <a:cxnLst/>
                <a:rect l="l" t="t" r="r" b="b"/>
                <a:pathLst>
                  <a:path w="133" h="59" extrusionOk="0">
                    <a:moveTo>
                      <a:pt x="0" y="6"/>
                    </a:moveTo>
                    <a:cubicBezTo>
                      <a:pt x="4" y="23"/>
                      <a:pt x="8" y="40"/>
                      <a:pt x="11" y="57"/>
                    </a:cubicBezTo>
                    <a:cubicBezTo>
                      <a:pt x="21" y="58"/>
                      <a:pt x="33" y="59"/>
                      <a:pt x="49" y="59"/>
                    </a:cubicBezTo>
                    <a:cubicBezTo>
                      <a:pt x="103" y="59"/>
                      <a:pt x="117" y="50"/>
                      <a:pt x="117" y="50"/>
                    </a:cubicBezTo>
                    <a:cubicBezTo>
                      <a:pt x="120" y="37"/>
                      <a:pt x="124" y="25"/>
                      <a:pt x="129" y="11"/>
                    </a:cubicBezTo>
                    <a:cubicBezTo>
                      <a:pt x="130" y="7"/>
                      <a:pt x="132" y="4"/>
                      <a:pt x="133" y="0"/>
                    </a:cubicBezTo>
                    <a:cubicBezTo>
                      <a:pt x="133" y="0"/>
                      <a:pt x="114" y="8"/>
                      <a:pt x="49" y="8"/>
                    </a:cubicBezTo>
                    <a:cubicBezTo>
                      <a:pt x="28" y="8"/>
                      <a:pt x="12" y="7"/>
                      <a:pt x="0"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2678;p55">
                <a:extLst>
                  <a:ext uri="{FF2B5EF4-FFF2-40B4-BE49-F238E27FC236}">
                    <a16:creationId xmlns:a16="http://schemas.microsoft.com/office/drawing/2014/main" id="{EE56146C-C1A2-F78E-6EEC-5B9C22474997}"/>
                  </a:ext>
                </a:extLst>
              </p:cNvPr>
              <p:cNvSpPr/>
              <p:nvPr/>
            </p:nvSpPr>
            <p:spPr>
              <a:xfrm>
                <a:off x="2246197" y="1977029"/>
                <a:ext cx="310030" cy="404341"/>
              </a:xfrm>
              <a:custGeom>
                <a:avLst/>
                <a:gdLst/>
                <a:ahLst/>
                <a:cxnLst/>
                <a:rect l="l" t="t" r="r" b="b"/>
                <a:pathLst>
                  <a:path w="228" h="298" extrusionOk="0">
                    <a:moveTo>
                      <a:pt x="113" y="135"/>
                    </a:moveTo>
                    <a:cubicBezTo>
                      <a:pt x="124" y="3"/>
                      <a:pt x="225" y="7"/>
                      <a:pt x="228" y="7"/>
                    </a:cubicBezTo>
                    <a:cubicBezTo>
                      <a:pt x="210" y="1"/>
                      <a:pt x="194" y="0"/>
                      <a:pt x="186" y="0"/>
                    </a:cubicBezTo>
                    <a:cubicBezTo>
                      <a:pt x="154" y="0"/>
                      <a:pt x="0" y="11"/>
                      <a:pt x="101" y="292"/>
                    </a:cubicBezTo>
                    <a:cubicBezTo>
                      <a:pt x="101" y="292"/>
                      <a:pt x="110" y="295"/>
                      <a:pt x="137" y="298"/>
                    </a:cubicBezTo>
                    <a:cubicBezTo>
                      <a:pt x="124" y="241"/>
                      <a:pt x="109" y="188"/>
                      <a:pt x="113" y="13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2679;p55">
                <a:extLst>
                  <a:ext uri="{FF2B5EF4-FFF2-40B4-BE49-F238E27FC236}">
                    <a16:creationId xmlns:a16="http://schemas.microsoft.com/office/drawing/2014/main" id="{7B40C526-6521-0C78-7CCE-2D71B006A258}"/>
                  </a:ext>
                </a:extLst>
              </p:cNvPr>
              <p:cNvSpPr/>
              <p:nvPr/>
            </p:nvSpPr>
            <p:spPr>
              <a:xfrm>
                <a:off x="2405727" y="2440567"/>
                <a:ext cx="53177" cy="99330"/>
              </a:xfrm>
              <a:custGeom>
                <a:avLst/>
                <a:gdLst/>
                <a:ahLst/>
                <a:cxnLst/>
                <a:rect l="l" t="t" r="r" b="b"/>
                <a:pathLst>
                  <a:path w="39" h="73" extrusionOk="0">
                    <a:moveTo>
                      <a:pt x="39" y="73"/>
                    </a:moveTo>
                    <a:cubicBezTo>
                      <a:pt x="38" y="51"/>
                      <a:pt x="35" y="29"/>
                      <a:pt x="31" y="7"/>
                    </a:cubicBezTo>
                    <a:cubicBezTo>
                      <a:pt x="7" y="5"/>
                      <a:pt x="0" y="0"/>
                      <a:pt x="0" y="0"/>
                    </a:cubicBezTo>
                    <a:cubicBezTo>
                      <a:pt x="6" y="24"/>
                      <a:pt x="7" y="47"/>
                      <a:pt x="6" y="68"/>
                    </a:cubicBezTo>
                    <a:cubicBezTo>
                      <a:pt x="6" y="68"/>
                      <a:pt x="6" y="68"/>
                      <a:pt x="6" y="68"/>
                    </a:cubicBezTo>
                    <a:cubicBezTo>
                      <a:pt x="6" y="68"/>
                      <a:pt x="17" y="71"/>
                      <a:pt x="39" y="7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2680;p55">
                <a:extLst>
                  <a:ext uri="{FF2B5EF4-FFF2-40B4-BE49-F238E27FC236}">
                    <a16:creationId xmlns:a16="http://schemas.microsoft.com/office/drawing/2014/main" id="{8D90F3A2-4FC3-F342-5304-8EE848C1B845}"/>
                  </a:ext>
                </a:extLst>
              </p:cNvPr>
              <p:cNvSpPr/>
              <p:nvPr/>
            </p:nvSpPr>
            <p:spPr>
              <a:xfrm>
                <a:off x="2405727" y="2532873"/>
                <a:ext cx="53177" cy="65217"/>
              </a:xfrm>
              <a:custGeom>
                <a:avLst/>
                <a:gdLst/>
                <a:ahLst/>
                <a:cxnLst/>
                <a:rect l="l" t="t" r="r" b="b"/>
                <a:pathLst>
                  <a:path w="39" h="48" extrusionOk="0">
                    <a:moveTo>
                      <a:pt x="39" y="5"/>
                    </a:moveTo>
                    <a:cubicBezTo>
                      <a:pt x="17" y="3"/>
                      <a:pt x="6" y="0"/>
                      <a:pt x="6" y="0"/>
                    </a:cubicBezTo>
                    <a:cubicBezTo>
                      <a:pt x="6" y="0"/>
                      <a:pt x="6" y="0"/>
                      <a:pt x="6" y="0"/>
                    </a:cubicBezTo>
                    <a:cubicBezTo>
                      <a:pt x="5" y="14"/>
                      <a:pt x="3" y="26"/>
                      <a:pt x="0" y="39"/>
                    </a:cubicBezTo>
                    <a:cubicBezTo>
                      <a:pt x="0" y="39"/>
                      <a:pt x="11" y="45"/>
                      <a:pt x="38" y="48"/>
                    </a:cubicBezTo>
                    <a:cubicBezTo>
                      <a:pt x="39" y="33"/>
                      <a:pt x="39" y="19"/>
                      <a:pt x="39" y="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2681;p55">
                <a:extLst>
                  <a:ext uri="{FF2B5EF4-FFF2-40B4-BE49-F238E27FC236}">
                    <a16:creationId xmlns:a16="http://schemas.microsoft.com/office/drawing/2014/main" id="{E1B4DF16-FC0E-E933-10FC-1D03CBA7EAF7}"/>
                  </a:ext>
                </a:extLst>
              </p:cNvPr>
              <p:cNvSpPr/>
              <p:nvPr/>
            </p:nvSpPr>
            <p:spPr>
              <a:xfrm>
                <a:off x="2007405" y="2586049"/>
                <a:ext cx="449492" cy="1268209"/>
              </a:xfrm>
              <a:custGeom>
                <a:avLst/>
                <a:gdLst/>
                <a:ahLst/>
                <a:cxnLst/>
                <a:rect l="l" t="t" r="r" b="b"/>
                <a:pathLst>
                  <a:path w="331" h="934" extrusionOk="0">
                    <a:moveTo>
                      <a:pt x="289" y="147"/>
                    </a:moveTo>
                    <a:cubicBezTo>
                      <a:pt x="315" y="98"/>
                      <a:pt x="327" y="52"/>
                      <a:pt x="331" y="9"/>
                    </a:cubicBezTo>
                    <a:cubicBezTo>
                      <a:pt x="304" y="6"/>
                      <a:pt x="293" y="0"/>
                      <a:pt x="293" y="0"/>
                    </a:cubicBezTo>
                    <a:cubicBezTo>
                      <a:pt x="250" y="189"/>
                      <a:pt x="0" y="332"/>
                      <a:pt x="220" y="913"/>
                    </a:cubicBezTo>
                    <a:cubicBezTo>
                      <a:pt x="220" y="913"/>
                      <a:pt x="242" y="928"/>
                      <a:pt x="302" y="934"/>
                    </a:cubicBezTo>
                    <a:cubicBezTo>
                      <a:pt x="192" y="802"/>
                      <a:pt x="155" y="406"/>
                      <a:pt x="289" y="14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2682;p55">
                <a:extLst>
                  <a:ext uri="{FF2B5EF4-FFF2-40B4-BE49-F238E27FC236}">
                    <a16:creationId xmlns:a16="http://schemas.microsoft.com/office/drawing/2014/main" id="{6CB08D6D-CA08-A7F5-C13D-60B0F13AFA52}"/>
                  </a:ext>
                </a:extLst>
              </p:cNvPr>
              <p:cNvSpPr/>
              <p:nvPr/>
            </p:nvSpPr>
            <p:spPr>
              <a:xfrm>
                <a:off x="2383654" y="2373344"/>
                <a:ext cx="64213" cy="77257"/>
              </a:xfrm>
              <a:custGeom>
                <a:avLst/>
                <a:gdLst/>
                <a:ahLst/>
                <a:cxnLst/>
                <a:rect l="l" t="t" r="r" b="b"/>
                <a:pathLst>
                  <a:path w="47" h="57" extrusionOk="0">
                    <a:moveTo>
                      <a:pt x="36" y="6"/>
                    </a:moveTo>
                    <a:cubicBezTo>
                      <a:pt x="9" y="3"/>
                      <a:pt x="0" y="0"/>
                      <a:pt x="0" y="0"/>
                    </a:cubicBezTo>
                    <a:cubicBezTo>
                      <a:pt x="2" y="4"/>
                      <a:pt x="3" y="7"/>
                      <a:pt x="5" y="11"/>
                    </a:cubicBezTo>
                    <a:cubicBezTo>
                      <a:pt x="10" y="25"/>
                      <a:pt x="13" y="37"/>
                      <a:pt x="16" y="50"/>
                    </a:cubicBezTo>
                    <a:cubicBezTo>
                      <a:pt x="16" y="50"/>
                      <a:pt x="23" y="55"/>
                      <a:pt x="47" y="57"/>
                    </a:cubicBezTo>
                    <a:cubicBezTo>
                      <a:pt x="44" y="40"/>
                      <a:pt x="40" y="23"/>
                      <a:pt x="36"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2683;p55">
                <a:extLst>
                  <a:ext uri="{FF2B5EF4-FFF2-40B4-BE49-F238E27FC236}">
                    <a16:creationId xmlns:a16="http://schemas.microsoft.com/office/drawing/2014/main" id="{8314F711-3773-D30B-6AA1-765826F705C9}"/>
                  </a:ext>
                </a:extLst>
              </p:cNvPr>
              <p:cNvSpPr/>
              <p:nvPr/>
            </p:nvSpPr>
            <p:spPr>
              <a:xfrm>
                <a:off x="2537163" y="2016159"/>
                <a:ext cx="109363" cy="220732"/>
              </a:xfrm>
              <a:custGeom>
                <a:avLst/>
                <a:gdLst/>
                <a:ahLst/>
                <a:cxnLst/>
                <a:rect l="l" t="t" r="r" b="b"/>
                <a:pathLst>
                  <a:path w="80" h="163" extrusionOk="0">
                    <a:moveTo>
                      <a:pt x="7" y="87"/>
                    </a:moveTo>
                    <a:cubicBezTo>
                      <a:pt x="14" y="130"/>
                      <a:pt x="28" y="163"/>
                      <a:pt x="49" y="160"/>
                    </a:cubicBezTo>
                    <a:cubicBezTo>
                      <a:pt x="70" y="157"/>
                      <a:pt x="80" y="119"/>
                      <a:pt x="73" y="76"/>
                    </a:cubicBezTo>
                    <a:cubicBezTo>
                      <a:pt x="66" y="33"/>
                      <a:pt x="44" y="0"/>
                      <a:pt x="23" y="4"/>
                    </a:cubicBezTo>
                    <a:cubicBezTo>
                      <a:pt x="2" y="7"/>
                      <a:pt x="0" y="44"/>
                      <a:pt x="7" y="8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2684;p55">
                <a:extLst>
                  <a:ext uri="{FF2B5EF4-FFF2-40B4-BE49-F238E27FC236}">
                    <a16:creationId xmlns:a16="http://schemas.microsoft.com/office/drawing/2014/main" id="{F6FA2A71-BEC8-6A53-83D4-156D67E73D15}"/>
                  </a:ext>
                </a:extLst>
              </p:cNvPr>
              <p:cNvSpPr/>
              <p:nvPr/>
            </p:nvSpPr>
            <p:spPr>
              <a:xfrm>
                <a:off x="2564253" y="2263981"/>
                <a:ext cx="49164" cy="67223"/>
              </a:xfrm>
              <a:custGeom>
                <a:avLst/>
                <a:gdLst/>
                <a:ahLst/>
                <a:cxnLst/>
                <a:rect l="l" t="t" r="r" b="b"/>
                <a:pathLst>
                  <a:path w="36" h="49" extrusionOk="0">
                    <a:moveTo>
                      <a:pt x="21" y="1"/>
                    </a:moveTo>
                    <a:cubicBezTo>
                      <a:pt x="12" y="0"/>
                      <a:pt x="3" y="10"/>
                      <a:pt x="2" y="22"/>
                    </a:cubicBezTo>
                    <a:cubicBezTo>
                      <a:pt x="0" y="35"/>
                      <a:pt x="6" y="46"/>
                      <a:pt x="16" y="48"/>
                    </a:cubicBezTo>
                    <a:cubicBezTo>
                      <a:pt x="25" y="49"/>
                      <a:pt x="33" y="39"/>
                      <a:pt x="35" y="26"/>
                    </a:cubicBezTo>
                    <a:cubicBezTo>
                      <a:pt x="36" y="14"/>
                      <a:pt x="30" y="2"/>
                      <a:pt x="21" y="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2685;p55">
                <a:extLst>
                  <a:ext uri="{FF2B5EF4-FFF2-40B4-BE49-F238E27FC236}">
                    <a16:creationId xmlns:a16="http://schemas.microsoft.com/office/drawing/2014/main" id="{AB5518FE-B7E0-996B-513E-46188AFA3B44}"/>
                  </a:ext>
                </a:extLst>
              </p:cNvPr>
              <p:cNvSpPr/>
              <p:nvPr/>
            </p:nvSpPr>
            <p:spPr>
              <a:xfrm>
                <a:off x="2646527" y="2873001"/>
                <a:ext cx="130433" cy="754503"/>
              </a:xfrm>
              <a:custGeom>
                <a:avLst/>
                <a:gdLst/>
                <a:ahLst/>
                <a:cxnLst/>
                <a:rect l="l" t="t" r="r" b="b"/>
                <a:pathLst>
                  <a:path w="96" h="556" extrusionOk="0">
                    <a:moveTo>
                      <a:pt x="91" y="277"/>
                    </a:moveTo>
                    <a:cubicBezTo>
                      <a:pt x="86" y="143"/>
                      <a:pt x="40" y="0"/>
                      <a:pt x="22" y="14"/>
                    </a:cubicBezTo>
                    <a:cubicBezTo>
                      <a:pt x="0" y="32"/>
                      <a:pt x="17" y="143"/>
                      <a:pt x="22" y="277"/>
                    </a:cubicBezTo>
                    <a:cubicBezTo>
                      <a:pt x="27" y="411"/>
                      <a:pt x="25" y="555"/>
                      <a:pt x="40" y="555"/>
                    </a:cubicBezTo>
                    <a:cubicBezTo>
                      <a:pt x="63" y="556"/>
                      <a:pt x="96" y="411"/>
                      <a:pt x="91" y="27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2686;p55">
                <a:extLst>
                  <a:ext uri="{FF2B5EF4-FFF2-40B4-BE49-F238E27FC236}">
                    <a16:creationId xmlns:a16="http://schemas.microsoft.com/office/drawing/2014/main" id="{D65ED9C7-AF87-05C8-28DC-02A72EBC8610}"/>
                  </a:ext>
                </a:extLst>
              </p:cNvPr>
              <p:cNvSpPr/>
              <p:nvPr/>
            </p:nvSpPr>
            <p:spPr>
              <a:xfrm>
                <a:off x="2617430" y="2785712"/>
                <a:ext cx="50167" cy="74246"/>
              </a:xfrm>
              <a:custGeom>
                <a:avLst/>
                <a:gdLst/>
                <a:ahLst/>
                <a:cxnLst/>
                <a:rect l="l" t="t" r="r" b="b"/>
                <a:pathLst>
                  <a:path w="37" h="55" extrusionOk="0">
                    <a:moveTo>
                      <a:pt x="32" y="23"/>
                    </a:moveTo>
                    <a:cubicBezTo>
                      <a:pt x="27" y="9"/>
                      <a:pt x="17" y="0"/>
                      <a:pt x="10" y="2"/>
                    </a:cubicBezTo>
                    <a:cubicBezTo>
                      <a:pt x="3" y="5"/>
                      <a:pt x="0" y="18"/>
                      <a:pt x="5" y="32"/>
                    </a:cubicBezTo>
                    <a:cubicBezTo>
                      <a:pt x="10" y="46"/>
                      <a:pt x="20" y="55"/>
                      <a:pt x="27" y="52"/>
                    </a:cubicBezTo>
                    <a:cubicBezTo>
                      <a:pt x="34" y="50"/>
                      <a:pt x="37" y="37"/>
                      <a:pt x="32" y="2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2687;p55">
                <a:extLst>
                  <a:ext uri="{FF2B5EF4-FFF2-40B4-BE49-F238E27FC236}">
                    <a16:creationId xmlns:a16="http://schemas.microsoft.com/office/drawing/2014/main" id="{47B3EF66-AD85-EE0E-4D80-7576BF83387A}"/>
                  </a:ext>
                </a:extLst>
              </p:cNvPr>
              <p:cNvSpPr/>
              <p:nvPr/>
            </p:nvSpPr>
            <p:spPr>
              <a:xfrm>
                <a:off x="2246197" y="1977029"/>
                <a:ext cx="310030" cy="404341"/>
              </a:xfrm>
              <a:custGeom>
                <a:avLst/>
                <a:gdLst/>
                <a:ahLst/>
                <a:cxnLst/>
                <a:rect l="l" t="t" r="r" b="b"/>
                <a:pathLst>
                  <a:path w="228" h="298" extrusionOk="0">
                    <a:moveTo>
                      <a:pt x="113" y="135"/>
                    </a:moveTo>
                    <a:cubicBezTo>
                      <a:pt x="124" y="3"/>
                      <a:pt x="225" y="7"/>
                      <a:pt x="228" y="7"/>
                    </a:cubicBezTo>
                    <a:cubicBezTo>
                      <a:pt x="210" y="1"/>
                      <a:pt x="194" y="0"/>
                      <a:pt x="186" y="0"/>
                    </a:cubicBezTo>
                    <a:cubicBezTo>
                      <a:pt x="154" y="0"/>
                      <a:pt x="0" y="11"/>
                      <a:pt x="101" y="292"/>
                    </a:cubicBezTo>
                    <a:cubicBezTo>
                      <a:pt x="101" y="292"/>
                      <a:pt x="110" y="295"/>
                      <a:pt x="137" y="298"/>
                    </a:cubicBezTo>
                    <a:cubicBezTo>
                      <a:pt x="124" y="241"/>
                      <a:pt x="109" y="188"/>
                      <a:pt x="113" y="135"/>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2688;p55">
                <a:extLst>
                  <a:ext uri="{FF2B5EF4-FFF2-40B4-BE49-F238E27FC236}">
                    <a16:creationId xmlns:a16="http://schemas.microsoft.com/office/drawing/2014/main" id="{7D5A7194-01B5-70A9-01FE-1BFE0AA3F94E}"/>
                  </a:ext>
                </a:extLst>
              </p:cNvPr>
              <p:cNvSpPr/>
              <p:nvPr/>
            </p:nvSpPr>
            <p:spPr>
              <a:xfrm>
                <a:off x="2405727" y="2532873"/>
                <a:ext cx="53177" cy="65217"/>
              </a:xfrm>
              <a:custGeom>
                <a:avLst/>
                <a:gdLst/>
                <a:ahLst/>
                <a:cxnLst/>
                <a:rect l="l" t="t" r="r" b="b"/>
                <a:pathLst>
                  <a:path w="39" h="48" extrusionOk="0">
                    <a:moveTo>
                      <a:pt x="39" y="5"/>
                    </a:moveTo>
                    <a:cubicBezTo>
                      <a:pt x="17" y="3"/>
                      <a:pt x="6" y="0"/>
                      <a:pt x="6" y="0"/>
                    </a:cubicBezTo>
                    <a:cubicBezTo>
                      <a:pt x="6" y="0"/>
                      <a:pt x="6" y="0"/>
                      <a:pt x="6" y="0"/>
                    </a:cubicBezTo>
                    <a:cubicBezTo>
                      <a:pt x="5" y="14"/>
                      <a:pt x="3" y="26"/>
                      <a:pt x="0" y="39"/>
                    </a:cubicBezTo>
                    <a:cubicBezTo>
                      <a:pt x="0" y="39"/>
                      <a:pt x="11" y="45"/>
                      <a:pt x="38" y="48"/>
                    </a:cubicBezTo>
                    <a:cubicBezTo>
                      <a:pt x="39" y="33"/>
                      <a:pt x="39" y="19"/>
                      <a:pt x="39" y="5"/>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2689;p55">
                <a:extLst>
                  <a:ext uri="{FF2B5EF4-FFF2-40B4-BE49-F238E27FC236}">
                    <a16:creationId xmlns:a16="http://schemas.microsoft.com/office/drawing/2014/main" id="{03657B3C-DF7F-B2C6-30EC-9F7A982A6D1A}"/>
                  </a:ext>
                </a:extLst>
              </p:cNvPr>
              <p:cNvSpPr/>
              <p:nvPr/>
            </p:nvSpPr>
            <p:spPr>
              <a:xfrm>
                <a:off x="2007405" y="2586049"/>
                <a:ext cx="449492" cy="1268209"/>
              </a:xfrm>
              <a:custGeom>
                <a:avLst/>
                <a:gdLst/>
                <a:ahLst/>
                <a:cxnLst/>
                <a:rect l="l" t="t" r="r" b="b"/>
                <a:pathLst>
                  <a:path w="331" h="934" extrusionOk="0">
                    <a:moveTo>
                      <a:pt x="289" y="147"/>
                    </a:moveTo>
                    <a:cubicBezTo>
                      <a:pt x="315" y="98"/>
                      <a:pt x="327" y="52"/>
                      <a:pt x="331" y="9"/>
                    </a:cubicBezTo>
                    <a:cubicBezTo>
                      <a:pt x="304" y="6"/>
                      <a:pt x="293" y="0"/>
                      <a:pt x="293" y="0"/>
                    </a:cubicBezTo>
                    <a:cubicBezTo>
                      <a:pt x="250" y="189"/>
                      <a:pt x="0" y="332"/>
                      <a:pt x="220" y="913"/>
                    </a:cubicBezTo>
                    <a:cubicBezTo>
                      <a:pt x="220" y="913"/>
                      <a:pt x="242" y="928"/>
                      <a:pt x="302" y="934"/>
                    </a:cubicBezTo>
                    <a:cubicBezTo>
                      <a:pt x="192" y="802"/>
                      <a:pt x="155" y="406"/>
                      <a:pt x="289" y="147"/>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2690;p55">
                <a:extLst>
                  <a:ext uri="{FF2B5EF4-FFF2-40B4-BE49-F238E27FC236}">
                    <a16:creationId xmlns:a16="http://schemas.microsoft.com/office/drawing/2014/main" id="{F18B3363-B159-2D4D-BDEF-4A08F4B8C784}"/>
                  </a:ext>
                </a:extLst>
              </p:cNvPr>
              <p:cNvSpPr/>
              <p:nvPr/>
            </p:nvSpPr>
            <p:spPr>
              <a:xfrm>
                <a:off x="2383654" y="2373344"/>
                <a:ext cx="64213" cy="77257"/>
              </a:xfrm>
              <a:custGeom>
                <a:avLst/>
                <a:gdLst/>
                <a:ahLst/>
                <a:cxnLst/>
                <a:rect l="l" t="t" r="r" b="b"/>
                <a:pathLst>
                  <a:path w="47" h="57" extrusionOk="0">
                    <a:moveTo>
                      <a:pt x="36" y="6"/>
                    </a:moveTo>
                    <a:cubicBezTo>
                      <a:pt x="9" y="3"/>
                      <a:pt x="0" y="0"/>
                      <a:pt x="0" y="0"/>
                    </a:cubicBezTo>
                    <a:cubicBezTo>
                      <a:pt x="2" y="4"/>
                      <a:pt x="3" y="7"/>
                      <a:pt x="5" y="11"/>
                    </a:cubicBezTo>
                    <a:cubicBezTo>
                      <a:pt x="10" y="25"/>
                      <a:pt x="13" y="37"/>
                      <a:pt x="16" y="50"/>
                    </a:cubicBezTo>
                    <a:cubicBezTo>
                      <a:pt x="16" y="50"/>
                      <a:pt x="23" y="55"/>
                      <a:pt x="47" y="57"/>
                    </a:cubicBezTo>
                    <a:cubicBezTo>
                      <a:pt x="44" y="40"/>
                      <a:pt x="40" y="23"/>
                      <a:pt x="36" y="6"/>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2691;p55">
                <a:extLst>
                  <a:ext uri="{FF2B5EF4-FFF2-40B4-BE49-F238E27FC236}">
                    <a16:creationId xmlns:a16="http://schemas.microsoft.com/office/drawing/2014/main" id="{0BB1EA27-39FD-967B-AF55-CC34A2F1E6C2}"/>
                  </a:ext>
                </a:extLst>
              </p:cNvPr>
              <p:cNvSpPr/>
              <p:nvPr/>
            </p:nvSpPr>
            <p:spPr>
              <a:xfrm rot="842175">
                <a:off x="2669717" y="3659902"/>
                <a:ext cx="30923" cy="74654"/>
              </a:xfrm>
              <a:prstGeom prst="ellipse">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7" name="Google Shape;2692;p55">
                <a:extLst>
                  <a:ext uri="{FF2B5EF4-FFF2-40B4-BE49-F238E27FC236}">
                    <a16:creationId xmlns:a16="http://schemas.microsoft.com/office/drawing/2014/main" id="{86403041-5FB8-0D98-9120-76956E11B487}"/>
                  </a:ext>
                </a:extLst>
              </p:cNvPr>
              <p:cNvSpPr/>
              <p:nvPr/>
            </p:nvSpPr>
            <p:spPr>
              <a:xfrm>
                <a:off x="2084661" y="1973016"/>
                <a:ext cx="827748" cy="1889271"/>
              </a:xfrm>
              <a:custGeom>
                <a:avLst/>
                <a:gdLst/>
                <a:ahLst/>
                <a:cxnLst/>
                <a:rect l="l" t="t" r="r" b="b"/>
                <a:pathLst>
                  <a:path w="609" h="1392" extrusionOk="0">
                    <a:moveTo>
                      <a:pt x="534" y="869"/>
                    </a:moveTo>
                    <a:cubicBezTo>
                      <a:pt x="520" y="748"/>
                      <a:pt x="475" y="664"/>
                      <a:pt x="436" y="590"/>
                    </a:cubicBezTo>
                    <a:cubicBezTo>
                      <a:pt x="410" y="542"/>
                      <a:pt x="387" y="498"/>
                      <a:pt x="376" y="451"/>
                    </a:cubicBezTo>
                    <a:cubicBezTo>
                      <a:pt x="373" y="438"/>
                      <a:pt x="371" y="426"/>
                      <a:pt x="370" y="413"/>
                    </a:cubicBezTo>
                    <a:cubicBezTo>
                      <a:pt x="369" y="391"/>
                      <a:pt x="371" y="368"/>
                      <a:pt x="376" y="345"/>
                    </a:cubicBezTo>
                    <a:cubicBezTo>
                      <a:pt x="379" y="333"/>
                      <a:pt x="383" y="320"/>
                      <a:pt x="387" y="307"/>
                    </a:cubicBezTo>
                    <a:cubicBezTo>
                      <a:pt x="389" y="304"/>
                      <a:pt x="390" y="300"/>
                      <a:pt x="392" y="296"/>
                    </a:cubicBezTo>
                    <a:cubicBezTo>
                      <a:pt x="434" y="180"/>
                      <a:pt x="437" y="96"/>
                      <a:pt x="402" y="46"/>
                    </a:cubicBezTo>
                    <a:cubicBezTo>
                      <a:pt x="373" y="5"/>
                      <a:pt x="324" y="0"/>
                      <a:pt x="305" y="0"/>
                    </a:cubicBezTo>
                    <a:cubicBezTo>
                      <a:pt x="285" y="0"/>
                      <a:pt x="237" y="5"/>
                      <a:pt x="207" y="46"/>
                    </a:cubicBezTo>
                    <a:cubicBezTo>
                      <a:pt x="172" y="96"/>
                      <a:pt x="176" y="180"/>
                      <a:pt x="218" y="296"/>
                    </a:cubicBezTo>
                    <a:cubicBezTo>
                      <a:pt x="219" y="300"/>
                      <a:pt x="220" y="304"/>
                      <a:pt x="222" y="307"/>
                    </a:cubicBezTo>
                    <a:cubicBezTo>
                      <a:pt x="227" y="320"/>
                      <a:pt x="231" y="333"/>
                      <a:pt x="233" y="345"/>
                    </a:cubicBezTo>
                    <a:cubicBezTo>
                      <a:pt x="239" y="368"/>
                      <a:pt x="240" y="391"/>
                      <a:pt x="239" y="413"/>
                    </a:cubicBezTo>
                    <a:cubicBezTo>
                      <a:pt x="238" y="426"/>
                      <a:pt x="236" y="438"/>
                      <a:pt x="233" y="451"/>
                    </a:cubicBezTo>
                    <a:cubicBezTo>
                      <a:pt x="223" y="498"/>
                      <a:pt x="199" y="542"/>
                      <a:pt x="174" y="590"/>
                    </a:cubicBezTo>
                    <a:cubicBezTo>
                      <a:pt x="134" y="664"/>
                      <a:pt x="89" y="748"/>
                      <a:pt x="75" y="869"/>
                    </a:cubicBezTo>
                    <a:cubicBezTo>
                      <a:pt x="58" y="1009"/>
                      <a:pt x="86" y="1172"/>
                      <a:pt x="160" y="1366"/>
                    </a:cubicBezTo>
                    <a:cubicBezTo>
                      <a:pt x="160" y="1367"/>
                      <a:pt x="160" y="1367"/>
                      <a:pt x="161" y="1368"/>
                    </a:cubicBezTo>
                    <a:cubicBezTo>
                      <a:pt x="163" y="1369"/>
                      <a:pt x="199" y="1392"/>
                      <a:pt x="305" y="1392"/>
                    </a:cubicBezTo>
                    <a:cubicBezTo>
                      <a:pt x="410" y="1392"/>
                      <a:pt x="447" y="1369"/>
                      <a:pt x="448" y="1368"/>
                    </a:cubicBezTo>
                    <a:cubicBezTo>
                      <a:pt x="449" y="1367"/>
                      <a:pt x="449" y="1367"/>
                      <a:pt x="449" y="1366"/>
                    </a:cubicBezTo>
                    <a:cubicBezTo>
                      <a:pt x="523" y="1172"/>
                      <a:pt x="551" y="1009"/>
                      <a:pt x="534" y="869"/>
                    </a:cubicBezTo>
                    <a:close/>
                    <a:moveTo>
                      <a:pt x="364" y="413"/>
                    </a:moveTo>
                    <a:cubicBezTo>
                      <a:pt x="357" y="415"/>
                      <a:pt x="336" y="418"/>
                      <a:pt x="305" y="418"/>
                    </a:cubicBezTo>
                    <a:cubicBezTo>
                      <a:pt x="273" y="418"/>
                      <a:pt x="252" y="415"/>
                      <a:pt x="245" y="413"/>
                    </a:cubicBezTo>
                    <a:cubicBezTo>
                      <a:pt x="246" y="391"/>
                      <a:pt x="245" y="370"/>
                      <a:pt x="240" y="347"/>
                    </a:cubicBezTo>
                    <a:cubicBezTo>
                      <a:pt x="247" y="350"/>
                      <a:pt x="266" y="355"/>
                      <a:pt x="305" y="355"/>
                    </a:cubicBezTo>
                    <a:cubicBezTo>
                      <a:pt x="344" y="355"/>
                      <a:pt x="362" y="350"/>
                      <a:pt x="369" y="347"/>
                    </a:cubicBezTo>
                    <a:cubicBezTo>
                      <a:pt x="365" y="370"/>
                      <a:pt x="363" y="391"/>
                      <a:pt x="364" y="413"/>
                    </a:cubicBezTo>
                    <a:close/>
                    <a:moveTo>
                      <a:pt x="212" y="50"/>
                    </a:moveTo>
                    <a:cubicBezTo>
                      <a:pt x="240" y="10"/>
                      <a:pt x="286" y="6"/>
                      <a:pt x="305" y="6"/>
                    </a:cubicBezTo>
                    <a:cubicBezTo>
                      <a:pt x="323" y="6"/>
                      <a:pt x="370" y="10"/>
                      <a:pt x="397" y="50"/>
                    </a:cubicBezTo>
                    <a:cubicBezTo>
                      <a:pt x="431" y="98"/>
                      <a:pt x="427" y="180"/>
                      <a:pt x="386" y="294"/>
                    </a:cubicBezTo>
                    <a:cubicBezTo>
                      <a:pt x="386" y="294"/>
                      <a:pt x="386" y="294"/>
                      <a:pt x="386" y="295"/>
                    </a:cubicBezTo>
                    <a:cubicBezTo>
                      <a:pt x="379" y="297"/>
                      <a:pt x="356" y="302"/>
                      <a:pt x="305" y="302"/>
                    </a:cubicBezTo>
                    <a:cubicBezTo>
                      <a:pt x="253" y="302"/>
                      <a:pt x="231" y="297"/>
                      <a:pt x="223" y="295"/>
                    </a:cubicBezTo>
                    <a:cubicBezTo>
                      <a:pt x="223" y="294"/>
                      <a:pt x="223" y="294"/>
                      <a:pt x="223" y="294"/>
                    </a:cubicBezTo>
                    <a:cubicBezTo>
                      <a:pt x="182" y="180"/>
                      <a:pt x="178" y="98"/>
                      <a:pt x="212" y="50"/>
                    </a:cubicBezTo>
                    <a:close/>
                    <a:moveTo>
                      <a:pt x="227" y="305"/>
                    </a:moveTo>
                    <a:cubicBezTo>
                      <a:pt x="226" y="303"/>
                      <a:pt x="225" y="300"/>
                      <a:pt x="224" y="297"/>
                    </a:cubicBezTo>
                    <a:cubicBezTo>
                      <a:pt x="233" y="299"/>
                      <a:pt x="256" y="304"/>
                      <a:pt x="305" y="304"/>
                    </a:cubicBezTo>
                    <a:cubicBezTo>
                      <a:pt x="354" y="304"/>
                      <a:pt x="376" y="299"/>
                      <a:pt x="385" y="297"/>
                    </a:cubicBezTo>
                    <a:cubicBezTo>
                      <a:pt x="384" y="300"/>
                      <a:pt x="383" y="303"/>
                      <a:pt x="382" y="305"/>
                    </a:cubicBezTo>
                    <a:cubicBezTo>
                      <a:pt x="377" y="319"/>
                      <a:pt x="373" y="332"/>
                      <a:pt x="370" y="344"/>
                    </a:cubicBezTo>
                    <a:cubicBezTo>
                      <a:pt x="370" y="344"/>
                      <a:pt x="370" y="345"/>
                      <a:pt x="370" y="345"/>
                    </a:cubicBezTo>
                    <a:cubicBezTo>
                      <a:pt x="364" y="348"/>
                      <a:pt x="346" y="353"/>
                      <a:pt x="305" y="353"/>
                    </a:cubicBezTo>
                    <a:cubicBezTo>
                      <a:pt x="263" y="353"/>
                      <a:pt x="245" y="348"/>
                      <a:pt x="239" y="345"/>
                    </a:cubicBezTo>
                    <a:cubicBezTo>
                      <a:pt x="239" y="345"/>
                      <a:pt x="239" y="344"/>
                      <a:pt x="239" y="344"/>
                    </a:cubicBezTo>
                    <a:cubicBezTo>
                      <a:pt x="236" y="332"/>
                      <a:pt x="232" y="318"/>
                      <a:pt x="227" y="305"/>
                    </a:cubicBezTo>
                    <a:close/>
                    <a:moveTo>
                      <a:pt x="245" y="415"/>
                    </a:moveTo>
                    <a:cubicBezTo>
                      <a:pt x="252" y="417"/>
                      <a:pt x="273" y="420"/>
                      <a:pt x="305" y="420"/>
                    </a:cubicBezTo>
                    <a:cubicBezTo>
                      <a:pt x="336" y="420"/>
                      <a:pt x="357" y="417"/>
                      <a:pt x="365" y="415"/>
                    </a:cubicBezTo>
                    <a:cubicBezTo>
                      <a:pt x="365" y="427"/>
                      <a:pt x="367" y="440"/>
                      <a:pt x="370" y="452"/>
                    </a:cubicBezTo>
                    <a:cubicBezTo>
                      <a:pt x="364" y="455"/>
                      <a:pt x="343" y="462"/>
                      <a:pt x="305" y="462"/>
                    </a:cubicBezTo>
                    <a:cubicBezTo>
                      <a:pt x="266" y="462"/>
                      <a:pt x="246" y="455"/>
                      <a:pt x="239" y="452"/>
                    </a:cubicBezTo>
                    <a:cubicBezTo>
                      <a:pt x="242" y="439"/>
                      <a:pt x="244" y="427"/>
                      <a:pt x="245" y="415"/>
                    </a:cubicBezTo>
                    <a:close/>
                    <a:moveTo>
                      <a:pt x="444" y="1363"/>
                    </a:moveTo>
                    <a:cubicBezTo>
                      <a:pt x="438" y="1367"/>
                      <a:pt x="400" y="1386"/>
                      <a:pt x="305" y="1386"/>
                    </a:cubicBezTo>
                    <a:cubicBezTo>
                      <a:pt x="209" y="1386"/>
                      <a:pt x="171" y="1367"/>
                      <a:pt x="165" y="1363"/>
                    </a:cubicBezTo>
                    <a:cubicBezTo>
                      <a:pt x="0" y="928"/>
                      <a:pt x="99" y="742"/>
                      <a:pt x="179" y="592"/>
                    </a:cubicBezTo>
                    <a:cubicBezTo>
                      <a:pt x="204" y="545"/>
                      <a:pt x="228" y="501"/>
                      <a:pt x="239" y="454"/>
                    </a:cubicBezTo>
                    <a:cubicBezTo>
                      <a:pt x="246" y="457"/>
                      <a:pt x="266" y="464"/>
                      <a:pt x="305" y="464"/>
                    </a:cubicBezTo>
                    <a:cubicBezTo>
                      <a:pt x="343" y="464"/>
                      <a:pt x="364" y="457"/>
                      <a:pt x="371" y="454"/>
                    </a:cubicBezTo>
                    <a:cubicBezTo>
                      <a:pt x="382" y="501"/>
                      <a:pt x="405" y="545"/>
                      <a:pt x="430" y="592"/>
                    </a:cubicBezTo>
                    <a:cubicBezTo>
                      <a:pt x="510" y="742"/>
                      <a:pt x="609" y="928"/>
                      <a:pt x="444" y="136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 name="Google Shape;2693;p55">
              <a:extLst>
                <a:ext uri="{FF2B5EF4-FFF2-40B4-BE49-F238E27FC236}">
                  <a16:creationId xmlns:a16="http://schemas.microsoft.com/office/drawing/2014/main" id="{A3B58C5A-C212-1CE9-2ADB-6A09B56F2233}"/>
                </a:ext>
              </a:extLst>
            </p:cNvPr>
            <p:cNvGrpSpPr/>
            <p:nvPr/>
          </p:nvGrpSpPr>
          <p:grpSpPr>
            <a:xfrm rot="5696609" flipH="1">
              <a:off x="1367064" y="3967960"/>
              <a:ext cx="762988" cy="1464720"/>
              <a:chOff x="2007405" y="1973016"/>
              <a:chExt cx="984268" cy="1889271"/>
            </a:xfrm>
          </p:grpSpPr>
          <p:sp>
            <p:nvSpPr>
              <p:cNvPr id="8" name="Google Shape;2694;p55">
                <a:extLst>
                  <a:ext uri="{FF2B5EF4-FFF2-40B4-BE49-F238E27FC236}">
                    <a16:creationId xmlns:a16="http://schemas.microsoft.com/office/drawing/2014/main" id="{9D3D638D-A60A-5609-88D9-F1066E92E359}"/>
                  </a:ext>
                </a:extLst>
              </p:cNvPr>
              <p:cNvSpPr/>
              <p:nvPr/>
            </p:nvSpPr>
            <p:spPr>
              <a:xfrm>
                <a:off x="2394690" y="1981043"/>
                <a:ext cx="321066" cy="402336"/>
              </a:xfrm>
              <a:custGeom>
                <a:avLst/>
                <a:gdLst/>
                <a:ahLst/>
                <a:cxnLst/>
                <a:rect l="l" t="t" r="r" b="b"/>
                <a:pathLst>
                  <a:path w="236" h="297" extrusionOk="0">
                    <a:moveTo>
                      <a:pt x="4" y="132"/>
                    </a:moveTo>
                    <a:cubicBezTo>
                      <a:pt x="0" y="185"/>
                      <a:pt x="15" y="238"/>
                      <a:pt x="28" y="295"/>
                    </a:cubicBezTo>
                    <a:cubicBezTo>
                      <a:pt x="40" y="296"/>
                      <a:pt x="56" y="297"/>
                      <a:pt x="77" y="297"/>
                    </a:cubicBezTo>
                    <a:cubicBezTo>
                      <a:pt x="142" y="297"/>
                      <a:pt x="161" y="289"/>
                      <a:pt x="161" y="289"/>
                    </a:cubicBezTo>
                    <a:cubicBezTo>
                      <a:pt x="236" y="81"/>
                      <a:pt x="170" y="21"/>
                      <a:pt x="119" y="4"/>
                    </a:cubicBezTo>
                    <a:cubicBezTo>
                      <a:pt x="119" y="4"/>
                      <a:pt x="119" y="4"/>
                      <a:pt x="119" y="4"/>
                    </a:cubicBezTo>
                    <a:cubicBezTo>
                      <a:pt x="116" y="4"/>
                      <a:pt x="15" y="0"/>
                      <a:pt x="4" y="132"/>
                    </a:cubicBezTo>
                    <a:close/>
                    <a:moveTo>
                      <a:pt x="160" y="235"/>
                    </a:moveTo>
                    <a:cubicBezTo>
                      <a:pt x="158" y="248"/>
                      <a:pt x="150" y="258"/>
                      <a:pt x="141" y="257"/>
                    </a:cubicBezTo>
                    <a:cubicBezTo>
                      <a:pt x="131" y="255"/>
                      <a:pt x="125" y="244"/>
                      <a:pt x="127" y="231"/>
                    </a:cubicBezTo>
                    <a:cubicBezTo>
                      <a:pt x="128" y="219"/>
                      <a:pt x="137" y="209"/>
                      <a:pt x="146" y="210"/>
                    </a:cubicBezTo>
                    <a:cubicBezTo>
                      <a:pt x="155" y="211"/>
                      <a:pt x="161" y="223"/>
                      <a:pt x="160" y="235"/>
                    </a:cubicBezTo>
                    <a:close/>
                    <a:moveTo>
                      <a:pt x="128" y="30"/>
                    </a:moveTo>
                    <a:cubicBezTo>
                      <a:pt x="149" y="26"/>
                      <a:pt x="171" y="59"/>
                      <a:pt x="178" y="102"/>
                    </a:cubicBezTo>
                    <a:cubicBezTo>
                      <a:pt x="185" y="145"/>
                      <a:pt x="175" y="183"/>
                      <a:pt x="154" y="186"/>
                    </a:cubicBezTo>
                    <a:cubicBezTo>
                      <a:pt x="133" y="189"/>
                      <a:pt x="119" y="156"/>
                      <a:pt x="112" y="113"/>
                    </a:cubicBezTo>
                    <a:cubicBezTo>
                      <a:pt x="105" y="70"/>
                      <a:pt x="107" y="33"/>
                      <a:pt x="128" y="3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2695;p55">
                <a:extLst>
                  <a:ext uri="{FF2B5EF4-FFF2-40B4-BE49-F238E27FC236}">
                    <a16:creationId xmlns:a16="http://schemas.microsoft.com/office/drawing/2014/main" id="{4403C7B7-FD04-873B-240D-AEE0BBBDD655}"/>
                  </a:ext>
                </a:extLst>
              </p:cNvPr>
              <p:cNvSpPr/>
              <p:nvPr/>
            </p:nvSpPr>
            <p:spPr>
              <a:xfrm>
                <a:off x="2447867" y="2440567"/>
                <a:ext cx="144480" cy="100333"/>
              </a:xfrm>
              <a:custGeom>
                <a:avLst/>
                <a:gdLst/>
                <a:ahLst/>
                <a:cxnLst/>
                <a:rect l="l" t="t" r="r" b="b"/>
                <a:pathLst>
                  <a:path w="106" h="74" extrusionOk="0">
                    <a:moveTo>
                      <a:pt x="0" y="7"/>
                    </a:moveTo>
                    <a:cubicBezTo>
                      <a:pt x="4" y="29"/>
                      <a:pt x="7" y="51"/>
                      <a:pt x="8" y="73"/>
                    </a:cubicBezTo>
                    <a:cubicBezTo>
                      <a:pt x="16" y="74"/>
                      <a:pt x="26" y="74"/>
                      <a:pt x="38" y="74"/>
                    </a:cubicBezTo>
                    <a:cubicBezTo>
                      <a:pt x="78" y="74"/>
                      <a:pt x="100" y="68"/>
                      <a:pt x="100" y="68"/>
                    </a:cubicBezTo>
                    <a:cubicBezTo>
                      <a:pt x="100" y="68"/>
                      <a:pt x="100" y="68"/>
                      <a:pt x="100" y="68"/>
                    </a:cubicBezTo>
                    <a:cubicBezTo>
                      <a:pt x="99" y="47"/>
                      <a:pt x="100" y="24"/>
                      <a:pt x="106" y="0"/>
                    </a:cubicBezTo>
                    <a:cubicBezTo>
                      <a:pt x="106" y="0"/>
                      <a:pt x="92" y="9"/>
                      <a:pt x="38" y="9"/>
                    </a:cubicBezTo>
                    <a:cubicBezTo>
                      <a:pt x="22" y="9"/>
                      <a:pt x="10" y="8"/>
                      <a:pt x="0" y="7"/>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2696;p55">
                <a:extLst>
                  <a:ext uri="{FF2B5EF4-FFF2-40B4-BE49-F238E27FC236}">
                    <a16:creationId xmlns:a16="http://schemas.microsoft.com/office/drawing/2014/main" id="{D11BF66C-CAB7-1503-3675-3C9C59378221}"/>
                  </a:ext>
                </a:extLst>
              </p:cNvPr>
              <p:cNvSpPr/>
              <p:nvPr/>
            </p:nvSpPr>
            <p:spPr>
              <a:xfrm>
                <a:off x="2456897" y="2532873"/>
                <a:ext cx="135450" cy="68226"/>
              </a:xfrm>
              <a:custGeom>
                <a:avLst/>
                <a:gdLst/>
                <a:ahLst/>
                <a:cxnLst/>
                <a:rect l="l" t="t" r="r" b="b"/>
                <a:pathLst>
                  <a:path w="99" h="50" extrusionOk="0">
                    <a:moveTo>
                      <a:pt x="31" y="6"/>
                    </a:moveTo>
                    <a:cubicBezTo>
                      <a:pt x="19" y="6"/>
                      <a:pt x="9" y="6"/>
                      <a:pt x="1" y="5"/>
                    </a:cubicBezTo>
                    <a:cubicBezTo>
                      <a:pt x="1" y="19"/>
                      <a:pt x="1" y="33"/>
                      <a:pt x="0" y="48"/>
                    </a:cubicBezTo>
                    <a:cubicBezTo>
                      <a:pt x="8" y="49"/>
                      <a:pt x="19" y="50"/>
                      <a:pt x="31" y="50"/>
                    </a:cubicBezTo>
                    <a:cubicBezTo>
                      <a:pt x="80" y="50"/>
                      <a:pt x="99" y="39"/>
                      <a:pt x="99" y="39"/>
                    </a:cubicBezTo>
                    <a:cubicBezTo>
                      <a:pt x="96" y="26"/>
                      <a:pt x="94" y="14"/>
                      <a:pt x="93" y="0"/>
                    </a:cubicBezTo>
                    <a:cubicBezTo>
                      <a:pt x="93" y="0"/>
                      <a:pt x="93" y="0"/>
                      <a:pt x="93" y="0"/>
                    </a:cubicBezTo>
                    <a:cubicBezTo>
                      <a:pt x="93" y="0"/>
                      <a:pt x="71" y="6"/>
                      <a:pt x="31"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2697;p55">
                <a:extLst>
                  <a:ext uri="{FF2B5EF4-FFF2-40B4-BE49-F238E27FC236}">
                    <a16:creationId xmlns:a16="http://schemas.microsoft.com/office/drawing/2014/main" id="{ACAD72E9-85F1-CD07-21BB-B87793BFCE07}"/>
                  </a:ext>
                </a:extLst>
              </p:cNvPr>
              <p:cNvSpPr/>
              <p:nvPr/>
            </p:nvSpPr>
            <p:spPr>
              <a:xfrm>
                <a:off x="2218104" y="2586049"/>
                <a:ext cx="773568" cy="1272221"/>
              </a:xfrm>
              <a:custGeom>
                <a:avLst/>
                <a:gdLst/>
                <a:ahLst/>
                <a:cxnLst/>
                <a:rect l="l" t="t" r="r" b="b"/>
                <a:pathLst>
                  <a:path w="569" h="937" extrusionOk="0">
                    <a:moveTo>
                      <a:pt x="275" y="0"/>
                    </a:moveTo>
                    <a:cubicBezTo>
                      <a:pt x="275" y="0"/>
                      <a:pt x="256" y="11"/>
                      <a:pt x="207" y="11"/>
                    </a:cubicBezTo>
                    <a:cubicBezTo>
                      <a:pt x="195" y="11"/>
                      <a:pt x="184" y="10"/>
                      <a:pt x="176" y="9"/>
                    </a:cubicBezTo>
                    <a:cubicBezTo>
                      <a:pt x="172" y="52"/>
                      <a:pt x="160" y="98"/>
                      <a:pt x="134" y="147"/>
                    </a:cubicBezTo>
                    <a:cubicBezTo>
                      <a:pt x="0" y="406"/>
                      <a:pt x="37" y="802"/>
                      <a:pt x="147" y="934"/>
                    </a:cubicBezTo>
                    <a:cubicBezTo>
                      <a:pt x="164" y="935"/>
                      <a:pt x="183" y="937"/>
                      <a:pt x="207" y="937"/>
                    </a:cubicBezTo>
                    <a:cubicBezTo>
                      <a:pt x="313" y="937"/>
                      <a:pt x="349" y="913"/>
                      <a:pt x="349" y="913"/>
                    </a:cubicBezTo>
                    <a:cubicBezTo>
                      <a:pt x="569" y="332"/>
                      <a:pt x="319" y="189"/>
                      <a:pt x="275" y="0"/>
                    </a:cubicBezTo>
                    <a:close/>
                    <a:moveTo>
                      <a:pt x="321" y="199"/>
                    </a:moveTo>
                    <a:cubicBezTo>
                      <a:pt x="314" y="202"/>
                      <a:pt x="304" y="193"/>
                      <a:pt x="299" y="179"/>
                    </a:cubicBezTo>
                    <a:cubicBezTo>
                      <a:pt x="294" y="165"/>
                      <a:pt x="297" y="152"/>
                      <a:pt x="304" y="149"/>
                    </a:cubicBezTo>
                    <a:cubicBezTo>
                      <a:pt x="311" y="147"/>
                      <a:pt x="321" y="156"/>
                      <a:pt x="326" y="170"/>
                    </a:cubicBezTo>
                    <a:cubicBezTo>
                      <a:pt x="331" y="184"/>
                      <a:pt x="328" y="197"/>
                      <a:pt x="321" y="199"/>
                    </a:cubicBezTo>
                    <a:close/>
                    <a:moveTo>
                      <a:pt x="355" y="821"/>
                    </a:moveTo>
                    <a:cubicBezTo>
                      <a:pt x="351" y="836"/>
                      <a:pt x="343" y="847"/>
                      <a:pt x="337" y="846"/>
                    </a:cubicBezTo>
                    <a:cubicBezTo>
                      <a:pt x="331" y="844"/>
                      <a:pt x="328" y="831"/>
                      <a:pt x="332" y="815"/>
                    </a:cubicBezTo>
                    <a:cubicBezTo>
                      <a:pt x="335" y="800"/>
                      <a:pt x="343" y="789"/>
                      <a:pt x="350" y="790"/>
                    </a:cubicBezTo>
                    <a:cubicBezTo>
                      <a:pt x="356" y="792"/>
                      <a:pt x="358" y="805"/>
                      <a:pt x="355" y="821"/>
                    </a:cubicBezTo>
                    <a:close/>
                    <a:moveTo>
                      <a:pt x="355" y="766"/>
                    </a:moveTo>
                    <a:cubicBezTo>
                      <a:pt x="340" y="766"/>
                      <a:pt x="342" y="622"/>
                      <a:pt x="337" y="488"/>
                    </a:cubicBezTo>
                    <a:cubicBezTo>
                      <a:pt x="332" y="354"/>
                      <a:pt x="315" y="243"/>
                      <a:pt x="337" y="225"/>
                    </a:cubicBezTo>
                    <a:cubicBezTo>
                      <a:pt x="355" y="211"/>
                      <a:pt x="401" y="354"/>
                      <a:pt x="406" y="488"/>
                    </a:cubicBezTo>
                    <a:cubicBezTo>
                      <a:pt x="411" y="622"/>
                      <a:pt x="378" y="767"/>
                      <a:pt x="355" y="766"/>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2698;p55">
                <a:extLst>
                  <a:ext uri="{FF2B5EF4-FFF2-40B4-BE49-F238E27FC236}">
                    <a16:creationId xmlns:a16="http://schemas.microsoft.com/office/drawing/2014/main" id="{C469DC22-1541-7DE6-6EA5-538B6C2BCC44}"/>
                  </a:ext>
                </a:extLst>
              </p:cNvPr>
              <p:cNvSpPr/>
              <p:nvPr/>
            </p:nvSpPr>
            <p:spPr>
              <a:xfrm>
                <a:off x="2432817" y="2373344"/>
                <a:ext cx="180599" cy="79263"/>
              </a:xfrm>
              <a:custGeom>
                <a:avLst/>
                <a:gdLst/>
                <a:ahLst/>
                <a:cxnLst/>
                <a:rect l="l" t="t" r="r" b="b"/>
                <a:pathLst>
                  <a:path w="133" h="59" extrusionOk="0">
                    <a:moveTo>
                      <a:pt x="0" y="6"/>
                    </a:moveTo>
                    <a:cubicBezTo>
                      <a:pt x="4" y="23"/>
                      <a:pt x="8" y="40"/>
                      <a:pt x="11" y="57"/>
                    </a:cubicBezTo>
                    <a:cubicBezTo>
                      <a:pt x="21" y="58"/>
                      <a:pt x="33" y="59"/>
                      <a:pt x="49" y="59"/>
                    </a:cubicBezTo>
                    <a:cubicBezTo>
                      <a:pt x="103" y="59"/>
                      <a:pt x="117" y="50"/>
                      <a:pt x="117" y="50"/>
                    </a:cubicBezTo>
                    <a:cubicBezTo>
                      <a:pt x="120" y="37"/>
                      <a:pt x="124" y="25"/>
                      <a:pt x="129" y="11"/>
                    </a:cubicBezTo>
                    <a:cubicBezTo>
                      <a:pt x="130" y="7"/>
                      <a:pt x="132" y="4"/>
                      <a:pt x="133" y="0"/>
                    </a:cubicBezTo>
                    <a:cubicBezTo>
                      <a:pt x="133" y="0"/>
                      <a:pt x="114" y="8"/>
                      <a:pt x="49" y="8"/>
                    </a:cubicBezTo>
                    <a:cubicBezTo>
                      <a:pt x="28" y="8"/>
                      <a:pt x="12" y="7"/>
                      <a:pt x="0"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2699;p55">
                <a:extLst>
                  <a:ext uri="{FF2B5EF4-FFF2-40B4-BE49-F238E27FC236}">
                    <a16:creationId xmlns:a16="http://schemas.microsoft.com/office/drawing/2014/main" id="{E570B0F1-33B9-5077-C876-044B7A0564E6}"/>
                  </a:ext>
                </a:extLst>
              </p:cNvPr>
              <p:cNvSpPr/>
              <p:nvPr/>
            </p:nvSpPr>
            <p:spPr>
              <a:xfrm>
                <a:off x="2246197" y="1977029"/>
                <a:ext cx="310030" cy="404341"/>
              </a:xfrm>
              <a:custGeom>
                <a:avLst/>
                <a:gdLst/>
                <a:ahLst/>
                <a:cxnLst/>
                <a:rect l="l" t="t" r="r" b="b"/>
                <a:pathLst>
                  <a:path w="228" h="298" extrusionOk="0">
                    <a:moveTo>
                      <a:pt x="113" y="135"/>
                    </a:moveTo>
                    <a:cubicBezTo>
                      <a:pt x="124" y="3"/>
                      <a:pt x="225" y="7"/>
                      <a:pt x="228" y="7"/>
                    </a:cubicBezTo>
                    <a:cubicBezTo>
                      <a:pt x="210" y="1"/>
                      <a:pt x="194" y="0"/>
                      <a:pt x="186" y="0"/>
                    </a:cubicBezTo>
                    <a:cubicBezTo>
                      <a:pt x="154" y="0"/>
                      <a:pt x="0" y="11"/>
                      <a:pt x="101" y="292"/>
                    </a:cubicBezTo>
                    <a:cubicBezTo>
                      <a:pt x="101" y="292"/>
                      <a:pt x="110" y="295"/>
                      <a:pt x="137" y="298"/>
                    </a:cubicBezTo>
                    <a:cubicBezTo>
                      <a:pt x="124" y="241"/>
                      <a:pt x="109" y="188"/>
                      <a:pt x="113" y="13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2700;p55">
                <a:extLst>
                  <a:ext uri="{FF2B5EF4-FFF2-40B4-BE49-F238E27FC236}">
                    <a16:creationId xmlns:a16="http://schemas.microsoft.com/office/drawing/2014/main" id="{325DA994-CC6C-C067-5017-C835D74518ED}"/>
                  </a:ext>
                </a:extLst>
              </p:cNvPr>
              <p:cNvSpPr/>
              <p:nvPr/>
            </p:nvSpPr>
            <p:spPr>
              <a:xfrm>
                <a:off x="2405727" y="2440567"/>
                <a:ext cx="53177" cy="99330"/>
              </a:xfrm>
              <a:custGeom>
                <a:avLst/>
                <a:gdLst/>
                <a:ahLst/>
                <a:cxnLst/>
                <a:rect l="l" t="t" r="r" b="b"/>
                <a:pathLst>
                  <a:path w="39" h="73" extrusionOk="0">
                    <a:moveTo>
                      <a:pt x="39" y="73"/>
                    </a:moveTo>
                    <a:cubicBezTo>
                      <a:pt x="38" y="51"/>
                      <a:pt x="35" y="29"/>
                      <a:pt x="31" y="7"/>
                    </a:cubicBezTo>
                    <a:cubicBezTo>
                      <a:pt x="7" y="5"/>
                      <a:pt x="0" y="0"/>
                      <a:pt x="0" y="0"/>
                    </a:cubicBezTo>
                    <a:cubicBezTo>
                      <a:pt x="6" y="24"/>
                      <a:pt x="7" y="47"/>
                      <a:pt x="6" y="68"/>
                    </a:cubicBezTo>
                    <a:cubicBezTo>
                      <a:pt x="6" y="68"/>
                      <a:pt x="6" y="68"/>
                      <a:pt x="6" y="68"/>
                    </a:cubicBezTo>
                    <a:cubicBezTo>
                      <a:pt x="6" y="68"/>
                      <a:pt x="17" y="71"/>
                      <a:pt x="39" y="7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2701;p55">
                <a:extLst>
                  <a:ext uri="{FF2B5EF4-FFF2-40B4-BE49-F238E27FC236}">
                    <a16:creationId xmlns:a16="http://schemas.microsoft.com/office/drawing/2014/main" id="{AFD07333-4EE5-D769-8FB5-4B8A01A5E2D1}"/>
                  </a:ext>
                </a:extLst>
              </p:cNvPr>
              <p:cNvSpPr/>
              <p:nvPr/>
            </p:nvSpPr>
            <p:spPr>
              <a:xfrm>
                <a:off x="2405727" y="2532873"/>
                <a:ext cx="53177" cy="65217"/>
              </a:xfrm>
              <a:custGeom>
                <a:avLst/>
                <a:gdLst/>
                <a:ahLst/>
                <a:cxnLst/>
                <a:rect l="l" t="t" r="r" b="b"/>
                <a:pathLst>
                  <a:path w="39" h="48" extrusionOk="0">
                    <a:moveTo>
                      <a:pt x="39" y="5"/>
                    </a:moveTo>
                    <a:cubicBezTo>
                      <a:pt x="17" y="3"/>
                      <a:pt x="6" y="0"/>
                      <a:pt x="6" y="0"/>
                    </a:cubicBezTo>
                    <a:cubicBezTo>
                      <a:pt x="6" y="0"/>
                      <a:pt x="6" y="0"/>
                      <a:pt x="6" y="0"/>
                    </a:cubicBezTo>
                    <a:cubicBezTo>
                      <a:pt x="5" y="14"/>
                      <a:pt x="3" y="26"/>
                      <a:pt x="0" y="39"/>
                    </a:cubicBezTo>
                    <a:cubicBezTo>
                      <a:pt x="0" y="39"/>
                      <a:pt x="11" y="45"/>
                      <a:pt x="38" y="48"/>
                    </a:cubicBezTo>
                    <a:cubicBezTo>
                      <a:pt x="39" y="33"/>
                      <a:pt x="39" y="19"/>
                      <a:pt x="39" y="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2702;p55">
                <a:extLst>
                  <a:ext uri="{FF2B5EF4-FFF2-40B4-BE49-F238E27FC236}">
                    <a16:creationId xmlns:a16="http://schemas.microsoft.com/office/drawing/2014/main" id="{068B8141-F1E0-B74C-292B-91F79D37D39D}"/>
                  </a:ext>
                </a:extLst>
              </p:cNvPr>
              <p:cNvSpPr/>
              <p:nvPr/>
            </p:nvSpPr>
            <p:spPr>
              <a:xfrm>
                <a:off x="2007405" y="2586049"/>
                <a:ext cx="449492" cy="1268209"/>
              </a:xfrm>
              <a:custGeom>
                <a:avLst/>
                <a:gdLst/>
                <a:ahLst/>
                <a:cxnLst/>
                <a:rect l="l" t="t" r="r" b="b"/>
                <a:pathLst>
                  <a:path w="331" h="934" extrusionOk="0">
                    <a:moveTo>
                      <a:pt x="289" y="147"/>
                    </a:moveTo>
                    <a:cubicBezTo>
                      <a:pt x="315" y="98"/>
                      <a:pt x="327" y="52"/>
                      <a:pt x="331" y="9"/>
                    </a:cubicBezTo>
                    <a:cubicBezTo>
                      <a:pt x="304" y="6"/>
                      <a:pt x="293" y="0"/>
                      <a:pt x="293" y="0"/>
                    </a:cubicBezTo>
                    <a:cubicBezTo>
                      <a:pt x="250" y="189"/>
                      <a:pt x="0" y="332"/>
                      <a:pt x="220" y="913"/>
                    </a:cubicBezTo>
                    <a:cubicBezTo>
                      <a:pt x="220" y="913"/>
                      <a:pt x="242" y="928"/>
                      <a:pt x="302" y="934"/>
                    </a:cubicBezTo>
                    <a:cubicBezTo>
                      <a:pt x="192" y="802"/>
                      <a:pt x="155" y="406"/>
                      <a:pt x="289" y="14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2703;p55">
                <a:extLst>
                  <a:ext uri="{FF2B5EF4-FFF2-40B4-BE49-F238E27FC236}">
                    <a16:creationId xmlns:a16="http://schemas.microsoft.com/office/drawing/2014/main" id="{6422AF26-D7F3-7A98-108B-AFE8F056FA75}"/>
                  </a:ext>
                </a:extLst>
              </p:cNvPr>
              <p:cNvSpPr/>
              <p:nvPr/>
            </p:nvSpPr>
            <p:spPr>
              <a:xfrm>
                <a:off x="2383654" y="2373344"/>
                <a:ext cx="64213" cy="77257"/>
              </a:xfrm>
              <a:custGeom>
                <a:avLst/>
                <a:gdLst/>
                <a:ahLst/>
                <a:cxnLst/>
                <a:rect l="l" t="t" r="r" b="b"/>
                <a:pathLst>
                  <a:path w="47" h="57" extrusionOk="0">
                    <a:moveTo>
                      <a:pt x="36" y="6"/>
                    </a:moveTo>
                    <a:cubicBezTo>
                      <a:pt x="9" y="3"/>
                      <a:pt x="0" y="0"/>
                      <a:pt x="0" y="0"/>
                    </a:cubicBezTo>
                    <a:cubicBezTo>
                      <a:pt x="2" y="4"/>
                      <a:pt x="3" y="7"/>
                      <a:pt x="5" y="11"/>
                    </a:cubicBezTo>
                    <a:cubicBezTo>
                      <a:pt x="10" y="25"/>
                      <a:pt x="13" y="37"/>
                      <a:pt x="16" y="50"/>
                    </a:cubicBezTo>
                    <a:cubicBezTo>
                      <a:pt x="16" y="50"/>
                      <a:pt x="23" y="55"/>
                      <a:pt x="47" y="57"/>
                    </a:cubicBezTo>
                    <a:cubicBezTo>
                      <a:pt x="44" y="40"/>
                      <a:pt x="40" y="23"/>
                      <a:pt x="36"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2704;p55">
                <a:extLst>
                  <a:ext uri="{FF2B5EF4-FFF2-40B4-BE49-F238E27FC236}">
                    <a16:creationId xmlns:a16="http://schemas.microsoft.com/office/drawing/2014/main" id="{CD45C0ED-1F82-B51D-E55A-48F0931DE7CA}"/>
                  </a:ext>
                </a:extLst>
              </p:cNvPr>
              <p:cNvSpPr/>
              <p:nvPr/>
            </p:nvSpPr>
            <p:spPr>
              <a:xfrm>
                <a:off x="2537163" y="2016159"/>
                <a:ext cx="109363" cy="220732"/>
              </a:xfrm>
              <a:custGeom>
                <a:avLst/>
                <a:gdLst/>
                <a:ahLst/>
                <a:cxnLst/>
                <a:rect l="l" t="t" r="r" b="b"/>
                <a:pathLst>
                  <a:path w="80" h="163" extrusionOk="0">
                    <a:moveTo>
                      <a:pt x="7" y="87"/>
                    </a:moveTo>
                    <a:cubicBezTo>
                      <a:pt x="14" y="130"/>
                      <a:pt x="28" y="163"/>
                      <a:pt x="49" y="160"/>
                    </a:cubicBezTo>
                    <a:cubicBezTo>
                      <a:pt x="70" y="157"/>
                      <a:pt x="80" y="119"/>
                      <a:pt x="73" y="76"/>
                    </a:cubicBezTo>
                    <a:cubicBezTo>
                      <a:pt x="66" y="33"/>
                      <a:pt x="44" y="0"/>
                      <a:pt x="23" y="4"/>
                    </a:cubicBezTo>
                    <a:cubicBezTo>
                      <a:pt x="2" y="7"/>
                      <a:pt x="0" y="44"/>
                      <a:pt x="7" y="8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2705;p55">
                <a:extLst>
                  <a:ext uri="{FF2B5EF4-FFF2-40B4-BE49-F238E27FC236}">
                    <a16:creationId xmlns:a16="http://schemas.microsoft.com/office/drawing/2014/main" id="{7161E6BB-B73E-F336-28D1-5DFEC89435F1}"/>
                  </a:ext>
                </a:extLst>
              </p:cNvPr>
              <p:cNvSpPr/>
              <p:nvPr/>
            </p:nvSpPr>
            <p:spPr>
              <a:xfrm>
                <a:off x="2564253" y="2263981"/>
                <a:ext cx="49164" cy="67223"/>
              </a:xfrm>
              <a:custGeom>
                <a:avLst/>
                <a:gdLst/>
                <a:ahLst/>
                <a:cxnLst/>
                <a:rect l="l" t="t" r="r" b="b"/>
                <a:pathLst>
                  <a:path w="36" h="49" extrusionOk="0">
                    <a:moveTo>
                      <a:pt x="21" y="1"/>
                    </a:moveTo>
                    <a:cubicBezTo>
                      <a:pt x="12" y="0"/>
                      <a:pt x="3" y="10"/>
                      <a:pt x="2" y="22"/>
                    </a:cubicBezTo>
                    <a:cubicBezTo>
                      <a:pt x="0" y="35"/>
                      <a:pt x="6" y="46"/>
                      <a:pt x="16" y="48"/>
                    </a:cubicBezTo>
                    <a:cubicBezTo>
                      <a:pt x="25" y="49"/>
                      <a:pt x="33" y="39"/>
                      <a:pt x="35" y="26"/>
                    </a:cubicBezTo>
                    <a:cubicBezTo>
                      <a:pt x="36" y="14"/>
                      <a:pt x="30" y="2"/>
                      <a:pt x="21" y="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706;p55">
                <a:extLst>
                  <a:ext uri="{FF2B5EF4-FFF2-40B4-BE49-F238E27FC236}">
                    <a16:creationId xmlns:a16="http://schemas.microsoft.com/office/drawing/2014/main" id="{405C8ABF-99A7-1618-9758-9046FC611212}"/>
                  </a:ext>
                </a:extLst>
              </p:cNvPr>
              <p:cNvSpPr/>
              <p:nvPr/>
            </p:nvSpPr>
            <p:spPr>
              <a:xfrm>
                <a:off x="2646527" y="2873001"/>
                <a:ext cx="130433" cy="754503"/>
              </a:xfrm>
              <a:custGeom>
                <a:avLst/>
                <a:gdLst/>
                <a:ahLst/>
                <a:cxnLst/>
                <a:rect l="l" t="t" r="r" b="b"/>
                <a:pathLst>
                  <a:path w="96" h="556" extrusionOk="0">
                    <a:moveTo>
                      <a:pt x="91" y="277"/>
                    </a:moveTo>
                    <a:cubicBezTo>
                      <a:pt x="86" y="143"/>
                      <a:pt x="40" y="0"/>
                      <a:pt x="22" y="14"/>
                    </a:cubicBezTo>
                    <a:cubicBezTo>
                      <a:pt x="0" y="32"/>
                      <a:pt x="17" y="143"/>
                      <a:pt x="22" y="277"/>
                    </a:cubicBezTo>
                    <a:cubicBezTo>
                      <a:pt x="27" y="411"/>
                      <a:pt x="25" y="555"/>
                      <a:pt x="40" y="555"/>
                    </a:cubicBezTo>
                    <a:cubicBezTo>
                      <a:pt x="63" y="556"/>
                      <a:pt x="96" y="411"/>
                      <a:pt x="91" y="27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707;p55">
                <a:extLst>
                  <a:ext uri="{FF2B5EF4-FFF2-40B4-BE49-F238E27FC236}">
                    <a16:creationId xmlns:a16="http://schemas.microsoft.com/office/drawing/2014/main" id="{D4810398-5889-0427-C631-B65A1695C140}"/>
                  </a:ext>
                </a:extLst>
              </p:cNvPr>
              <p:cNvSpPr/>
              <p:nvPr/>
            </p:nvSpPr>
            <p:spPr>
              <a:xfrm>
                <a:off x="2617430" y="2785712"/>
                <a:ext cx="50167" cy="74246"/>
              </a:xfrm>
              <a:custGeom>
                <a:avLst/>
                <a:gdLst/>
                <a:ahLst/>
                <a:cxnLst/>
                <a:rect l="l" t="t" r="r" b="b"/>
                <a:pathLst>
                  <a:path w="37" h="55" extrusionOk="0">
                    <a:moveTo>
                      <a:pt x="32" y="23"/>
                    </a:moveTo>
                    <a:cubicBezTo>
                      <a:pt x="27" y="9"/>
                      <a:pt x="17" y="0"/>
                      <a:pt x="10" y="2"/>
                    </a:cubicBezTo>
                    <a:cubicBezTo>
                      <a:pt x="3" y="5"/>
                      <a:pt x="0" y="18"/>
                      <a:pt x="5" y="32"/>
                    </a:cubicBezTo>
                    <a:cubicBezTo>
                      <a:pt x="10" y="46"/>
                      <a:pt x="20" y="55"/>
                      <a:pt x="27" y="52"/>
                    </a:cubicBezTo>
                    <a:cubicBezTo>
                      <a:pt x="34" y="50"/>
                      <a:pt x="37" y="37"/>
                      <a:pt x="32" y="2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708;p55">
                <a:extLst>
                  <a:ext uri="{FF2B5EF4-FFF2-40B4-BE49-F238E27FC236}">
                    <a16:creationId xmlns:a16="http://schemas.microsoft.com/office/drawing/2014/main" id="{75FD999B-9143-30C0-C0A0-037BEA7FE377}"/>
                  </a:ext>
                </a:extLst>
              </p:cNvPr>
              <p:cNvSpPr/>
              <p:nvPr/>
            </p:nvSpPr>
            <p:spPr>
              <a:xfrm>
                <a:off x="2246197" y="1977029"/>
                <a:ext cx="310030" cy="404341"/>
              </a:xfrm>
              <a:custGeom>
                <a:avLst/>
                <a:gdLst/>
                <a:ahLst/>
                <a:cxnLst/>
                <a:rect l="l" t="t" r="r" b="b"/>
                <a:pathLst>
                  <a:path w="228" h="298" extrusionOk="0">
                    <a:moveTo>
                      <a:pt x="113" y="135"/>
                    </a:moveTo>
                    <a:cubicBezTo>
                      <a:pt x="124" y="3"/>
                      <a:pt x="225" y="7"/>
                      <a:pt x="228" y="7"/>
                    </a:cubicBezTo>
                    <a:cubicBezTo>
                      <a:pt x="210" y="1"/>
                      <a:pt x="194" y="0"/>
                      <a:pt x="186" y="0"/>
                    </a:cubicBezTo>
                    <a:cubicBezTo>
                      <a:pt x="154" y="0"/>
                      <a:pt x="0" y="11"/>
                      <a:pt x="101" y="292"/>
                    </a:cubicBezTo>
                    <a:cubicBezTo>
                      <a:pt x="101" y="292"/>
                      <a:pt x="110" y="295"/>
                      <a:pt x="137" y="298"/>
                    </a:cubicBezTo>
                    <a:cubicBezTo>
                      <a:pt x="124" y="241"/>
                      <a:pt x="109" y="188"/>
                      <a:pt x="113" y="135"/>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709;p55">
                <a:extLst>
                  <a:ext uri="{FF2B5EF4-FFF2-40B4-BE49-F238E27FC236}">
                    <a16:creationId xmlns:a16="http://schemas.microsoft.com/office/drawing/2014/main" id="{FCAB69FB-DF7D-267B-C46E-35396DDF09CC}"/>
                  </a:ext>
                </a:extLst>
              </p:cNvPr>
              <p:cNvSpPr/>
              <p:nvPr/>
            </p:nvSpPr>
            <p:spPr>
              <a:xfrm>
                <a:off x="2405727" y="2532873"/>
                <a:ext cx="53177" cy="65217"/>
              </a:xfrm>
              <a:custGeom>
                <a:avLst/>
                <a:gdLst/>
                <a:ahLst/>
                <a:cxnLst/>
                <a:rect l="l" t="t" r="r" b="b"/>
                <a:pathLst>
                  <a:path w="39" h="48" extrusionOk="0">
                    <a:moveTo>
                      <a:pt x="39" y="5"/>
                    </a:moveTo>
                    <a:cubicBezTo>
                      <a:pt x="17" y="3"/>
                      <a:pt x="6" y="0"/>
                      <a:pt x="6" y="0"/>
                    </a:cubicBezTo>
                    <a:cubicBezTo>
                      <a:pt x="6" y="0"/>
                      <a:pt x="6" y="0"/>
                      <a:pt x="6" y="0"/>
                    </a:cubicBezTo>
                    <a:cubicBezTo>
                      <a:pt x="5" y="14"/>
                      <a:pt x="3" y="26"/>
                      <a:pt x="0" y="39"/>
                    </a:cubicBezTo>
                    <a:cubicBezTo>
                      <a:pt x="0" y="39"/>
                      <a:pt x="11" y="45"/>
                      <a:pt x="38" y="48"/>
                    </a:cubicBezTo>
                    <a:cubicBezTo>
                      <a:pt x="39" y="33"/>
                      <a:pt x="39" y="19"/>
                      <a:pt x="39" y="5"/>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710;p55">
                <a:extLst>
                  <a:ext uri="{FF2B5EF4-FFF2-40B4-BE49-F238E27FC236}">
                    <a16:creationId xmlns:a16="http://schemas.microsoft.com/office/drawing/2014/main" id="{A10B4FFA-304C-507A-B74E-F3EC2A2CA8FC}"/>
                  </a:ext>
                </a:extLst>
              </p:cNvPr>
              <p:cNvSpPr/>
              <p:nvPr/>
            </p:nvSpPr>
            <p:spPr>
              <a:xfrm>
                <a:off x="2007405" y="2586049"/>
                <a:ext cx="449492" cy="1268209"/>
              </a:xfrm>
              <a:custGeom>
                <a:avLst/>
                <a:gdLst/>
                <a:ahLst/>
                <a:cxnLst/>
                <a:rect l="l" t="t" r="r" b="b"/>
                <a:pathLst>
                  <a:path w="331" h="934" extrusionOk="0">
                    <a:moveTo>
                      <a:pt x="289" y="147"/>
                    </a:moveTo>
                    <a:cubicBezTo>
                      <a:pt x="315" y="98"/>
                      <a:pt x="327" y="52"/>
                      <a:pt x="331" y="9"/>
                    </a:cubicBezTo>
                    <a:cubicBezTo>
                      <a:pt x="304" y="6"/>
                      <a:pt x="293" y="0"/>
                      <a:pt x="293" y="0"/>
                    </a:cubicBezTo>
                    <a:cubicBezTo>
                      <a:pt x="250" y="189"/>
                      <a:pt x="0" y="332"/>
                      <a:pt x="220" y="913"/>
                    </a:cubicBezTo>
                    <a:cubicBezTo>
                      <a:pt x="220" y="913"/>
                      <a:pt x="242" y="928"/>
                      <a:pt x="302" y="934"/>
                    </a:cubicBezTo>
                    <a:cubicBezTo>
                      <a:pt x="192" y="802"/>
                      <a:pt x="155" y="406"/>
                      <a:pt x="289" y="147"/>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711;p55">
                <a:extLst>
                  <a:ext uri="{FF2B5EF4-FFF2-40B4-BE49-F238E27FC236}">
                    <a16:creationId xmlns:a16="http://schemas.microsoft.com/office/drawing/2014/main" id="{DE82167A-5374-42DB-99DE-B0F20AAC0553}"/>
                  </a:ext>
                </a:extLst>
              </p:cNvPr>
              <p:cNvSpPr/>
              <p:nvPr/>
            </p:nvSpPr>
            <p:spPr>
              <a:xfrm>
                <a:off x="2383654" y="2373344"/>
                <a:ext cx="64213" cy="77257"/>
              </a:xfrm>
              <a:custGeom>
                <a:avLst/>
                <a:gdLst/>
                <a:ahLst/>
                <a:cxnLst/>
                <a:rect l="l" t="t" r="r" b="b"/>
                <a:pathLst>
                  <a:path w="47" h="57" extrusionOk="0">
                    <a:moveTo>
                      <a:pt x="36" y="6"/>
                    </a:moveTo>
                    <a:cubicBezTo>
                      <a:pt x="9" y="3"/>
                      <a:pt x="0" y="0"/>
                      <a:pt x="0" y="0"/>
                    </a:cubicBezTo>
                    <a:cubicBezTo>
                      <a:pt x="2" y="4"/>
                      <a:pt x="3" y="7"/>
                      <a:pt x="5" y="11"/>
                    </a:cubicBezTo>
                    <a:cubicBezTo>
                      <a:pt x="10" y="25"/>
                      <a:pt x="13" y="37"/>
                      <a:pt x="16" y="50"/>
                    </a:cubicBezTo>
                    <a:cubicBezTo>
                      <a:pt x="16" y="50"/>
                      <a:pt x="23" y="55"/>
                      <a:pt x="47" y="57"/>
                    </a:cubicBezTo>
                    <a:cubicBezTo>
                      <a:pt x="44" y="40"/>
                      <a:pt x="40" y="23"/>
                      <a:pt x="36" y="6"/>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712;p55">
                <a:extLst>
                  <a:ext uri="{FF2B5EF4-FFF2-40B4-BE49-F238E27FC236}">
                    <a16:creationId xmlns:a16="http://schemas.microsoft.com/office/drawing/2014/main" id="{3E10EB55-F486-1249-37D4-5546D91D0F40}"/>
                  </a:ext>
                </a:extLst>
              </p:cNvPr>
              <p:cNvSpPr/>
              <p:nvPr/>
            </p:nvSpPr>
            <p:spPr>
              <a:xfrm rot="842175">
                <a:off x="2669717" y="3659902"/>
                <a:ext cx="30923" cy="74654"/>
              </a:xfrm>
              <a:prstGeom prst="ellipse">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 name="Google Shape;2713;p55">
                <a:extLst>
                  <a:ext uri="{FF2B5EF4-FFF2-40B4-BE49-F238E27FC236}">
                    <a16:creationId xmlns:a16="http://schemas.microsoft.com/office/drawing/2014/main" id="{4E016CAE-DD7B-BFBE-A796-043C25C6B8AD}"/>
                  </a:ext>
                </a:extLst>
              </p:cNvPr>
              <p:cNvSpPr/>
              <p:nvPr/>
            </p:nvSpPr>
            <p:spPr>
              <a:xfrm>
                <a:off x="2084661" y="1973016"/>
                <a:ext cx="827748" cy="1889271"/>
              </a:xfrm>
              <a:custGeom>
                <a:avLst/>
                <a:gdLst/>
                <a:ahLst/>
                <a:cxnLst/>
                <a:rect l="l" t="t" r="r" b="b"/>
                <a:pathLst>
                  <a:path w="609" h="1392" extrusionOk="0">
                    <a:moveTo>
                      <a:pt x="534" y="869"/>
                    </a:moveTo>
                    <a:cubicBezTo>
                      <a:pt x="520" y="748"/>
                      <a:pt x="475" y="664"/>
                      <a:pt x="436" y="590"/>
                    </a:cubicBezTo>
                    <a:cubicBezTo>
                      <a:pt x="410" y="542"/>
                      <a:pt x="387" y="498"/>
                      <a:pt x="376" y="451"/>
                    </a:cubicBezTo>
                    <a:cubicBezTo>
                      <a:pt x="373" y="438"/>
                      <a:pt x="371" y="426"/>
                      <a:pt x="370" y="413"/>
                    </a:cubicBezTo>
                    <a:cubicBezTo>
                      <a:pt x="369" y="391"/>
                      <a:pt x="371" y="368"/>
                      <a:pt x="376" y="345"/>
                    </a:cubicBezTo>
                    <a:cubicBezTo>
                      <a:pt x="379" y="333"/>
                      <a:pt x="383" y="320"/>
                      <a:pt x="387" y="307"/>
                    </a:cubicBezTo>
                    <a:cubicBezTo>
                      <a:pt x="389" y="304"/>
                      <a:pt x="390" y="300"/>
                      <a:pt x="392" y="296"/>
                    </a:cubicBezTo>
                    <a:cubicBezTo>
                      <a:pt x="434" y="180"/>
                      <a:pt x="437" y="96"/>
                      <a:pt x="402" y="46"/>
                    </a:cubicBezTo>
                    <a:cubicBezTo>
                      <a:pt x="373" y="5"/>
                      <a:pt x="324" y="0"/>
                      <a:pt x="305" y="0"/>
                    </a:cubicBezTo>
                    <a:cubicBezTo>
                      <a:pt x="285" y="0"/>
                      <a:pt x="237" y="5"/>
                      <a:pt x="207" y="46"/>
                    </a:cubicBezTo>
                    <a:cubicBezTo>
                      <a:pt x="172" y="96"/>
                      <a:pt x="176" y="180"/>
                      <a:pt x="218" y="296"/>
                    </a:cubicBezTo>
                    <a:cubicBezTo>
                      <a:pt x="219" y="300"/>
                      <a:pt x="220" y="304"/>
                      <a:pt x="222" y="307"/>
                    </a:cubicBezTo>
                    <a:cubicBezTo>
                      <a:pt x="227" y="320"/>
                      <a:pt x="231" y="333"/>
                      <a:pt x="233" y="345"/>
                    </a:cubicBezTo>
                    <a:cubicBezTo>
                      <a:pt x="239" y="368"/>
                      <a:pt x="240" y="391"/>
                      <a:pt x="239" y="413"/>
                    </a:cubicBezTo>
                    <a:cubicBezTo>
                      <a:pt x="238" y="426"/>
                      <a:pt x="236" y="438"/>
                      <a:pt x="233" y="451"/>
                    </a:cubicBezTo>
                    <a:cubicBezTo>
                      <a:pt x="223" y="498"/>
                      <a:pt x="199" y="542"/>
                      <a:pt x="174" y="590"/>
                    </a:cubicBezTo>
                    <a:cubicBezTo>
                      <a:pt x="134" y="664"/>
                      <a:pt x="89" y="748"/>
                      <a:pt x="75" y="869"/>
                    </a:cubicBezTo>
                    <a:cubicBezTo>
                      <a:pt x="58" y="1009"/>
                      <a:pt x="86" y="1172"/>
                      <a:pt x="160" y="1366"/>
                    </a:cubicBezTo>
                    <a:cubicBezTo>
                      <a:pt x="160" y="1367"/>
                      <a:pt x="160" y="1367"/>
                      <a:pt x="161" y="1368"/>
                    </a:cubicBezTo>
                    <a:cubicBezTo>
                      <a:pt x="163" y="1369"/>
                      <a:pt x="199" y="1392"/>
                      <a:pt x="305" y="1392"/>
                    </a:cubicBezTo>
                    <a:cubicBezTo>
                      <a:pt x="410" y="1392"/>
                      <a:pt x="447" y="1369"/>
                      <a:pt x="448" y="1368"/>
                    </a:cubicBezTo>
                    <a:cubicBezTo>
                      <a:pt x="449" y="1367"/>
                      <a:pt x="449" y="1367"/>
                      <a:pt x="449" y="1366"/>
                    </a:cubicBezTo>
                    <a:cubicBezTo>
                      <a:pt x="523" y="1172"/>
                      <a:pt x="551" y="1009"/>
                      <a:pt x="534" y="869"/>
                    </a:cubicBezTo>
                    <a:close/>
                    <a:moveTo>
                      <a:pt x="364" y="413"/>
                    </a:moveTo>
                    <a:cubicBezTo>
                      <a:pt x="357" y="415"/>
                      <a:pt x="336" y="418"/>
                      <a:pt x="305" y="418"/>
                    </a:cubicBezTo>
                    <a:cubicBezTo>
                      <a:pt x="273" y="418"/>
                      <a:pt x="252" y="415"/>
                      <a:pt x="245" y="413"/>
                    </a:cubicBezTo>
                    <a:cubicBezTo>
                      <a:pt x="246" y="391"/>
                      <a:pt x="245" y="370"/>
                      <a:pt x="240" y="347"/>
                    </a:cubicBezTo>
                    <a:cubicBezTo>
                      <a:pt x="247" y="350"/>
                      <a:pt x="266" y="355"/>
                      <a:pt x="305" y="355"/>
                    </a:cubicBezTo>
                    <a:cubicBezTo>
                      <a:pt x="344" y="355"/>
                      <a:pt x="362" y="350"/>
                      <a:pt x="369" y="347"/>
                    </a:cubicBezTo>
                    <a:cubicBezTo>
                      <a:pt x="365" y="370"/>
                      <a:pt x="363" y="391"/>
                      <a:pt x="364" y="413"/>
                    </a:cubicBezTo>
                    <a:close/>
                    <a:moveTo>
                      <a:pt x="212" y="50"/>
                    </a:moveTo>
                    <a:cubicBezTo>
                      <a:pt x="240" y="10"/>
                      <a:pt x="286" y="6"/>
                      <a:pt x="305" y="6"/>
                    </a:cubicBezTo>
                    <a:cubicBezTo>
                      <a:pt x="323" y="6"/>
                      <a:pt x="370" y="10"/>
                      <a:pt x="397" y="50"/>
                    </a:cubicBezTo>
                    <a:cubicBezTo>
                      <a:pt x="431" y="98"/>
                      <a:pt x="427" y="180"/>
                      <a:pt x="386" y="294"/>
                    </a:cubicBezTo>
                    <a:cubicBezTo>
                      <a:pt x="386" y="294"/>
                      <a:pt x="386" y="294"/>
                      <a:pt x="386" y="295"/>
                    </a:cubicBezTo>
                    <a:cubicBezTo>
                      <a:pt x="379" y="297"/>
                      <a:pt x="356" y="302"/>
                      <a:pt x="305" y="302"/>
                    </a:cubicBezTo>
                    <a:cubicBezTo>
                      <a:pt x="253" y="302"/>
                      <a:pt x="231" y="297"/>
                      <a:pt x="223" y="295"/>
                    </a:cubicBezTo>
                    <a:cubicBezTo>
                      <a:pt x="223" y="294"/>
                      <a:pt x="223" y="294"/>
                      <a:pt x="223" y="294"/>
                    </a:cubicBezTo>
                    <a:cubicBezTo>
                      <a:pt x="182" y="180"/>
                      <a:pt x="178" y="98"/>
                      <a:pt x="212" y="50"/>
                    </a:cubicBezTo>
                    <a:close/>
                    <a:moveTo>
                      <a:pt x="227" y="305"/>
                    </a:moveTo>
                    <a:cubicBezTo>
                      <a:pt x="226" y="303"/>
                      <a:pt x="225" y="300"/>
                      <a:pt x="224" y="297"/>
                    </a:cubicBezTo>
                    <a:cubicBezTo>
                      <a:pt x="233" y="299"/>
                      <a:pt x="256" y="304"/>
                      <a:pt x="305" y="304"/>
                    </a:cubicBezTo>
                    <a:cubicBezTo>
                      <a:pt x="354" y="304"/>
                      <a:pt x="376" y="299"/>
                      <a:pt x="385" y="297"/>
                    </a:cubicBezTo>
                    <a:cubicBezTo>
                      <a:pt x="384" y="300"/>
                      <a:pt x="383" y="303"/>
                      <a:pt x="382" y="305"/>
                    </a:cubicBezTo>
                    <a:cubicBezTo>
                      <a:pt x="377" y="319"/>
                      <a:pt x="373" y="332"/>
                      <a:pt x="370" y="344"/>
                    </a:cubicBezTo>
                    <a:cubicBezTo>
                      <a:pt x="370" y="344"/>
                      <a:pt x="370" y="345"/>
                      <a:pt x="370" y="345"/>
                    </a:cubicBezTo>
                    <a:cubicBezTo>
                      <a:pt x="364" y="348"/>
                      <a:pt x="346" y="353"/>
                      <a:pt x="305" y="353"/>
                    </a:cubicBezTo>
                    <a:cubicBezTo>
                      <a:pt x="263" y="353"/>
                      <a:pt x="245" y="348"/>
                      <a:pt x="239" y="345"/>
                    </a:cubicBezTo>
                    <a:cubicBezTo>
                      <a:pt x="239" y="345"/>
                      <a:pt x="239" y="344"/>
                      <a:pt x="239" y="344"/>
                    </a:cubicBezTo>
                    <a:cubicBezTo>
                      <a:pt x="236" y="332"/>
                      <a:pt x="232" y="318"/>
                      <a:pt x="227" y="305"/>
                    </a:cubicBezTo>
                    <a:close/>
                    <a:moveTo>
                      <a:pt x="245" y="415"/>
                    </a:moveTo>
                    <a:cubicBezTo>
                      <a:pt x="252" y="417"/>
                      <a:pt x="273" y="420"/>
                      <a:pt x="305" y="420"/>
                    </a:cubicBezTo>
                    <a:cubicBezTo>
                      <a:pt x="336" y="420"/>
                      <a:pt x="357" y="417"/>
                      <a:pt x="365" y="415"/>
                    </a:cubicBezTo>
                    <a:cubicBezTo>
                      <a:pt x="365" y="427"/>
                      <a:pt x="367" y="440"/>
                      <a:pt x="370" y="452"/>
                    </a:cubicBezTo>
                    <a:cubicBezTo>
                      <a:pt x="364" y="455"/>
                      <a:pt x="343" y="462"/>
                      <a:pt x="305" y="462"/>
                    </a:cubicBezTo>
                    <a:cubicBezTo>
                      <a:pt x="266" y="462"/>
                      <a:pt x="246" y="455"/>
                      <a:pt x="239" y="452"/>
                    </a:cubicBezTo>
                    <a:cubicBezTo>
                      <a:pt x="242" y="439"/>
                      <a:pt x="244" y="427"/>
                      <a:pt x="245" y="415"/>
                    </a:cubicBezTo>
                    <a:close/>
                    <a:moveTo>
                      <a:pt x="444" y="1363"/>
                    </a:moveTo>
                    <a:cubicBezTo>
                      <a:pt x="438" y="1367"/>
                      <a:pt x="400" y="1386"/>
                      <a:pt x="305" y="1386"/>
                    </a:cubicBezTo>
                    <a:cubicBezTo>
                      <a:pt x="209" y="1386"/>
                      <a:pt x="171" y="1367"/>
                      <a:pt x="165" y="1363"/>
                    </a:cubicBezTo>
                    <a:cubicBezTo>
                      <a:pt x="0" y="928"/>
                      <a:pt x="99" y="742"/>
                      <a:pt x="179" y="592"/>
                    </a:cubicBezTo>
                    <a:cubicBezTo>
                      <a:pt x="204" y="545"/>
                      <a:pt x="228" y="501"/>
                      <a:pt x="239" y="454"/>
                    </a:cubicBezTo>
                    <a:cubicBezTo>
                      <a:pt x="246" y="457"/>
                      <a:pt x="266" y="464"/>
                      <a:pt x="305" y="464"/>
                    </a:cubicBezTo>
                    <a:cubicBezTo>
                      <a:pt x="343" y="464"/>
                      <a:pt x="364" y="457"/>
                      <a:pt x="371" y="454"/>
                    </a:cubicBezTo>
                    <a:cubicBezTo>
                      <a:pt x="382" y="501"/>
                      <a:pt x="405" y="545"/>
                      <a:pt x="430" y="592"/>
                    </a:cubicBezTo>
                    <a:cubicBezTo>
                      <a:pt x="510" y="742"/>
                      <a:pt x="609" y="928"/>
                      <a:pt x="444" y="136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8" name="Google Shape;2603;p55">
            <a:extLst>
              <a:ext uri="{FF2B5EF4-FFF2-40B4-BE49-F238E27FC236}">
                <a16:creationId xmlns:a16="http://schemas.microsoft.com/office/drawing/2014/main" id="{58A19DE0-0933-1075-01C7-0A298010E486}"/>
              </a:ext>
            </a:extLst>
          </p:cNvPr>
          <p:cNvGrpSpPr/>
          <p:nvPr/>
        </p:nvGrpSpPr>
        <p:grpSpPr>
          <a:xfrm>
            <a:off x="7010400" y="177121"/>
            <a:ext cx="1944550" cy="1249933"/>
            <a:chOff x="6848375" y="3641822"/>
            <a:chExt cx="2215239" cy="1420528"/>
          </a:xfrm>
        </p:grpSpPr>
        <p:sp>
          <p:nvSpPr>
            <p:cNvPr id="69" name="Google Shape;2604;p55">
              <a:extLst>
                <a:ext uri="{FF2B5EF4-FFF2-40B4-BE49-F238E27FC236}">
                  <a16:creationId xmlns:a16="http://schemas.microsoft.com/office/drawing/2014/main" id="{4A1619ED-744C-7F32-0FCF-9E77C1EB4686}"/>
                </a:ext>
              </a:extLst>
            </p:cNvPr>
            <p:cNvSpPr/>
            <p:nvPr/>
          </p:nvSpPr>
          <p:spPr>
            <a:xfrm>
              <a:off x="6848375" y="4868850"/>
              <a:ext cx="2215200" cy="193500"/>
            </a:xfrm>
            <a:prstGeom prst="ellipse">
              <a:avLst/>
            </a:prstGeom>
            <a:solidFill>
              <a:srgbClr val="403952">
                <a:alpha val="18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0" name="Google Shape;2605;p55">
              <a:extLst>
                <a:ext uri="{FF2B5EF4-FFF2-40B4-BE49-F238E27FC236}">
                  <a16:creationId xmlns:a16="http://schemas.microsoft.com/office/drawing/2014/main" id="{986304B7-8D87-201B-2171-C0388EBDD57E}"/>
                </a:ext>
              </a:extLst>
            </p:cNvPr>
            <p:cNvGrpSpPr/>
            <p:nvPr/>
          </p:nvGrpSpPr>
          <p:grpSpPr>
            <a:xfrm flipH="1">
              <a:off x="7763296" y="3641822"/>
              <a:ext cx="1300318" cy="1297304"/>
              <a:chOff x="4566808" y="1889197"/>
              <a:chExt cx="1300318" cy="1297304"/>
            </a:xfrm>
          </p:grpSpPr>
          <p:sp>
            <p:nvSpPr>
              <p:cNvPr id="93" name="Google Shape;2606;p55">
                <a:extLst>
                  <a:ext uri="{FF2B5EF4-FFF2-40B4-BE49-F238E27FC236}">
                    <a16:creationId xmlns:a16="http://schemas.microsoft.com/office/drawing/2014/main" id="{96E829F3-BC4E-7157-B3C1-57D8951BB73B}"/>
                  </a:ext>
                </a:extLst>
              </p:cNvPr>
              <p:cNvSpPr/>
              <p:nvPr/>
            </p:nvSpPr>
            <p:spPr>
              <a:xfrm>
                <a:off x="4570821" y="1893210"/>
                <a:ext cx="1293293" cy="1291287"/>
              </a:xfrm>
              <a:custGeom>
                <a:avLst/>
                <a:gdLst/>
                <a:ahLst/>
                <a:cxnLst/>
                <a:rect l="l" t="t" r="r" b="b"/>
                <a:pathLst>
                  <a:path w="951" h="951" extrusionOk="0">
                    <a:moveTo>
                      <a:pt x="951" y="471"/>
                    </a:moveTo>
                    <a:cubicBezTo>
                      <a:pt x="948" y="210"/>
                      <a:pt x="736" y="0"/>
                      <a:pt x="475" y="0"/>
                    </a:cubicBezTo>
                    <a:cubicBezTo>
                      <a:pt x="454" y="0"/>
                      <a:pt x="433" y="1"/>
                      <a:pt x="413" y="4"/>
                    </a:cubicBezTo>
                    <a:cubicBezTo>
                      <a:pt x="180" y="34"/>
                      <a:pt x="0" y="234"/>
                      <a:pt x="0" y="475"/>
                    </a:cubicBezTo>
                    <a:cubicBezTo>
                      <a:pt x="0" y="738"/>
                      <a:pt x="213" y="951"/>
                      <a:pt x="475" y="951"/>
                    </a:cubicBezTo>
                    <a:cubicBezTo>
                      <a:pt x="738" y="951"/>
                      <a:pt x="951" y="738"/>
                      <a:pt x="951" y="475"/>
                    </a:cubicBezTo>
                    <a:cubicBezTo>
                      <a:pt x="951" y="474"/>
                      <a:pt x="951" y="472"/>
                      <a:pt x="951" y="471"/>
                    </a:cubicBezTo>
                    <a:close/>
                    <a:moveTo>
                      <a:pt x="777" y="455"/>
                    </a:moveTo>
                    <a:cubicBezTo>
                      <a:pt x="771" y="460"/>
                      <a:pt x="764" y="463"/>
                      <a:pt x="755" y="463"/>
                    </a:cubicBezTo>
                    <a:cubicBezTo>
                      <a:pt x="739" y="463"/>
                      <a:pt x="718" y="453"/>
                      <a:pt x="701" y="434"/>
                    </a:cubicBezTo>
                    <a:cubicBezTo>
                      <a:pt x="685" y="416"/>
                      <a:pt x="677" y="395"/>
                      <a:pt x="678" y="377"/>
                    </a:cubicBezTo>
                    <a:cubicBezTo>
                      <a:pt x="678" y="368"/>
                      <a:pt x="681" y="360"/>
                      <a:pt x="687" y="354"/>
                    </a:cubicBezTo>
                    <a:cubicBezTo>
                      <a:pt x="704" y="338"/>
                      <a:pt x="738" y="347"/>
                      <a:pt x="763" y="375"/>
                    </a:cubicBezTo>
                    <a:cubicBezTo>
                      <a:pt x="787" y="403"/>
                      <a:pt x="794" y="438"/>
                      <a:pt x="777" y="455"/>
                    </a:cubicBezTo>
                    <a:close/>
                    <a:moveTo>
                      <a:pt x="660" y="181"/>
                    </a:moveTo>
                    <a:cubicBezTo>
                      <a:pt x="674" y="165"/>
                      <a:pt x="706" y="168"/>
                      <a:pt x="732" y="190"/>
                    </a:cubicBezTo>
                    <a:cubicBezTo>
                      <a:pt x="757" y="211"/>
                      <a:pt x="766" y="242"/>
                      <a:pt x="752" y="259"/>
                    </a:cubicBezTo>
                    <a:cubicBezTo>
                      <a:pt x="748" y="264"/>
                      <a:pt x="742" y="267"/>
                      <a:pt x="735" y="268"/>
                    </a:cubicBezTo>
                    <a:cubicBezTo>
                      <a:pt x="720" y="271"/>
                      <a:pt x="699" y="265"/>
                      <a:pt x="681" y="250"/>
                    </a:cubicBezTo>
                    <a:cubicBezTo>
                      <a:pt x="663" y="235"/>
                      <a:pt x="653" y="216"/>
                      <a:pt x="654" y="200"/>
                    </a:cubicBezTo>
                    <a:cubicBezTo>
                      <a:pt x="654" y="193"/>
                      <a:pt x="656" y="186"/>
                      <a:pt x="660" y="181"/>
                    </a:cubicBezTo>
                    <a:close/>
                    <a:moveTo>
                      <a:pt x="447" y="179"/>
                    </a:moveTo>
                    <a:cubicBezTo>
                      <a:pt x="460" y="159"/>
                      <a:pt x="497" y="159"/>
                      <a:pt x="528" y="179"/>
                    </a:cubicBezTo>
                    <a:cubicBezTo>
                      <a:pt x="560" y="198"/>
                      <a:pt x="575" y="230"/>
                      <a:pt x="562" y="249"/>
                    </a:cubicBezTo>
                    <a:cubicBezTo>
                      <a:pt x="557" y="256"/>
                      <a:pt x="550" y="261"/>
                      <a:pt x="541" y="263"/>
                    </a:cubicBezTo>
                    <a:cubicBezTo>
                      <a:pt x="524" y="267"/>
                      <a:pt x="501" y="262"/>
                      <a:pt x="481" y="249"/>
                    </a:cubicBezTo>
                    <a:cubicBezTo>
                      <a:pt x="460" y="236"/>
                      <a:pt x="446" y="218"/>
                      <a:pt x="443" y="201"/>
                    </a:cubicBezTo>
                    <a:cubicBezTo>
                      <a:pt x="442" y="193"/>
                      <a:pt x="443" y="185"/>
                      <a:pt x="447" y="17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2607;p55">
                <a:extLst>
                  <a:ext uri="{FF2B5EF4-FFF2-40B4-BE49-F238E27FC236}">
                    <a16:creationId xmlns:a16="http://schemas.microsoft.com/office/drawing/2014/main" id="{F84060ED-9C5F-BE2F-65BE-DC54247EEBFC}"/>
                  </a:ext>
                </a:extLst>
              </p:cNvPr>
              <p:cNvSpPr/>
              <p:nvPr/>
            </p:nvSpPr>
            <p:spPr>
              <a:xfrm>
                <a:off x="5492883" y="2351732"/>
                <a:ext cx="157523" cy="169563"/>
              </a:xfrm>
              <a:custGeom>
                <a:avLst/>
                <a:gdLst/>
                <a:ahLst/>
                <a:cxnLst/>
                <a:rect l="l" t="t" r="r" b="b"/>
                <a:pathLst>
                  <a:path w="116" h="125" extrusionOk="0">
                    <a:moveTo>
                      <a:pt x="85" y="37"/>
                    </a:moveTo>
                    <a:cubicBezTo>
                      <a:pt x="109" y="65"/>
                      <a:pt x="116" y="100"/>
                      <a:pt x="99" y="117"/>
                    </a:cubicBezTo>
                    <a:cubicBezTo>
                      <a:pt x="93" y="122"/>
                      <a:pt x="86" y="125"/>
                      <a:pt x="77" y="125"/>
                    </a:cubicBezTo>
                    <a:cubicBezTo>
                      <a:pt x="86" y="108"/>
                      <a:pt x="77" y="82"/>
                      <a:pt x="56" y="61"/>
                    </a:cubicBezTo>
                    <a:cubicBezTo>
                      <a:pt x="38" y="44"/>
                      <a:pt x="16" y="36"/>
                      <a:pt x="0" y="39"/>
                    </a:cubicBezTo>
                    <a:cubicBezTo>
                      <a:pt x="0" y="30"/>
                      <a:pt x="3" y="22"/>
                      <a:pt x="9" y="16"/>
                    </a:cubicBezTo>
                    <a:cubicBezTo>
                      <a:pt x="26" y="0"/>
                      <a:pt x="60" y="9"/>
                      <a:pt x="85" y="37"/>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2608;p55">
                <a:extLst>
                  <a:ext uri="{FF2B5EF4-FFF2-40B4-BE49-F238E27FC236}">
                    <a16:creationId xmlns:a16="http://schemas.microsoft.com/office/drawing/2014/main" id="{15D7EA3C-37FD-92FB-D50E-FB48EDE6ED8D}"/>
                  </a:ext>
                </a:extLst>
              </p:cNvPr>
              <p:cNvSpPr/>
              <p:nvPr/>
            </p:nvSpPr>
            <p:spPr>
              <a:xfrm>
                <a:off x="5490876" y="2400895"/>
                <a:ext cx="118393" cy="120399"/>
              </a:xfrm>
              <a:custGeom>
                <a:avLst/>
                <a:gdLst/>
                <a:ahLst/>
                <a:cxnLst/>
                <a:rect l="l" t="t" r="r" b="b"/>
                <a:pathLst>
                  <a:path w="87" h="89" extrusionOk="0">
                    <a:moveTo>
                      <a:pt x="57" y="25"/>
                    </a:moveTo>
                    <a:cubicBezTo>
                      <a:pt x="78" y="46"/>
                      <a:pt x="87" y="72"/>
                      <a:pt x="78" y="89"/>
                    </a:cubicBezTo>
                    <a:cubicBezTo>
                      <a:pt x="62" y="89"/>
                      <a:pt x="41" y="79"/>
                      <a:pt x="24" y="60"/>
                    </a:cubicBezTo>
                    <a:cubicBezTo>
                      <a:pt x="8" y="42"/>
                      <a:pt x="0" y="21"/>
                      <a:pt x="1" y="3"/>
                    </a:cubicBezTo>
                    <a:cubicBezTo>
                      <a:pt x="17" y="0"/>
                      <a:pt x="39" y="8"/>
                      <a:pt x="57" y="25"/>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2609;p55">
                <a:extLst>
                  <a:ext uri="{FF2B5EF4-FFF2-40B4-BE49-F238E27FC236}">
                    <a16:creationId xmlns:a16="http://schemas.microsoft.com/office/drawing/2014/main" id="{4CB13E61-ABF6-CF93-AB7C-600C792A4E53}"/>
                  </a:ext>
                </a:extLst>
              </p:cNvPr>
              <p:cNvSpPr/>
              <p:nvPr/>
            </p:nvSpPr>
            <p:spPr>
              <a:xfrm>
                <a:off x="5458770" y="2155079"/>
                <a:ext cx="116387" cy="106353"/>
              </a:xfrm>
              <a:custGeom>
                <a:avLst/>
                <a:gdLst/>
                <a:ahLst/>
                <a:cxnLst/>
                <a:rect l="l" t="t" r="r" b="b"/>
                <a:pathLst>
                  <a:path w="86" h="78" extrusionOk="0">
                    <a:moveTo>
                      <a:pt x="58" y="22"/>
                    </a:moveTo>
                    <a:cubicBezTo>
                      <a:pt x="77" y="38"/>
                      <a:pt x="86" y="59"/>
                      <a:pt x="82" y="75"/>
                    </a:cubicBezTo>
                    <a:cubicBezTo>
                      <a:pt x="67" y="78"/>
                      <a:pt x="46" y="72"/>
                      <a:pt x="28" y="57"/>
                    </a:cubicBezTo>
                    <a:cubicBezTo>
                      <a:pt x="10" y="42"/>
                      <a:pt x="0" y="23"/>
                      <a:pt x="1" y="7"/>
                    </a:cubicBezTo>
                    <a:cubicBezTo>
                      <a:pt x="16" y="0"/>
                      <a:pt x="39" y="6"/>
                      <a:pt x="58" y="22"/>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2610;p55">
                <a:extLst>
                  <a:ext uri="{FF2B5EF4-FFF2-40B4-BE49-F238E27FC236}">
                    <a16:creationId xmlns:a16="http://schemas.microsoft.com/office/drawing/2014/main" id="{1BFAAA68-5831-F229-6AC8-09F46EFA6305}"/>
                  </a:ext>
                </a:extLst>
              </p:cNvPr>
              <p:cNvSpPr/>
              <p:nvPr/>
            </p:nvSpPr>
            <p:spPr>
              <a:xfrm>
                <a:off x="5459773" y="2116953"/>
                <a:ext cx="152506" cy="140466"/>
              </a:xfrm>
              <a:custGeom>
                <a:avLst/>
                <a:gdLst/>
                <a:ahLst/>
                <a:cxnLst/>
                <a:rect l="l" t="t" r="r" b="b"/>
                <a:pathLst>
                  <a:path w="112" h="103" extrusionOk="0">
                    <a:moveTo>
                      <a:pt x="78" y="25"/>
                    </a:moveTo>
                    <a:cubicBezTo>
                      <a:pt x="103" y="46"/>
                      <a:pt x="112" y="77"/>
                      <a:pt x="98" y="94"/>
                    </a:cubicBezTo>
                    <a:cubicBezTo>
                      <a:pt x="94" y="99"/>
                      <a:pt x="88" y="102"/>
                      <a:pt x="81" y="103"/>
                    </a:cubicBezTo>
                    <a:cubicBezTo>
                      <a:pt x="85" y="87"/>
                      <a:pt x="76" y="66"/>
                      <a:pt x="57" y="50"/>
                    </a:cubicBezTo>
                    <a:cubicBezTo>
                      <a:pt x="38" y="34"/>
                      <a:pt x="15" y="28"/>
                      <a:pt x="0" y="35"/>
                    </a:cubicBezTo>
                    <a:cubicBezTo>
                      <a:pt x="0" y="28"/>
                      <a:pt x="2" y="21"/>
                      <a:pt x="6" y="16"/>
                    </a:cubicBezTo>
                    <a:cubicBezTo>
                      <a:pt x="20" y="0"/>
                      <a:pt x="52" y="3"/>
                      <a:pt x="78" y="25"/>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2611;p55">
                <a:extLst>
                  <a:ext uri="{FF2B5EF4-FFF2-40B4-BE49-F238E27FC236}">
                    <a16:creationId xmlns:a16="http://schemas.microsoft.com/office/drawing/2014/main" id="{D3C15E4B-5DDB-4F38-9563-0CD6C9DC8692}"/>
                  </a:ext>
                </a:extLst>
              </p:cNvPr>
              <p:cNvSpPr/>
              <p:nvPr/>
            </p:nvSpPr>
            <p:spPr>
              <a:xfrm>
                <a:off x="5171817" y="2108926"/>
                <a:ext cx="180599" cy="141470"/>
              </a:xfrm>
              <a:custGeom>
                <a:avLst/>
                <a:gdLst/>
                <a:ahLst/>
                <a:cxnLst/>
                <a:rect l="l" t="t" r="r" b="b"/>
                <a:pathLst>
                  <a:path w="133" h="104" extrusionOk="0">
                    <a:moveTo>
                      <a:pt x="86" y="20"/>
                    </a:moveTo>
                    <a:cubicBezTo>
                      <a:pt x="118" y="39"/>
                      <a:pt x="133" y="71"/>
                      <a:pt x="120" y="90"/>
                    </a:cubicBezTo>
                    <a:cubicBezTo>
                      <a:pt x="115" y="97"/>
                      <a:pt x="108" y="102"/>
                      <a:pt x="99" y="104"/>
                    </a:cubicBezTo>
                    <a:cubicBezTo>
                      <a:pt x="100" y="87"/>
                      <a:pt x="88" y="67"/>
                      <a:pt x="67" y="52"/>
                    </a:cubicBezTo>
                    <a:cubicBezTo>
                      <a:pt x="44" y="35"/>
                      <a:pt x="16" y="31"/>
                      <a:pt x="1" y="42"/>
                    </a:cubicBezTo>
                    <a:cubicBezTo>
                      <a:pt x="0" y="34"/>
                      <a:pt x="1" y="26"/>
                      <a:pt x="5" y="20"/>
                    </a:cubicBezTo>
                    <a:cubicBezTo>
                      <a:pt x="18" y="0"/>
                      <a:pt x="55" y="0"/>
                      <a:pt x="86" y="2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2612;p55">
                <a:extLst>
                  <a:ext uri="{FF2B5EF4-FFF2-40B4-BE49-F238E27FC236}">
                    <a16:creationId xmlns:a16="http://schemas.microsoft.com/office/drawing/2014/main" id="{F9DBED6C-94C9-2E8E-25D8-AC7B062FB022}"/>
                  </a:ext>
                </a:extLst>
              </p:cNvPr>
              <p:cNvSpPr/>
              <p:nvPr/>
            </p:nvSpPr>
            <p:spPr>
              <a:xfrm>
                <a:off x="5172820" y="2151066"/>
                <a:ext cx="134446" cy="104346"/>
              </a:xfrm>
              <a:custGeom>
                <a:avLst/>
                <a:gdLst/>
                <a:ahLst/>
                <a:cxnLst/>
                <a:rect l="l" t="t" r="r" b="b"/>
                <a:pathLst>
                  <a:path w="99" h="77" extrusionOk="0">
                    <a:moveTo>
                      <a:pt x="66" y="21"/>
                    </a:moveTo>
                    <a:cubicBezTo>
                      <a:pt x="87" y="36"/>
                      <a:pt x="99" y="56"/>
                      <a:pt x="98" y="73"/>
                    </a:cubicBezTo>
                    <a:cubicBezTo>
                      <a:pt x="81" y="77"/>
                      <a:pt x="58" y="72"/>
                      <a:pt x="38" y="59"/>
                    </a:cubicBezTo>
                    <a:cubicBezTo>
                      <a:pt x="17" y="46"/>
                      <a:pt x="3" y="28"/>
                      <a:pt x="0" y="11"/>
                    </a:cubicBezTo>
                    <a:cubicBezTo>
                      <a:pt x="15" y="0"/>
                      <a:pt x="43" y="4"/>
                      <a:pt x="66" y="2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2613;p55">
                <a:extLst>
                  <a:ext uri="{FF2B5EF4-FFF2-40B4-BE49-F238E27FC236}">
                    <a16:creationId xmlns:a16="http://schemas.microsoft.com/office/drawing/2014/main" id="{939D5E59-382C-9EB9-A4C9-2D16076899C3}"/>
                  </a:ext>
                </a:extLst>
              </p:cNvPr>
              <p:cNvSpPr/>
              <p:nvPr/>
            </p:nvSpPr>
            <p:spPr>
              <a:xfrm>
                <a:off x="4570821" y="1898227"/>
                <a:ext cx="1293293" cy="1286267"/>
              </a:xfrm>
              <a:custGeom>
                <a:avLst/>
                <a:gdLst/>
                <a:ahLst/>
                <a:cxnLst/>
                <a:rect l="l" t="t" r="r" b="b"/>
                <a:pathLst>
                  <a:path w="951" h="947" extrusionOk="0">
                    <a:moveTo>
                      <a:pt x="951" y="471"/>
                    </a:moveTo>
                    <a:cubicBezTo>
                      <a:pt x="951" y="734"/>
                      <a:pt x="738" y="947"/>
                      <a:pt x="475" y="947"/>
                    </a:cubicBezTo>
                    <a:cubicBezTo>
                      <a:pt x="213" y="947"/>
                      <a:pt x="0" y="734"/>
                      <a:pt x="0" y="471"/>
                    </a:cubicBezTo>
                    <a:cubicBezTo>
                      <a:pt x="0" y="230"/>
                      <a:pt x="180" y="30"/>
                      <a:pt x="413" y="0"/>
                    </a:cubicBezTo>
                    <a:cubicBezTo>
                      <a:pt x="225" y="53"/>
                      <a:pt x="93" y="232"/>
                      <a:pt x="106" y="435"/>
                    </a:cubicBezTo>
                    <a:cubicBezTo>
                      <a:pt x="121" y="669"/>
                      <a:pt x="323" y="847"/>
                      <a:pt x="557" y="832"/>
                    </a:cubicBezTo>
                    <a:cubicBezTo>
                      <a:pt x="762" y="818"/>
                      <a:pt x="923" y="662"/>
                      <a:pt x="951" y="467"/>
                    </a:cubicBezTo>
                    <a:cubicBezTo>
                      <a:pt x="951" y="468"/>
                      <a:pt x="951" y="470"/>
                      <a:pt x="951" y="47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2614;p55">
                <a:extLst>
                  <a:ext uri="{FF2B5EF4-FFF2-40B4-BE49-F238E27FC236}">
                    <a16:creationId xmlns:a16="http://schemas.microsoft.com/office/drawing/2014/main" id="{DF529F03-76A7-A39C-A964-25212C1D149D}"/>
                  </a:ext>
                </a:extLst>
              </p:cNvPr>
              <p:cNvSpPr/>
              <p:nvPr/>
            </p:nvSpPr>
            <p:spPr>
              <a:xfrm>
                <a:off x="5645389" y="2178156"/>
                <a:ext cx="180599" cy="326082"/>
              </a:xfrm>
              <a:custGeom>
                <a:avLst/>
                <a:gdLst/>
                <a:ahLst/>
                <a:cxnLst/>
                <a:rect l="l" t="t" r="r" b="b"/>
                <a:pathLst>
                  <a:path w="133" h="240" extrusionOk="0">
                    <a:moveTo>
                      <a:pt x="107" y="104"/>
                    </a:moveTo>
                    <a:cubicBezTo>
                      <a:pt x="132" y="165"/>
                      <a:pt x="133" y="222"/>
                      <a:pt x="111" y="231"/>
                    </a:cubicBezTo>
                    <a:cubicBezTo>
                      <a:pt x="88" y="240"/>
                      <a:pt x="59" y="194"/>
                      <a:pt x="35" y="133"/>
                    </a:cubicBezTo>
                    <a:cubicBezTo>
                      <a:pt x="10" y="71"/>
                      <a:pt x="0" y="18"/>
                      <a:pt x="22" y="9"/>
                    </a:cubicBezTo>
                    <a:cubicBezTo>
                      <a:pt x="45" y="0"/>
                      <a:pt x="83" y="42"/>
                      <a:pt x="107" y="104"/>
                    </a:cubicBezTo>
                    <a:close/>
                  </a:path>
                </a:pathLst>
              </a:custGeom>
              <a:solidFill>
                <a:srgbClr val="F4F4F4">
                  <a:alpha val="251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2615;p55">
                <a:extLst>
                  <a:ext uri="{FF2B5EF4-FFF2-40B4-BE49-F238E27FC236}">
                    <a16:creationId xmlns:a16="http://schemas.microsoft.com/office/drawing/2014/main" id="{3EB68915-6268-677C-E10E-1AC27C18E276}"/>
                  </a:ext>
                </a:extLst>
              </p:cNvPr>
              <p:cNvSpPr/>
              <p:nvPr/>
            </p:nvSpPr>
            <p:spPr>
              <a:xfrm>
                <a:off x="5600239" y="2093876"/>
                <a:ext cx="64213" cy="69230"/>
              </a:xfrm>
              <a:custGeom>
                <a:avLst/>
                <a:gdLst/>
                <a:ahLst/>
                <a:cxnLst/>
                <a:rect l="l" t="t" r="r" b="b"/>
                <a:pathLst>
                  <a:path w="47" h="51" extrusionOk="0">
                    <a:moveTo>
                      <a:pt x="37" y="14"/>
                    </a:moveTo>
                    <a:cubicBezTo>
                      <a:pt x="46" y="24"/>
                      <a:pt x="47" y="38"/>
                      <a:pt x="40" y="44"/>
                    </a:cubicBezTo>
                    <a:cubicBezTo>
                      <a:pt x="32" y="51"/>
                      <a:pt x="19" y="47"/>
                      <a:pt x="10" y="37"/>
                    </a:cubicBezTo>
                    <a:cubicBezTo>
                      <a:pt x="1" y="26"/>
                      <a:pt x="0" y="13"/>
                      <a:pt x="8" y="6"/>
                    </a:cubicBezTo>
                    <a:cubicBezTo>
                      <a:pt x="15" y="0"/>
                      <a:pt x="28" y="3"/>
                      <a:pt x="37" y="14"/>
                    </a:cubicBezTo>
                    <a:close/>
                  </a:path>
                </a:pathLst>
              </a:custGeom>
              <a:solidFill>
                <a:srgbClr val="F4F4F4">
                  <a:alpha val="251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2616;p55">
                <a:extLst>
                  <a:ext uri="{FF2B5EF4-FFF2-40B4-BE49-F238E27FC236}">
                    <a16:creationId xmlns:a16="http://schemas.microsoft.com/office/drawing/2014/main" id="{A89A8E05-6427-0106-C383-E481EA9ABC99}"/>
                  </a:ext>
                </a:extLst>
              </p:cNvPr>
              <p:cNvSpPr/>
              <p:nvPr/>
            </p:nvSpPr>
            <p:spPr>
              <a:xfrm>
                <a:off x="4566808" y="1889197"/>
                <a:ext cx="1300318" cy="1297304"/>
              </a:xfrm>
              <a:custGeom>
                <a:avLst/>
                <a:gdLst/>
                <a:ahLst/>
                <a:cxnLst/>
                <a:rect l="l" t="t" r="r" b="b"/>
                <a:pathLst>
                  <a:path w="956" h="956" extrusionOk="0">
                    <a:moveTo>
                      <a:pt x="478" y="956"/>
                    </a:moveTo>
                    <a:cubicBezTo>
                      <a:pt x="215" y="956"/>
                      <a:pt x="0" y="742"/>
                      <a:pt x="0" y="478"/>
                    </a:cubicBezTo>
                    <a:cubicBezTo>
                      <a:pt x="0" y="214"/>
                      <a:pt x="215" y="0"/>
                      <a:pt x="478" y="0"/>
                    </a:cubicBezTo>
                    <a:cubicBezTo>
                      <a:pt x="742" y="0"/>
                      <a:pt x="956" y="214"/>
                      <a:pt x="956" y="478"/>
                    </a:cubicBezTo>
                    <a:cubicBezTo>
                      <a:pt x="956" y="742"/>
                      <a:pt x="742" y="956"/>
                      <a:pt x="478" y="956"/>
                    </a:cubicBezTo>
                    <a:close/>
                    <a:moveTo>
                      <a:pt x="478" y="5"/>
                    </a:moveTo>
                    <a:cubicBezTo>
                      <a:pt x="217" y="5"/>
                      <a:pt x="5" y="217"/>
                      <a:pt x="5" y="478"/>
                    </a:cubicBezTo>
                    <a:cubicBezTo>
                      <a:pt x="5" y="739"/>
                      <a:pt x="217" y="951"/>
                      <a:pt x="478" y="951"/>
                    </a:cubicBezTo>
                    <a:cubicBezTo>
                      <a:pt x="739" y="951"/>
                      <a:pt x="951" y="739"/>
                      <a:pt x="951" y="478"/>
                    </a:cubicBezTo>
                    <a:cubicBezTo>
                      <a:pt x="951" y="217"/>
                      <a:pt x="739" y="5"/>
                      <a:pt x="478" y="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4" name="Google Shape;2617;p55">
                <a:extLst>
                  <a:ext uri="{FF2B5EF4-FFF2-40B4-BE49-F238E27FC236}">
                    <a16:creationId xmlns:a16="http://schemas.microsoft.com/office/drawing/2014/main" id="{D51AF3EE-28B6-68C2-A7AE-6E982EC17C67}"/>
                  </a:ext>
                </a:extLst>
              </p:cNvPr>
              <p:cNvGrpSpPr/>
              <p:nvPr/>
            </p:nvGrpSpPr>
            <p:grpSpPr>
              <a:xfrm>
                <a:off x="5171817" y="2108926"/>
                <a:ext cx="478589" cy="412369"/>
                <a:chOff x="3317617" y="3099201"/>
                <a:chExt cx="478589" cy="412369"/>
              </a:xfrm>
            </p:grpSpPr>
            <p:sp>
              <p:nvSpPr>
                <p:cNvPr id="108" name="Google Shape;2618;p55">
                  <a:extLst>
                    <a:ext uri="{FF2B5EF4-FFF2-40B4-BE49-F238E27FC236}">
                      <a16:creationId xmlns:a16="http://schemas.microsoft.com/office/drawing/2014/main" id="{772F19B5-5843-CF16-0FFA-D3D4D2746FA2}"/>
                    </a:ext>
                  </a:extLst>
                </p:cNvPr>
                <p:cNvSpPr/>
                <p:nvPr/>
              </p:nvSpPr>
              <p:spPr>
                <a:xfrm>
                  <a:off x="3638683" y="3342007"/>
                  <a:ext cx="157523" cy="169563"/>
                </a:xfrm>
                <a:custGeom>
                  <a:avLst/>
                  <a:gdLst/>
                  <a:ahLst/>
                  <a:cxnLst/>
                  <a:rect l="l" t="t" r="r" b="b"/>
                  <a:pathLst>
                    <a:path w="116" h="125" extrusionOk="0">
                      <a:moveTo>
                        <a:pt x="85" y="37"/>
                      </a:moveTo>
                      <a:cubicBezTo>
                        <a:pt x="109" y="65"/>
                        <a:pt x="116" y="100"/>
                        <a:pt x="99" y="117"/>
                      </a:cubicBezTo>
                      <a:cubicBezTo>
                        <a:pt x="93" y="122"/>
                        <a:pt x="86" y="125"/>
                        <a:pt x="77" y="125"/>
                      </a:cubicBezTo>
                      <a:cubicBezTo>
                        <a:pt x="86" y="108"/>
                        <a:pt x="77" y="82"/>
                        <a:pt x="56" y="61"/>
                      </a:cubicBezTo>
                      <a:cubicBezTo>
                        <a:pt x="38" y="44"/>
                        <a:pt x="16" y="36"/>
                        <a:pt x="0" y="39"/>
                      </a:cubicBezTo>
                      <a:cubicBezTo>
                        <a:pt x="0" y="30"/>
                        <a:pt x="3" y="22"/>
                        <a:pt x="9" y="16"/>
                      </a:cubicBezTo>
                      <a:cubicBezTo>
                        <a:pt x="26" y="0"/>
                        <a:pt x="60" y="9"/>
                        <a:pt x="85" y="37"/>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2619;p55">
                  <a:extLst>
                    <a:ext uri="{FF2B5EF4-FFF2-40B4-BE49-F238E27FC236}">
                      <a16:creationId xmlns:a16="http://schemas.microsoft.com/office/drawing/2014/main" id="{F17B1DCF-E6F6-E143-C41E-442D3EEBADE4}"/>
                    </a:ext>
                  </a:extLst>
                </p:cNvPr>
                <p:cNvSpPr/>
                <p:nvPr/>
              </p:nvSpPr>
              <p:spPr>
                <a:xfrm>
                  <a:off x="3636676" y="3391170"/>
                  <a:ext cx="118393" cy="120399"/>
                </a:xfrm>
                <a:custGeom>
                  <a:avLst/>
                  <a:gdLst/>
                  <a:ahLst/>
                  <a:cxnLst/>
                  <a:rect l="l" t="t" r="r" b="b"/>
                  <a:pathLst>
                    <a:path w="87" h="89" extrusionOk="0">
                      <a:moveTo>
                        <a:pt x="57" y="25"/>
                      </a:moveTo>
                      <a:cubicBezTo>
                        <a:pt x="78" y="46"/>
                        <a:pt x="87" y="72"/>
                        <a:pt x="78" y="89"/>
                      </a:cubicBezTo>
                      <a:cubicBezTo>
                        <a:pt x="62" y="89"/>
                        <a:pt x="41" y="79"/>
                        <a:pt x="24" y="60"/>
                      </a:cubicBezTo>
                      <a:cubicBezTo>
                        <a:pt x="8" y="42"/>
                        <a:pt x="0" y="21"/>
                        <a:pt x="1" y="3"/>
                      </a:cubicBezTo>
                      <a:cubicBezTo>
                        <a:pt x="17" y="0"/>
                        <a:pt x="39" y="8"/>
                        <a:pt x="57" y="25"/>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2620;p55">
                  <a:extLst>
                    <a:ext uri="{FF2B5EF4-FFF2-40B4-BE49-F238E27FC236}">
                      <a16:creationId xmlns:a16="http://schemas.microsoft.com/office/drawing/2014/main" id="{0706358D-C4B3-1877-8763-7ED588C60403}"/>
                    </a:ext>
                  </a:extLst>
                </p:cNvPr>
                <p:cNvSpPr/>
                <p:nvPr/>
              </p:nvSpPr>
              <p:spPr>
                <a:xfrm>
                  <a:off x="3604570" y="3145354"/>
                  <a:ext cx="116387" cy="106353"/>
                </a:xfrm>
                <a:custGeom>
                  <a:avLst/>
                  <a:gdLst/>
                  <a:ahLst/>
                  <a:cxnLst/>
                  <a:rect l="l" t="t" r="r" b="b"/>
                  <a:pathLst>
                    <a:path w="86" h="78" extrusionOk="0">
                      <a:moveTo>
                        <a:pt x="58" y="22"/>
                      </a:moveTo>
                      <a:cubicBezTo>
                        <a:pt x="77" y="38"/>
                        <a:pt x="86" y="59"/>
                        <a:pt x="82" y="75"/>
                      </a:cubicBezTo>
                      <a:cubicBezTo>
                        <a:pt x="67" y="78"/>
                        <a:pt x="46" y="72"/>
                        <a:pt x="28" y="57"/>
                      </a:cubicBezTo>
                      <a:cubicBezTo>
                        <a:pt x="10" y="42"/>
                        <a:pt x="0" y="23"/>
                        <a:pt x="1" y="7"/>
                      </a:cubicBezTo>
                      <a:cubicBezTo>
                        <a:pt x="16" y="0"/>
                        <a:pt x="39" y="6"/>
                        <a:pt x="58" y="22"/>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2621;p55">
                  <a:extLst>
                    <a:ext uri="{FF2B5EF4-FFF2-40B4-BE49-F238E27FC236}">
                      <a16:creationId xmlns:a16="http://schemas.microsoft.com/office/drawing/2014/main" id="{AADD3BED-D4B6-9475-9B18-4124B1720703}"/>
                    </a:ext>
                  </a:extLst>
                </p:cNvPr>
                <p:cNvSpPr/>
                <p:nvPr/>
              </p:nvSpPr>
              <p:spPr>
                <a:xfrm>
                  <a:off x="3605573" y="3107228"/>
                  <a:ext cx="152506" cy="140466"/>
                </a:xfrm>
                <a:custGeom>
                  <a:avLst/>
                  <a:gdLst/>
                  <a:ahLst/>
                  <a:cxnLst/>
                  <a:rect l="l" t="t" r="r" b="b"/>
                  <a:pathLst>
                    <a:path w="112" h="103" extrusionOk="0">
                      <a:moveTo>
                        <a:pt x="78" y="25"/>
                      </a:moveTo>
                      <a:cubicBezTo>
                        <a:pt x="103" y="46"/>
                        <a:pt x="112" y="77"/>
                        <a:pt x="98" y="94"/>
                      </a:cubicBezTo>
                      <a:cubicBezTo>
                        <a:pt x="94" y="99"/>
                        <a:pt x="88" y="102"/>
                        <a:pt x="81" y="103"/>
                      </a:cubicBezTo>
                      <a:cubicBezTo>
                        <a:pt x="85" y="87"/>
                        <a:pt x="76" y="66"/>
                        <a:pt x="57" y="50"/>
                      </a:cubicBezTo>
                      <a:cubicBezTo>
                        <a:pt x="38" y="34"/>
                        <a:pt x="15" y="28"/>
                        <a:pt x="0" y="35"/>
                      </a:cubicBezTo>
                      <a:cubicBezTo>
                        <a:pt x="0" y="28"/>
                        <a:pt x="2" y="21"/>
                        <a:pt x="6" y="16"/>
                      </a:cubicBezTo>
                      <a:cubicBezTo>
                        <a:pt x="20" y="0"/>
                        <a:pt x="52" y="3"/>
                        <a:pt x="78" y="25"/>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2622;p55">
                  <a:extLst>
                    <a:ext uri="{FF2B5EF4-FFF2-40B4-BE49-F238E27FC236}">
                      <a16:creationId xmlns:a16="http://schemas.microsoft.com/office/drawing/2014/main" id="{953D0BF4-E268-4D96-AC83-F1DCE152FBD2}"/>
                    </a:ext>
                  </a:extLst>
                </p:cNvPr>
                <p:cNvSpPr/>
                <p:nvPr/>
              </p:nvSpPr>
              <p:spPr>
                <a:xfrm>
                  <a:off x="3317617" y="3099201"/>
                  <a:ext cx="180599" cy="141470"/>
                </a:xfrm>
                <a:custGeom>
                  <a:avLst/>
                  <a:gdLst/>
                  <a:ahLst/>
                  <a:cxnLst/>
                  <a:rect l="l" t="t" r="r" b="b"/>
                  <a:pathLst>
                    <a:path w="133" h="104" extrusionOk="0">
                      <a:moveTo>
                        <a:pt x="86" y="20"/>
                      </a:moveTo>
                      <a:cubicBezTo>
                        <a:pt x="118" y="39"/>
                        <a:pt x="133" y="71"/>
                        <a:pt x="120" y="90"/>
                      </a:cubicBezTo>
                      <a:cubicBezTo>
                        <a:pt x="115" y="97"/>
                        <a:pt x="108" y="102"/>
                        <a:pt x="99" y="104"/>
                      </a:cubicBezTo>
                      <a:cubicBezTo>
                        <a:pt x="100" y="87"/>
                        <a:pt x="88" y="67"/>
                        <a:pt x="67" y="52"/>
                      </a:cubicBezTo>
                      <a:cubicBezTo>
                        <a:pt x="44" y="35"/>
                        <a:pt x="16" y="31"/>
                        <a:pt x="1" y="42"/>
                      </a:cubicBezTo>
                      <a:cubicBezTo>
                        <a:pt x="0" y="34"/>
                        <a:pt x="1" y="26"/>
                        <a:pt x="5" y="20"/>
                      </a:cubicBezTo>
                      <a:cubicBezTo>
                        <a:pt x="18" y="0"/>
                        <a:pt x="55" y="0"/>
                        <a:pt x="86" y="2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2623;p55">
                  <a:extLst>
                    <a:ext uri="{FF2B5EF4-FFF2-40B4-BE49-F238E27FC236}">
                      <a16:creationId xmlns:a16="http://schemas.microsoft.com/office/drawing/2014/main" id="{E5FCC5A2-EAD4-1993-7523-55891AE4D390}"/>
                    </a:ext>
                  </a:extLst>
                </p:cNvPr>
                <p:cNvSpPr/>
                <p:nvPr/>
              </p:nvSpPr>
              <p:spPr>
                <a:xfrm>
                  <a:off x="3318620" y="3141341"/>
                  <a:ext cx="134446" cy="104346"/>
                </a:xfrm>
                <a:custGeom>
                  <a:avLst/>
                  <a:gdLst/>
                  <a:ahLst/>
                  <a:cxnLst/>
                  <a:rect l="l" t="t" r="r" b="b"/>
                  <a:pathLst>
                    <a:path w="99" h="77" extrusionOk="0">
                      <a:moveTo>
                        <a:pt x="66" y="21"/>
                      </a:moveTo>
                      <a:cubicBezTo>
                        <a:pt x="87" y="36"/>
                        <a:pt x="99" y="56"/>
                        <a:pt x="98" y="73"/>
                      </a:cubicBezTo>
                      <a:cubicBezTo>
                        <a:pt x="81" y="77"/>
                        <a:pt x="58" y="72"/>
                        <a:pt x="38" y="59"/>
                      </a:cubicBezTo>
                      <a:cubicBezTo>
                        <a:pt x="17" y="46"/>
                        <a:pt x="3" y="28"/>
                        <a:pt x="0" y="11"/>
                      </a:cubicBezTo>
                      <a:cubicBezTo>
                        <a:pt x="15" y="0"/>
                        <a:pt x="43" y="4"/>
                        <a:pt x="66" y="2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5" name="Google Shape;2624;p55">
                <a:extLst>
                  <a:ext uri="{FF2B5EF4-FFF2-40B4-BE49-F238E27FC236}">
                    <a16:creationId xmlns:a16="http://schemas.microsoft.com/office/drawing/2014/main" id="{E0AD4D29-7213-174F-0469-AEA7E068235A}"/>
                  </a:ext>
                </a:extLst>
              </p:cNvPr>
              <p:cNvSpPr/>
              <p:nvPr/>
            </p:nvSpPr>
            <p:spPr>
              <a:xfrm>
                <a:off x="5455759" y="2112940"/>
                <a:ext cx="160533" cy="149496"/>
              </a:xfrm>
              <a:custGeom>
                <a:avLst/>
                <a:gdLst/>
                <a:ahLst/>
                <a:cxnLst/>
                <a:rect l="l" t="t" r="r" b="b"/>
                <a:pathLst>
                  <a:path w="118" h="110" extrusionOk="0">
                    <a:moveTo>
                      <a:pt x="76" y="110"/>
                    </a:moveTo>
                    <a:cubicBezTo>
                      <a:pt x="79" y="110"/>
                      <a:pt x="82" y="109"/>
                      <a:pt x="85" y="109"/>
                    </a:cubicBezTo>
                    <a:cubicBezTo>
                      <a:pt x="93" y="107"/>
                      <a:pt x="99" y="104"/>
                      <a:pt x="103" y="98"/>
                    </a:cubicBezTo>
                    <a:cubicBezTo>
                      <a:pt x="118" y="80"/>
                      <a:pt x="109" y="48"/>
                      <a:pt x="82" y="26"/>
                    </a:cubicBezTo>
                    <a:cubicBezTo>
                      <a:pt x="56" y="4"/>
                      <a:pt x="22" y="0"/>
                      <a:pt x="7" y="18"/>
                    </a:cubicBezTo>
                    <a:cubicBezTo>
                      <a:pt x="3" y="23"/>
                      <a:pt x="0" y="30"/>
                      <a:pt x="0" y="38"/>
                    </a:cubicBezTo>
                    <a:cubicBezTo>
                      <a:pt x="0" y="55"/>
                      <a:pt x="11" y="75"/>
                      <a:pt x="28" y="90"/>
                    </a:cubicBezTo>
                    <a:cubicBezTo>
                      <a:pt x="43" y="103"/>
                      <a:pt x="61" y="110"/>
                      <a:pt x="76" y="110"/>
                    </a:cubicBezTo>
                    <a:close/>
                    <a:moveTo>
                      <a:pt x="11" y="21"/>
                    </a:moveTo>
                    <a:cubicBezTo>
                      <a:pt x="17" y="15"/>
                      <a:pt x="25" y="11"/>
                      <a:pt x="35" y="11"/>
                    </a:cubicBezTo>
                    <a:cubicBezTo>
                      <a:pt x="48" y="11"/>
                      <a:pt x="65" y="18"/>
                      <a:pt x="79" y="30"/>
                    </a:cubicBezTo>
                    <a:cubicBezTo>
                      <a:pt x="103" y="50"/>
                      <a:pt x="113" y="79"/>
                      <a:pt x="100" y="95"/>
                    </a:cubicBezTo>
                    <a:cubicBezTo>
                      <a:pt x="96" y="99"/>
                      <a:pt x="91" y="102"/>
                      <a:pt x="86" y="103"/>
                    </a:cubicBezTo>
                    <a:cubicBezTo>
                      <a:pt x="88" y="87"/>
                      <a:pt x="78" y="67"/>
                      <a:pt x="60" y="52"/>
                    </a:cubicBezTo>
                    <a:cubicBezTo>
                      <a:pt x="43" y="37"/>
                      <a:pt x="21" y="31"/>
                      <a:pt x="5" y="36"/>
                    </a:cubicBezTo>
                    <a:cubicBezTo>
                      <a:pt x="6" y="30"/>
                      <a:pt x="8" y="25"/>
                      <a:pt x="11" y="21"/>
                    </a:cubicBezTo>
                    <a:close/>
                    <a:moveTo>
                      <a:pt x="5" y="38"/>
                    </a:moveTo>
                    <a:cubicBezTo>
                      <a:pt x="5" y="38"/>
                      <a:pt x="5" y="38"/>
                      <a:pt x="5" y="38"/>
                    </a:cubicBezTo>
                    <a:cubicBezTo>
                      <a:pt x="5" y="38"/>
                      <a:pt x="5" y="38"/>
                      <a:pt x="5" y="38"/>
                    </a:cubicBezTo>
                    <a:cubicBezTo>
                      <a:pt x="20" y="33"/>
                      <a:pt x="42" y="39"/>
                      <a:pt x="59" y="53"/>
                    </a:cubicBezTo>
                    <a:cubicBezTo>
                      <a:pt x="77" y="68"/>
                      <a:pt x="87" y="88"/>
                      <a:pt x="84" y="104"/>
                    </a:cubicBezTo>
                    <a:cubicBezTo>
                      <a:pt x="84" y="104"/>
                      <a:pt x="84" y="104"/>
                      <a:pt x="84" y="104"/>
                    </a:cubicBezTo>
                    <a:cubicBezTo>
                      <a:pt x="68" y="107"/>
                      <a:pt x="48" y="100"/>
                      <a:pt x="32" y="86"/>
                    </a:cubicBezTo>
                    <a:cubicBezTo>
                      <a:pt x="15" y="72"/>
                      <a:pt x="5" y="54"/>
                      <a:pt x="5" y="3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2625;p55">
                <a:extLst>
                  <a:ext uri="{FF2B5EF4-FFF2-40B4-BE49-F238E27FC236}">
                    <a16:creationId xmlns:a16="http://schemas.microsoft.com/office/drawing/2014/main" id="{D593130C-A7AD-72D7-359B-67C34CF7AD22}"/>
                  </a:ext>
                </a:extLst>
              </p:cNvPr>
              <p:cNvSpPr/>
              <p:nvPr/>
            </p:nvSpPr>
            <p:spPr>
              <a:xfrm>
                <a:off x="5167804" y="2104913"/>
                <a:ext cx="177590" cy="150499"/>
              </a:xfrm>
              <a:custGeom>
                <a:avLst/>
                <a:gdLst/>
                <a:ahLst/>
                <a:cxnLst/>
                <a:rect l="l" t="t" r="r" b="b"/>
                <a:pathLst>
                  <a:path w="131" h="111" extrusionOk="0">
                    <a:moveTo>
                      <a:pt x="91" y="21"/>
                    </a:moveTo>
                    <a:cubicBezTo>
                      <a:pt x="58" y="0"/>
                      <a:pt x="20" y="1"/>
                      <a:pt x="6" y="21"/>
                    </a:cubicBezTo>
                    <a:cubicBezTo>
                      <a:pt x="2" y="28"/>
                      <a:pt x="0" y="36"/>
                      <a:pt x="2" y="46"/>
                    </a:cubicBezTo>
                    <a:cubicBezTo>
                      <a:pt x="5" y="64"/>
                      <a:pt x="19" y="82"/>
                      <a:pt x="40" y="95"/>
                    </a:cubicBezTo>
                    <a:cubicBezTo>
                      <a:pt x="56" y="105"/>
                      <a:pt x="74" y="111"/>
                      <a:pt x="89" y="111"/>
                    </a:cubicBezTo>
                    <a:cubicBezTo>
                      <a:pt x="94" y="111"/>
                      <a:pt x="98" y="110"/>
                      <a:pt x="102" y="109"/>
                    </a:cubicBezTo>
                    <a:cubicBezTo>
                      <a:pt x="112" y="107"/>
                      <a:pt x="120" y="102"/>
                      <a:pt x="125" y="95"/>
                    </a:cubicBezTo>
                    <a:cubicBezTo>
                      <a:pt x="130" y="88"/>
                      <a:pt x="131" y="79"/>
                      <a:pt x="129" y="69"/>
                    </a:cubicBezTo>
                    <a:cubicBezTo>
                      <a:pt x="125" y="51"/>
                      <a:pt x="111" y="33"/>
                      <a:pt x="91" y="21"/>
                    </a:cubicBezTo>
                    <a:close/>
                    <a:moveTo>
                      <a:pt x="43" y="91"/>
                    </a:moveTo>
                    <a:cubicBezTo>
                      <a:pt x="23" y="79"/>
                      <a:pt x="9" y="61"/>
                      <a:pt x="7" y="45"/>
                    </a:cubicBezTo>
                    <a:cubicBezTo>
                      <a:pt x="7" y="45"/>
                      <a:pt x="7" y="45"/>
                      <a:pt x="7" y="45"/>
                    </a:cubicBezTo>
                    <a:cubicBezTo>
                      <a:pt x="7" y="45"/>
                      <a:pt x="7" y="45"/>
                      <a:pt x="7" y="45"/>
                    </a:cubicBezTo>
                    <a:cubicBezTo>
                      <a:pt x="22" y="35"/>
                      <a:pt x="48" y="40"/>
                      <a:pt x="70" y="56"/>
                    </a:cubicBezTo>
                    <a:cubicBezTo>
                      <a:pt x="89" y="69"/>
                      <a:pt x="101" y="88"/>
                      <a:pt x="101" y="104"/>
                    </a:cubicBezTo>
                    <a:cubicBezTo>
                      <a:pt x="84" y="108"/>
                      <a:pt x="62" y="103"/>
                      <a:pt x="43" y="91"/>
                    </a:cubicBezTo>
                    <a:close/>
                    <a:moveTo>
                      <a:pt x="121" y="92"/>
                    </a:moveTo>
                    <a:cubicBezTo>
                      <a:pt x="117" y="98"/>
                      <a:pt x="111" y="102"/>
                      <a:pt x="103" y="104"/>
                    </a:cubicBezTo>
                    <a:cubicBezTo>
                      <a:pt x="102" y="87"/>
                      <a:pt x="90" y="68"/>
                      <a:pt x="71" y="54"/>
                    </a:cubicBezTo>
                    <a:cubicBezTo>
                      <a:pt x="49" y="38"/>
                      <a:pt x="22" y="34"/>
                      <a:pt x="6" y="43"/>
                    </a:cubicBezTo>
                    <a:cubicBezTo>
                      <a:pt x="6" y="36"/>
                      <a:pt x="7" y="29"/>
                      <a:pt x="10" y="24"/>
                    </a:cubicBezTo>
                    <a:cubicBezTo>
                      <a:pt x="16" y="15"/>
                      <a:pt x="28" y="11"/>
                      <a:pt x="42" y="11"/>
                    </a:cubicBezTo>
                    <a:cubicBezTo>
                      <a:pt x="56" y="11"/>
                      <a:pt x="72" y="15"/>
                      <a:pt x="88" y="25"/>
                    </a:cubicBezTo>
                    <a:cubicBezTo>
                      <a:pt x="107" y="37"/>
                      <a:pt x="121" y="54"/>
                      <a:pt x="124" y="70"/>
                    </a:cubicBezTo>
                    <a:cubicBezTo>
                      <a:pt x="126" y="78"/>
                      <a:pt x="125" y="86"/>
                      <a:pt x="121" y="9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2626;p55">
                <a:extLst>
                  <a:ext uri="{FF2B5EF4-FFF2-40B4-BE49-F238E27FC236}">
                    <a16:creationId xmlns:a16="http://schemas.microsoft.com/office/drawing/2014/main" id="{7D0D35D0-1970-98C0-3156-F562055AA719}"/>
                  </a:ext>
                </a:extLst>
              </p:cNvPr>
              <p:cNvSpPr/>
              <p:nvPr/>
            </p:nvSpPr>
            <p:spPr>
              <a:xfrm>
                <a:off x="5486863" y="2359759"/>
                <a:ext cx="167556" cy="164546"/>
              </a:xfrm>
              <a:custGeom>
                <a:avLst/>
                <a:gdLst/>
                <a:ahLst/>
                <a:cxnLst/>
                <a:rect l="l" t="t" r="r" b="b"/>
                <a:pathLst>
                  <a:path w="123" h="121" extrusionOk="0">
                    <a:moveTo>
                      <a:pt x="90" y="29"/>
                    </a:moveTo>
                    <a:cubicBezTo>
                      <a:pt x="74" y="11"/>
                      <a:pt x="54" y="0"/>
                      <a:pt x="36" y="0"/>
                    </a:cubicBezTo>
                    <a:cubicBezTo>
                      <a:pt x="26" y="0"/>
                      <a:pt x="18" y="2"/>
                      <a:pt x="11" y="9"/>
                    </a:cubicBezTo>
                    <a:cubicBezTo>
                      <a:pt x="5" y="15"/>
                      <a:pt x="2" y="23"/>
                      <a:pt x="1" y="33"/>
                    </a:cubicBezTo>
                    <a:cubicBezTo>
                      <a:pt x="0" y="52"/>
                      <a:pt x="10" y="74"/>
                      <a:pt x="26" y="92"/>
                    </a:cubicBezTo>
                    <a:cubicBezTo>
                      <a:pt x="42" y="110"/>
                      <a:pt x="63" y="121"/>
                      <a:pt x="81" y="121"/>
                    </a:cubicBezTo>
                    <a:cubicBezTo>
                      <a:pt x="81" y="121"/>
                      <a:pt x="81" y="121"/>
                      <a:pt x="81" y="121"/>
                    </a:cubicBezTo>
                    <a:cubicBezTo>
                      <a:pt x="91" y="121"/>
                      <a:pt x="99" y="118"/>
                      <a:pt x="105" y="112"/>
                    </a:cubicBezTo>
                    <a:cubicBezTo>
                      <a:pt x="123" y="95"/>
                      <a:pt x="116" y="58"/>
                      <a:pt x="90" y="29"/>
                    </a:cubicBezTo>
                    <a:close/>
                    <a:moveTo>
                      <a:pt x="29" y="88"/>
                    </a:moveTo>
                    <a:cubicBezTo>
                      <a:pt x="14" y="71"/>
                      <a:pt x="6" y="51"/>
                      <a:pt x="6" y="34"/>
                    </a:cubicBezTo>
                    <a:cubicBezTo>
                      <a:pt x="22" y="31"/>
                      <a:pt x="43" y="40"/>
                      <a:pt x="60" y="56"/>
                    </a:cubicBezTo>
                    <a:cubicBezTo>
                      <a:pt x="79" y="75"/>
                      <a:pt x="88" y="100"/>
                      <a:pt x="82" y="116"/>
                    </a:cubicBezTo>
                    <a:cubicBezTo>
                      <a:pt x="82" y="116"/>
                      <a:pt x="82" y="116"/>
                      <a:pt x="81" y="116"/>
                    </a:cubicBezTo>
                    <a:cubicBezTo>
                      <a:pt x="81" y="116"/>
                      <a:pt x="81" y="116"/>
                      <a:pt x="81" y="116"/>
                    </a:cubicBezTo>
                    <a:cubicBezTo>
                      <a:pt x="65" y="116"/>
                      <a:pt x="45" y="106"/>
                      <a:pt x="29" y="88"/>
                    </a:cubicBezTo>
                    <a:close/>
                    <a:moveTo>
                      <a:pt x="101" y="109"/>
                    </a:moveTo>
                    <a:cubicBezTo>
                      <a:pt x="97" y="113"/>
                      <a:pt x="91" y="116"/>
                      <a:pt x="83" y="116"/>
                    </a:cubicBezTo>
                    <a:cubicBezTo>
                      <a:pt x="90" y="99"/>
                      <a:pt x="80" y="74"/>
                      <a:pt x="61" y="55"/>
                    </a:cubicBezTo>
                    <a:cubicBezTo>
                      <a:pt x="44" y="38"/>
                      <a:pt x="23" y="30"/>
                      <a:pt x="6" y="32"/>
                    </a:cubicBezTo>
                    <a:cubicBezTo>
                      <a:pt x="7" y="24"/>
                      <a:pt x="10" y="17"/>
                      <a:pt x="15" y="12"/>
                    </a:cubicBezTo>
                    <a:cubicBezTo>
                      <a:pt x="20" y="7"/>
                      <a:pt x="27" y="5"/>
                      <a:pt x="35" y="5"/>
                    </a:cubicBezTo>
                    <a:cubicBezTo>
                      <a:pt x="35" y="5"/>
                      <a:pt x="36" y="5"/>
                      <a:pt x="36" y="5"/>
                    </a:cubicBezTo>
                    <a:cubicBezTo>
                      <a:pt x="53" y="5"/>
                      <a:pt x="72" y="16"/>
                      <a:pt x="87" y="33"/>
                    </a:cubicBezTo>
                    <a:cubicBezTo>
                      <a:pt x="111" y="59"/>
                      <a:pt x="117" y="93"/>
                      <a:pt x="101" y="10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1" name="Google Shape;2627;p55">
              <a:extLst>
                <a:ext uri="{FF2B5EF4-FFF2-40B4-BE49-F238E27FC236}">
                  <a16:creationId xmlns:a16="http://schemas.microsoft.com/office/drawing/2014/main" id="{5CD06A38-F03E-4197-3955-1F76FAC410A7}"/>
                </a:ext>
              </a:extLst>
            </p:cNvPr>
            <p:cNvGrpSpPr/>
            <p:nvPr/>
          </p:nvGrpSpPr>
          <p:grpSpPr>
            <a:xfrm flipH="1">
              <a:off x="6992568" y="4049632"/>
              <a:ext cx="964446" cy="962081"/>
              <a:chOff x="2649483" y="2911022"/>
              <a:chExt cx="1300318" cy="1297304"/>
            </a:xfrm>
          </p:grpSpPr>
          <p:sp>
            <p:nvSpPr>
              <p:cNvPr id="72" name="Google Shape;2628;p55">
                <a:extLst>
                  <a:ext uri="{FF2B5EF4-FFF2-40B4-BE49-F238E27FC236}">
                    <a16:creationId xmlns:a16="http://schemas.microsoft.com/office/drawing/2014/main" id="{5CC65293-9612-534C-2075-367128515F15}"/>
                  </a:ext>
                </a:extLst>
              </p:cNvPr>
              <p:cNvSpPr/>
              <p:nvPr/>
            </p:nvSpPr>
            <p:spPr>
              <a:xfrm>
                <a:off x="2653496" y="2915035"/>
                <a:ext cx="1293293" cy="1291287"/>
              </a:xfrm>
              <a:custGeom>
                <a:avLst/>
                <a:gdLst/>
                <a:ahLst/>
                <a:cxnLst/>
                <a:rect l="l" t="t" r="r" b="b"/>
                <a:pathLst>
                  <a:path w="951" h="951" extrusionOk="0">
                    <a:moveTo>
                      <a:pt x="951" y="471"/>
                    </a:moveTo>
                    <a:cubicBezTo>
                      <a:pt x="948" y="210"/>
                      <a:pt x="736" y="0"/>
                      <a:pt x="475" y="0"/>
                    </a:cubicBezTo>
                    <a:cubicBezTo>
                      <a:pt x="454" y="0"/>
                      <a:pt x="433" y="1"/>
                      <a:pt x="413" y="4"/>
                    </a:cubicBezTo>
                    <a:cubicBezTo>
                      <a:pt x="180" y="34"/>
                      <a:pt x="0" y="234"/>
                      <a:pt x="0" y="475"/>
                    </a:cubicBezTo>
                    <a:cubicBezTo>
                      <a:pt x="0" y="738"/>
                      <a:pt x="213" y="951"/>
                      <a:pt x="475" y="951"/>
                    </a:cubicBezTo>
                    <a:cubicBezTo>
                      <a:pt x="738" y="951"/>
                      <a:pt x="951" y="738"/>
                      <a:pt x="951" y="475"/>
                    </a:cubicBezTo>
                    <a:cubicBezTo>
                      <a:pt x="951" y="474"/>
                      <a:pt x="951" y="472"/>
                      <a:pt x="951" y="471"/>
                    </a:cubicBezTo>
                    <a:close/>
                    <a:moveTo>
                      <a:pt x="777" y="455"/>
                    </a:moveTo>
                    <a:cubicBezTo>
                      <a:pt x="771" y="460"/>
                      <a:pt x="764" y="463"/>
                      <a:pt x="755" y="463"/>
                    </a:cubicBezTo>
                    <a:cubicBezTo>
                      <a:pt x="739" y="463"/>
                      <a:pt x="718" y="453"/>
                      <a:pt x="701" y="434"/>
                    </a:cubicBezTo>
                    <a:cubicBezTo>
                      <a:pt x="685" y="416"/>
                      <a:pt x="677" y="395"/>
                      <a:pt x="678" y="377"/>
                    </a:cubicBezTo>
                    <a:cubicBezTo>
                      <a:pt x="678" y="368"/>
                      <a:pt x="681" y="360"/>
                      <a:pt x="687" y="354"/>
                    </a:cubicBezTo>
                    <a:cubicBezTo>
                      <a:pt x="704" y="338"/>
                      <a:pt x="738" y="347"/>
                      <a:pt x="763" y="375"/>
                    </a:cubicBezTo>
                    <a:cubicBezTo>
                      <a:pt x="787" y="403"/>
                      <a:pt x="794" y="438"/>
                      <a:pt x="777" y="455"/>
                    </a:cubicBezTo>
                    <a:close/>
                    <a:moveTo>
                      <a:pt x="660" y="181"/>
                    </a:moveTo>
                    <a:cubicBezTo>
                      <a:pt x="674" y="165"/>
                      <a:pt x="706" y="168"/>
                      <a:pt x="732" y="190"/>
                    </a:cubicBezTo>
                    <a:cubicBezTo>
                      <a:pt x="757" y="211"/>
                      <a:pt x="766" y="242"/>
                      <a:pt x="752" y="259"/>
                    </a:cubicBezTo>
                    <a:cubicBezTo>
                      <a:pt x="748" y="264"/>
                      <a:pt x="742" y="267"/>
                      <a:pt x="735" y="268"/>
                    </a:cubicBezTo>
                    <a:cubicBezTo>
                      <a:pt x="720" y="271"/>
                      <a:pt x="699" y="265"/>
                      <a:pt x="681" y="250"/>
                    </a:cubicBezTo>
                    <a:cubicBezTo>
                      <a:pt x="663" y="235"/>
                      <a:pt x="653" y="216"/>
                      <a:pt x="654" y="200"/>
                    </a:cubicBezTo>
                    <a:cubicBezTo>
                      <a:pt x="654" y="193"/>
                      <a:pt x="656" y="186"/>
                      <a:pt x="660" y="181"/>
                    </a:cubicBezTo>
                    <a:close/>
                    <a:moveTo>
                      <a:pt x="447" y="179"/>
                    </a:moveTo>
                    <a:cubicBezTo>
                      <a:pt x="460" y="159"/>
                      <a:pt x="497" y="159"/>
                      <a:pt x="528" y="179"/>
                    </a:cubicBezTo>
                    <a:cubicBezTo>
                      <a:pt x="560" y="198"/>
                      <a:pt x="575" y="230"/>
                      <a:pt x="562" y="249"/>
                    </a:cubicBezTo>
                    <a:cubicBezTo>
                      <a:pt x="557" y="256"/>
                      <a:pt x="550" y="261"/>
                      <a:pt x="541" y="263"/>
                    </a:cubicBezTo>
                    <a:cubicBezTo>
                      <a:pt x="524" y="267"/>
                      <a:pt x="501" y="262"/>
                      <a:pt x="481" y="249"/>
                    </a:cubicBezTo>
                    <a:cubicBezTo>
                      <a:pt x="460" y="236"/>
                      <a:pt x="446" y="218"/>
                      <a:pt x="443" y="201"/>
                    </a:cubicBezTo>
                    <a:cubicBezTo>
                      <a:pt x="442" y="193"/>
                      <a:pt x="443" y="185"/>
                      <a:pt x="447" y="179"/>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2629;p55">
                <a:extLst>
                  <a:ext uri="{FF2B5EF4-FFF2-40B4-BE49-F238E27FC236}">
                    <a16:creationId xmlns:a16="http://schemas.microsoft.com/office/drawing/2014/main" id="{F8D5E30E-0DF4-6FED-F0C4-7506F36852D9}"/>
                  </a:ext>
                </a:extLst>
              </p:cNvPr>
              <p:cNvSpPr/>
              <p:nvPr/>
            </p:nvSpPr>
            <p:spPr>
              <a:xfrm>
                <a:off x="3575558" y="3373557"/>
                <a:ext cx="157523" cy="169563"/>
              </a:xfrm>
              <a:custGeom>
                <a:avLst/>
                <a:gdLst/>
                <a:ahLst/>
                <a:cxnLst/>
                <a:rect l="l" t="t" r="r" b="b"/>
                <a:pathLst>
                  <a:path w="116" h="125" extrusionOk="0">
                    <a:moveTo>
                      <a:pt x="85" y="37"/>
                    </a:moveTo>
                    <a:cubicBezTo>
                      <a:pt x="109" y="65"/>
                      <a:pt x="116" y="100"/>
                      <a:pt x="99" y="117"/>
                    </a:cubicBezTo>
                    <a:cubicBezTo>
                      <a:pt x="93" y="122"/>
                      <a:pt x="86" y="125"/>
                      <a:pt x="77" y="125"/>
                    </a:cubicBezTo>
                    <a:cubicBezTo>
                      <a:pt x="86" y="108"/>
                      <a:pt x="77" y="82"/>
                      <a:pt x="56" y="61"/>
                    </a:cubicBezTo>
                    <a:cubicBezTo>
                      <a:pt x="38" y="44"/>
                      <a:pt x="16" y="36"/>
                      <a:pt x="0" y="39"/>
                    </a:cubicBezTo>
                    <a:cubicBezTo>
                      <a:pt x="0" y="30"/>
                      <a:pt x="3" y="22"/>
                      <a:pt x="9" y="16"/>
                    </a:cubicBezTo>
                    <a:cubicBezTo>
                      <a:pt x="26" y="0"/>
                      <a:pt x="60" y="9"/>
                      <a:pt x="85" y="37"/>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2630;p55">
                <a:extLst>
                  <a:ext uri="{FF2B5EF4-FFF2-40B4-BE49-F238E27FC236}">
                    <a16:creationId xmlns:a16="http://schemas.microsoft.com/office/drawing/2014/main" id="{B9C5AF4B-F9CB-E8F8-DFF6-AE325BFDF999}"/>
                  </a:ext>
                </a:extLst>
              </p:cNvPr>
              <p:cNvSpPr/>
              <p:nvPr/>
            </p:nvSpPr>
            <p:spPr>
              <a:xfrm>
                <a:off x="3573551" y="3422720"/>
                <a:ext cx="118393" cy="120399"/>
              </a:xfrm>
              <a:custGeom>
                <a:avLst/>
                <a:gdLst/>
                <a:ahLst/>
                <a:cxnLst/>
                <a:rect l="l" t="t" r="r" b="b"/>
                <a:pathLst>
                  <a:path w="87" h="89" extrusionOk="0">
                    <a:moveTo>
                      <a:pt x="57" y="25"/>
                    </a:moveTo>
                    <a:cubicBezTo>
                      <a:pt x="78" y="46"/>
                      <a:pt x="87" y="72"/>
                      <a:pt x="78" y="89"/>
                    </a:cubicBezTo>
                    <a:cubicBezTo>
                      <a:pt x="62" y="89"/>
                      <a:pt x="41" y="79"/>
                      <a:pt x="24" y="60"/>
                    </a:cubicBezTo>
                    <a:cubicBezTo>
                      <a:pt x="8" y="42"/>
                      <a:pt x="0" y="21"/>
                      <a:pt x="1" y="3"/>
                    </a:cubicBezTo>
                    <a:cubicBezTo>
                      <a:pt x="17" y="0"/>
                      <a:pt x="39" y="8"/>
                      <a:pt x="57" y="2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2631;p55">
                <a:extLst>
                  <a:ext uri="{FF2B5EF4-FFF2-40B4-BE49-F238E27FC236}">
                    <a16:creationId xmlns:a16="http://schemas.microsoft.com/office/drawing/2014/main" id="{4BA45FD1-EB16-CE17-2E0B-DAFC32796C22}"/>
                  </a:ext>
                </a:extLst>
              </p:cNvPr>
              <p:cNvSpPr/>
              <p:nvPr/>
            </p:nvSpPr>
            <p:spPr>
              <a:xfrm>
                <a:off x="3541445" y="3176904"/>
                <a:ext cx="116387" cy="106353"/>
              </a:xfrm>
              <a:custGeom>
                <a:avLst/>
                <a:gdLst/>
                <a:ahLst/>
                <a:cxnLst/>
                <a:rect l="l" t="t" r="r" b="b"/>
                <a:pathLst>
                  <a:path w="86" h="78" extrusionOk="0">
                    <a:moveTo>
                      <a:pt x="58" y="22"/>
                    </a:moveTo>
                    <a:cubicBezTo>
                      <a:pt x="77" y="38"/>
                      <a:pt x="86" y="59"/>
                      <a:pt x="82" y="75"/>
                    </a:cubicBezTo>
                    <a:cubicBezTo>
                      <a:pt x="67" y="78"/>
                      <a:pt x="46" y="72"/>
                      <a:pt x="28" y="57"/>
                    </a:cubicBezTo>
                    <a:cubicBezTo>
                      <a:pt x="10" y="42"/>
                      <a:pt x="0" y="23"/>
                      <a:pt x="1" y="7"/>
                    </a:cubicBezTo>
                    <a:cubicBezTo>
                      <a:pt x="16" y="0"/>
                      <a:pt x="39" y="6"/>
                      <a:pt x="58" y="22"/>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2632;p55">
                <a:extLst>
                  <a:ext uri="{FF2B5EF4-FFF2-40B4-BE49-F238E27FC236}">
                    <a16:creationId xmlns:a16="http://schemas.microsoft.com/office/drawing/2014/main" id="{18ADFCBB-F8FF-6EC0-CEC7-1CE922227CFA}"/>
                  </a:ext>
                </a:extLst>
              </p:cNvPr>
              <p:cNvSpPr/>
              <p:nvPr/>
            </p:nvSpPr>
            <p:spPr>
              <a:xfrm>
                <a:off x="3542448" y="3138778"/>
                <a:ext cx="152506" cy="140466"/>
              </a:xfrm>
              <a:custGeom>
                <a:avLst/>
                <a:gdLst/>
                <a:ahLst/>
                <a:cxnLst/>
                <a:rect l="l" t="t" r="r" b="b"/>
                <a:pathLst>
                  <a:path w="112" h="103" extrusionOk="0">
                    <a:moveTo>
                      <a:pt x="78" y="25"/>
                    </a:moveTo>
                    <a:cubicBezTo>
                      <a:pt x="103" y="46"/>
                      <a:pt x="112" y="77"/>
                      <a:pt x="98" y="94"/>
                    </a:cubicBezTo>
                    <a:cubicBezTo>
                      <a:pt x="94" y="99"/>
                      <a:pt x="88" y="102"/>
                      <a:pt x="81" y="103"/>
                    </a:cubicBezTo>
                    <a:cubicBezTo>
                      <a:pt x="85" y="87"/>
                      <a:pt x="76" y="66"/>
                      <a:pt x="57" y="50"/>
                    </a:cubicBezTo>
                    <a:cubicBezTo>
                      <a:pt x="38" y="34"/>
                      <a:pt x="15" y="28"/>
                      <a:pt x="0" y="35"/>
                    </a:cubicBezTo>
                    <a:cubicBezTo>
                      <a:pt x="0" y="28"/>
                      <a:pt x="2" y="21"/>
                      <a:pt x="6" y="16"/>
                    </a:cubicBezTo>
                    <a:cubicBezTo>
                      <a:pt x="20" y="0"/>
                      <a:pt x="52" y="3"/>
                      <a:pt x="78" y="2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2633;p55">
                <a:extLst>
                  <a:ext uri="{FF2B5EF4-FFF2-40B4-BE49-F238E27FC236}">
                    <a16:creationId xmlns:a16="http://schemas.microsoft.com/office/drawing/2014/main" id="{0219442D-6C6D-B9A6-116B-11D69442D308}"/>
                  </a:ext>
                </a:extLst>
              </p:cNvPr>
              <p:cNvSpPr/>
              <p:nvPr/>
            </p:nvSpPr>
            <p:spPr>
              <a:xfrm>
                <a:off x="3254492" y="3130751"/>
                <a:ext cx="180599" cy="141470"/>
              </a:xfrm>
              <a:custGeom>
                <a:avLst/>
                <a:gdLst/>
                <a:ahLst/>
                <a:cxnLst/>
                <a:rect l="l" t="t" r="r" b="b"/>
                <a:pathLst>
                  <a:path w="133" h="104" extrusionOk="0">
                    <a:moveTo>
                      <a:pt x="86" y="20"/>
                    </a:moveTo>
                    <a:cubicBezTo>
                      <a:pt x="118" y="39"/>
                      <a:pt x="133" y="71"/>
                      <a:pt x="120" y="90"/>
                    </a:cubicBezTo>
                    <a:cubicBezTo>
                      <a:pt x="115" y="97"/>
                      <a:pt x="108" y="102"/>
                      <a:pt x="99" y="104"/>
                    </a:cubicBezTo>
                    <a:cubicBezTo>
                      <a:pt x="100" y="87"/>
                      <a:pt x="88" y="67"/>
                      <a:pt x="67" y="52"/>
                    </a:cubicBezTo>
                    <a:cubicBezTo>
                      <a:pt x="44" y="35"/>
                      <a:pt x="16" y="31"/>
                      <a:pt x="1" y="42"/>
                    </a:cubicBezTo>
                    <a:cubicBezTo>
                      <a:pt x="0" y="34"/>
                      <a:pt x="1" y="26"/>
                      <a:pt x="5" y="20"/>
                    </a:cubicBezTo>
                    <a:cubicBezTo>
                      <a:pt x="18" y="0"/>
                      <a:pt x="55" y="0"/>
                      <a:pt x="86" y="2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2634;p55">
                <a:extLst>
                  <a:ext uri="{FF2B5EF4-FFF2-40B4-BE49-F238E27FC236}">
                    <a16:creationId xmlns:a16="http://schemas.microsoft.com/office/drawing/2014/main" id="{C6744914-F900-96C4-2352-F71ACF3CD016}"/>
                  </a:ext>
                </a:extLst>
              </p:cNvPr>
              <p:cNvSpPr/>
              <p:nvPr/>
            </p:nvSpPr>
            <p:spPr>
              <a:xfrm>
                <a:off x="3255495" y="3172891"/>
                <a:ext cx="134446" cy="104346"/>
              </a:xfrm>
              <a:custGeom>
                <a:avLst/>
                <a:gdLst/>
                <a:ahLst/>
                <a:cxnLst/>
                <a:rect l="l" t="t" r="r" b="b"/>
                <a:pathLst>
                  <a:path w="99" h="77" extrusionOk="0">
                    <a:moveTo>
                      <a:pt x="66" y="21"/>
                    </a:moveTo>
                    <a:cubicBezTo>
                      <a:pt x="87" y="36"/>
                      <a:pt x="99" y="56"/>
                      <a:pt x="98" y="73"/>
                    </a:cubicBezTo>
                    <a:cubicBezTo>
                      <a:pt x="81" y="77"/>
                      <a:pt x="58" y="72"/>
                      <a:pt x="38" y="59"/>
                    </a:cubicBezTo>
                    <a:cubicBezTo>
                      <a:pt x="17" y="46"/>
                      <a:pt x="3" y="28"/>
                      <a:pt x="0" y="11"/>
                    </a:cubicBezTo>
                    <a:cubicBezTo>
                      <a:pt x="15" y="0"/>
                      <a:pt x="43" y="4"/>
                      <a:pt x="66" y="21"/>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2635;p55">
                <a:extLst>
                  <a:ext uri="{FF2B5EF4-FFF2-40B4-BE49-F238E27FC236}">
                    <a16:creationId xmlns:a16="http://schemas.microsoft.com/office/drawing/2014/main" id="{19A8CB53-CC6C-EB17-984F-56983F42A0F7}"/>
                  </a:ext>
                </a:extLst>
              </p:cNvPr>
              <p:cNvSpPr/>
              <p:nvPr/>
            </p:nvSpPr>
            <p:spPr>
              <a:xfrm>
                <a:off x="2653496" y="2920052"/>
                <a:ext cx="1293293" cy="1286267"/>
              </a:xfrm>
              <a:custGeom>
                <a:avLst/>
                <a:gdLst/>
                <a:ahLst/>
                <a:cxnLst/>
                <a:rect l="l" t="t" r="r" b="b"/>
                <a:pathLst>
                  <a:path w="951" h="947" extrusionOk="0">
                    <a:moveTo>
                      <a:pt x="951" y="471"/>
                    </a:moveTo>
                    <a:cubicBezTo>
                      <a:pt x="951" y="734"/>
                      <a:pt x="738" y="947"/>
                      <a:pt x="475" y="947"/>
                    </a:cubicBezTo>
                    <a:cubicBezTo>
                      <a:pt x="213" y="947"/>
                      <a:pt x="0" y="734"/>
                      <a:pt x="0" y="471"/>
                    </a:cubicBezTo>
                    <a:cubicBezTo>
                      <a:pt x="0" y="230"/>
                      <a:pt x="180" y="30"/>
                      <a:pt x="413" y="0"/>
                    </a:cubicBezTo>
                    <a:cubicBezTo>
                      <a:pt x="225" y="53"/>
                      <a:pt x="93" y="232"/>
                      <a:pt x="106" y="435"/>
                    </a:cubicBezTo>
                    <a:cubicBezTo>
                      <a:pt x="121" y="669"/>
                      <a:pt x="323" y="847"/>
                      <a:pt x="557" y="832"/>
                    </a:cubicBezTo>
                    <a:cubicBezTo>
                      <a:pt x="762" y="818"/>
                      <a:pt x="923" y="662"/>
                      <a:pt x="951" y="467"/>
                    </a:cubicBezTo>
                    <a:cubicBezTo>
                      <a:pt x="951" y="468"/>
                      <a:pt x="951" y="470"/>
                      <a:pt x="951" y="471"/>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2636;p55">
                <a:extLst>
                  <a:ext uri="{FF2B5EF4-FFF2-40B4-BE49-F238E27FC236}">
                    <a16:creationId xmlns:a16="http://schemas.microsoft.com/office/drawing/2014/main" id="{339189EC-FA03-8933-E514-33FA322CAA09}"/>
                  </a:ext>
                </a:extLst>
              </p:cNvPr>
              <p:cNvSpPr/>
              <p:nvPr/>
            </p:nvSpPr>
            <p:spPr>
              <a:xfrm>
                <a:off x="3728064" y="3199981"/>
                <a:ext cx="180599" cy="326082"/>
              </a:xfrm>
              <a:custGeom>
                <a:avLst/>
                <a:gdLst/>
                <a:ahLst/>
                <a:cxnLst/>
                <a:rect l="l" t="t" r="r" b="b"/>
                <a:pathLst>
                  <a:path w="133" h="240" extrusionOk="0">
                    <a:moveTo>
                      <a:pt x="107" y="104"/>
                    </a:moveTo>
                    <a:cubicBezTo>
                      <a:pt x="132" y="165"/>
                      <a:pt x="133" y="222"/>
                      <a:pt x="111" y="231"/>
                    </a:cubicBezTo>
                    <a:cubicBezTo>
                      <a:pt x="88" y="240"/>
                      <a:pt x="59" y="194"/>
                      <a:pt x="35" y="133"/>
                    </a:cubicBezTo>
                    <a:cubicBezTo>
                      <a:pt x="10" y="71"/>
                      <a:pt x="0" y="18"/>
                      <a:pt x="22" y="9"/>
                    </a:cubicBezTo>
                    <a:cubicBezTo>
                      <a:pt x="45" y="0"/>
                      <a:pt x="83" y="42"/>
                      <a:pt x="107" y="104"/>
                    </a:cubicBezTo>
                    <a:close/>
                  </a:path>
                </a:pathLst>
              </a:custGeom>
              <a:solidFill>
                <a:srgbClr val="F4F4F4">
                  <a:alpha val="251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2637;p55">
                <a:extLst>
                  <a:ext uri="{FF2B5EF4-FFF2-40B4-BE49-F238E27FC236}">
                    <a16:creationId xmlns:a16="http://schemas.microsoft.com/office/drawing/2014/main" id="{B5B7E359-6A11-48CB-5EDE-DD4F5E10B2C3}"/>
                  </a:ext>
                </a:extLst>
              </p:cNvPr>
              <p:cNvSpPr/>
              <p:nvPr/>
            </p:nvSpPr>
            <p:spPr>
              <a:xfrm>
                <a:off x="3682914" y="3115701"/>
                <a:ext cx="64213" cy="69230"/>
              </a:xfrm>
              <a:custGeom>
                <a:avLst/>
                <a:gdLst/>
                <a:ahLst/>
                <a:cxnLst/>
                <a:rect l="l" t="t" r="r" b="b"/>
                <a:pathLst>
                  <a:path w="47" h="51" extrusionOk="0">
                    <a:moveTo>
                      <a:pt x="37" y="14"/>
                    </a:moveTo>
                    <a:cubicBezTo>
                      <a:pt x="46" y="24"/>
                      <a:pt x="47" y="38"/>
                      <a:pt x="40" y="44"/>
                    </a:cubicBezTo>
                    <a:cubicBezTo>
                      <a:pt x="32" y="51"/>
                      <a:pt x="19" y="47"/>
                      <a:pt x="10" y="37"/>
                    </a:cubicBezTo>
                    <a:cubicBezTo>
                      <a:pt x="1" y="26"/>
                      <a:pt x="0" y="13"/>
                      <a:pt x="8" y="6"/>
                    </a:cubicBezTo>
                    <a:cubicBezTo>
                      <a:pt x="15" y="0"/>
                      <a:pt x="28" y="3"/>
                      <a:pt x="37" y="14"/>
                    </a:cubicBezTo>
                    <a:close/>
                  </a:path>
                </a:pathLst>
              </a:custGeom>
              <a:solidFill>
                <a:srgbClr val="F4F4F4">
                  <a:alpha val="251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2638;p55">
                <a:extLst>
                  <a:ext uri="{FF2B5EF4-FFF2-40B4-BE49-F238E27FC236}">
                    <a16:creationId xmlns:a16="http://schemas.microsoft.com/office/drawing/2014/main" id="{1FC66A66-39B7-8713-04DB-A3AD26EB7727}"/>
                  </a:ext>
                </a:extLst>
              </p:cNvPr>
              <p:cNvSpPr/>
              <p:nvPr/>
            </p:nvSpPr>
            <p:spPr>
              <a:xfrm>
                <a:off x="2649483" y="2911022"/>
                <a:ext cx="1300318" cy="1297304"/>
              </a:xfrm>
              <a:custGeom>
                <a:avLst/>
                <a:gdLst/>
                <a:ahLst/>
                <a:cxnLst/>
                <a:rect l="l" t="t" r="r" b="b"/>
                <a:pathLst>
                  <a:path w="956" h="956" extrusionOk="0">
                    <a:moveTo>
                      <a:pt x="478" y="956"/>
                    </a:moveTo>
                    <a:cubicBezTo>
                      <a:pt x="215" y="956"/>
                      <a:pt x="0" y="742"/>
                      <a:pt x="0" y="478"/>
                    </a:cubicBezTo>
                    <a:cubicBezTo>
                      <a:pt x="0" y="214"/>
                      <a:pt x="215" y="0"/>
                      <a:pt x="478" y="0"/>
                    </a:cubicBezTo>
                    <a:cubicBezTo>
                      <a:pt x="742" y="0"/>
                      <a:pt x="956" y="214"/>
                      <a:pt x="956" y="478"/>
                    </a:cubicBezTo>
                    <a:cubicBezTo>
                      <a:pt x="956" y="742"/>
                      <a:pt x="742" y="956"/>
                      <a:pt x="478" y="956"/>
                    </a:cubicBezTo>
                    <a:close/>
                    <a:moveTo>
                      <a:pt x="478" y="5"/>
                    </a:moveTo>
                    <a:cubicBezTo>
                      <a:pt x="217" y="5"/>
                      <a:pt x="5" y="217"/>
                      <a:pt x="5" y="478"/>
                    </a:cubicBezTo>
                    <a:cubicBezTo>
                      <a:pt x="5" y="739"/>
                      <a:pt x="217" y="951"/>
                      <a:pt x="478" y="951"/>
                    </a:cubicBezTo>
                    <a:cubicBezTo>
                      <a:pt x="739" y="951"/>
                      <a:pt x="951" y="739"/>
                      <a:pt x="951" y="478"/>
                    </a:cubicBezTo>
                    <a:cubicBezTo>
                      <a:pt x="951" y="217"/>
                      <a:pt x="739" y="5"/>
                      <a:pt x="478" y="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3" name="Google Shape;2639;p55">
                <a:extLst>
                  <a:ext uri="{FF2B5EF4-FFF2-40B4-BE49-F238E27FC236}">
                    <a16:creationId xmlns:a16="http://schemas.microsoft.com/office/drawing/2014/main" id="{B89038FA-1F5C-A680-BA21-5E620E32B7F2}"/>
                  </a:ext>
                </a:extLst>
              </p:cNvPr>
              <p:cNvGrpSpPr/>
              <p:nvPr/>
            </p:nvGrpSpPr>
            <p:grpSpPr>
              <a:xfrm>
                <a:off x="3254492" y="3130751"/>
                <a:ext cx="478589" cy="412369"/>
                <a:chOff x="3317617" y="3099201"/>
                <a:chExt cx="478589" cy="412369"/>
              </a:xfrm>
            </p:grpSpPr>
            <p:sp>
              <p:nvSpPr>
                <p:cNvPr id="87" name="Google Shape;2640;p55">
                  <a:extLst>
                    <a:ext uri="{FF2B5EF4-FFF2-40B4-BE49-F238E27FC236}">
                      <a16:creationId xmlns:a16="http://schemas.microsoft.com/office/drawing/2014/main" id="{A65D6729-2211-FD19-0667-E8FF6C06539A}"/>
                    </a:ext>
                  </a:extLst>
                </p:cNvPr>
                <p:cNvSpPr/>
                <p:nvPr/>
              </p:nvSpPr>
              <p:spPr>
                <a:xfrm>
                  <a:off x="3638683" y="3342007"/>
                  <a:ext cx="157523" cy="169563"/>
                </a:xfrm>
                <a:custGeom>
                  <a:avLst/>
                  <a:gdLst/>
                  <a:ahLst/>
                  <a:cxnLst/>
                  <a:rect l="l" t="t" r="r" b="b"/>
                  <a:pathLst>
                    <a:path w="116" h="125" extrusionOk="0">
                      <a:moveTo>
                        <a:pt x="85" y="37"/>
                      </a:moveTo>
                      <a:cubicBezTo>
                        <a:pt x="109" y="65"/>
                        <a:pt x="116" y="100"/>
                        <a:pt x="99" y="117"/>
                      </a:cubicBezTo>
                      <a:cubicBezTo>
                        <a:pt x="93" y="122"/>
                        <a:pt x="86" y="125"/>
                        <a:pt x="77" y="125"/>
                      </a:cubicBezTo>
                      <a:cubicBezTo>
                        <a:pt x="86" y="108"/>
                        <a:pt x="77" y="82"/>
                        <a:pt x="56" y="61"/>
                      </a:cubicBezTo>
                      <a:cubicBezTo>
                        <a:pt x="38" y="44"/>
                        <a:pt x="16" y="36"/>
                        <a:pt x="0" y="39"/>
                      </a:cubicBezTo>
                      <a:cubicBezTo>
                        <a:pt x="0" y="30"/>
                        <a:pt x="3" y="22"/>
                        <a:pt x="9" y="16"/>
                      </a:cubicBezTo>
                      <a:cubicBezTo>
                        <a:pt x="26" y="0"/>
                        <a:pt x="60" y="9"/>
                        <a:pt x="85" y="37"/>
                      </a:cubicBezTo>
                      <a:close/>
                    </a:path>
                  </a:pathLst>
                </a:custGeom>
                <a:solidFill>
                  <a:srgbClr val="333333">
                    <a:alpha val="333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2641;p55">
                  <a:extLst>
                    <a:ext uri="{FF2B5EF4-FFF2-40B4-BE49-F238E27FC236}">
                      <a16:creationId xmlns:a16="http://schemas.microsoft.com/office/drawing/2014/main" id="{FACE3225-C7EE-D9BE-710E-ADC158C36F78}"/>
                    </a:ext>
                  </a:extLst>
                </p:cNvPr>
                <p:cNvSpPr/>
                <p:nvPr/>
              </p:nvSpPr>
              <p:spPr>
                <a:xfrm>
                  <a:off x="3636676" y="3391170"/>
                  <a:ext cx="118393" cy="120399"/>
                </a:xfrm>
                <a:custGeom>
                  <a:avLst/>
                  <a:gdLst/>
                  <a:ahLst/>
                  <a:cxnLst/>
                  <a:rect l="l" t="t" r="r" b="b"/>
                  <a:pathLst>
                    <a:path w="87" h="89" extrusionOk="0">
                      <a:moveTo>
                        <a:pt x="57" y="25"/>
                      </a:moveTo>
                      <a:cubicBezTo>
                        <a:pt x="78" y="46"/>
                        <a:pt x="87" y="72"/>
                        <a:pt x="78" y="89"/>
                      </a:cubicBezTo>
                      <a:cubicBezTo>
                        <a:pt x="62" y="89"/>
                        <a:pt x="41" y="79"/>
                        <a:pt x="24" y="60"/>
                      </a:cubicBezTo>
                      <a:cubicBezTo>
                        <a:pt x="8" y="42"/>
                        <a:pt x="0" y="21"/>
                        <a:pt x="1" y="3"/>
                      </a:cubicBezTo>
                      <a:cubicBezTo>
                        <a:pt x="17" y="0"/>
                        <a:pt x="39" y="8"/>
                        <a:pt x="57" y="25"/>
                      </a:cubicBezTo>
                      <a:close/>
                    </a:path>
                  </a:pathLst>
                </a:custGeom>
                <a:solidFill>
                  <a:srgbClr val="333333">
                    <a:alpha val="333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2642;p55">
                  <a:extLst>
                    <a:ext uri="{FF2B5EF4-FFF2-40B4-BE49-F238E27FC236}">
                      <a16:creationId xmlns:a16="http://schemas.microsoft.com/office/drawing/2014/main" id="{BD2EA146-3624-ACB6-868C-0F41CDFD8C89}"/>
                    </a:ext>
                  </a:extLst>
                </p:cNvPr>
                <p:cNvSpPr/>
                <p:nvPr/>
              </p:nvSpPr>
              <p:spPr>
                <a:xfrm>
                  <a:off x="3604570" y="3145354"/>
                  <a:ext cx="116387" cy="106353"/>
                </a:xfrm>
                <a:custGeom>
                  <a:avLst/>
                  <a:gdLst/>
                  <a:ahLst/>
                  <a:cxnLst/>
                  <a:rect l="l" t="t" r="r" b="b"/>
                  <a:pathLst>
                    <a:path w="86" h="78" extrusionOk="0">
                      <a:moveTo>
                        <a:pt x="58" y="22"/>
                      </a:moveTo>
                      <a:cubicBezTo>
                        <a:pt x="77" y="38"/>
                        <a:pt x="86" y="59"/>
                        <a:pt x="82" y="75"/>
                      </a:cubicBezTo>
                      <a:cubicBezTo>
                        <a:pt x="67" y="78"/>
                        <a:pt x="46" y="72"/>
                        <a:pt x="28" y="57"/>
                      </a:cubicBezTo>
                      <a:cubicBezTo>
                        <a:pt x="10" y="42"/>
                        <a:pt x="0" y="23"/>
                        <a:pt x="1" y="7"/>
                      </a:cubicBezTo>
                      <a:cubicBezTo>
                        <a:pt x="16" y="0"/>
                        <a:pt x="39" y="6"/>
                        <a:pt x="58" y="22"/>
                      </a:cubicBezTo>
                      <a:close/>
                    </a:path>
                  </a:pathLst>
                </a:custGeom>
                <a:solidFill>
                  <a:srgbClr val="333333">
                    <a:alpha val="333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2643;p55">
                  <a:extLst>
                    <a:ext uri="{FF2B5EF4-FFF2-40B4-BE49-F238E27FC236}">
                      <a16:creationId xmlns:a16="http://schemas.microsoft.com/office/drawing/2014/main" id="{88A87B37-75AE-5F9A-41F7-E951454BBB73}"/>
                    </a:ext>
                  </a:extLst>
                </p:cNvPr>
                <p:cNvSpPr/>
                <p:nvPr/>
              </p:nvSpPr>
              <p:spPr>
                <a:xfrm>
                  <a:off x="3605573" y="3107228"/>
                  <a:ext cx="152506" cy="140466"/>
                </a:xfrm>
                <a:custGeom>
                  <a:avLst/>
                  <a:gdLst/>
                  <a:ahLst/>
                  <a:cxnLst/>
                  <a:rect l="l" t="t" r="r" b="b"/>
                  <a:pathLst>
                    <a:path w="112" h="103" extrusionOk="0">
                      <a:moveTo>
                        <a:pt x="78" y="25"/>
                      </a:moveTo>
                      <a:cubicBezTo>
                        <a:pt x="103" y="46"/>
                        <a:pt x="112" y="77"/>
                        <a:pt x="98" y="94"/>
                      </a:cubicBezTo>
                      <a:cubicBezTo>
                        <a:pt x="94" y="99"/>
                        <a:pt x="88" y="102"/>
                        <a:pt x="81" y="103"/>
                      </a:cubicBezTo>
                      <a:cubicBezTo>
                        <a:pt x="85" y="87"/>
                        <a:pt x="76" y="66"/>
                        <a:pt x="57" y="50"/>
                      </a:cubicBezTo>
                      <a:cubicBezTo>
                        <a:pt x="38" y="34"/>
                        <a:pt x="15" y="28"/>
                        <a:pt x="0" y="35"/>
                      </a:cubicBezTo>
                      <a:cubicBezTo>
                        <a:pt x="0" y="28"/>
                        <a:pt x="2" y="21"/>
                        <a:pt x="6" y="16"/>
                      </a:cubicBezTo>
                      <a:cubicBezTo>
                        <a:pt x="20" y="0"/>
                        <a:pt x="52" y="3"/>
                        <a:pt x="78" y="25"/>
                      </a:cubicBezTo>
                      <a:close/>
                    </a:path>
                  </a:pathLst>
                </a:custGeom>
                <a:solidFill>
                  <a:srgbClr val="333333">
                    <a:alpha val="333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2644;p55">
                  <a:extLst>
                    <a:ext uri="{FF2B5EF4-FFF2-40B4-BE49-F238E27FC236}">
                      <a16:creationId xmlns:a16="http://schemas.microsoft.com/office/drawing/2014/main" id="{A742E06F-BBA6-9C24-C3CA-7C7F8317254B}"/>
                    </a:ext>
                  </a:extLst>
                </p:cNvPr>
                <p:cNvSpPr/>
                <p:nvPr/>
              </p:nvSpPr>
              <p:spPr>
                <a:xfrm>
                  <a:off x="3317617" y="3099201"/>
                  <a:ext cx="180599" cy="141470"/>
                </a:xfrm>
                <a:custGeom>
                  <a:avLst/>
                  <a:gdLst/>
                  <a:ahLst/>
                  <a:cxnLst/>
                  <a:rect l="l" t="t" r="r" b="b"/>
                  <a:pathLst>
                    <a:path w="133" h="104" extrusionOk="0">
                      <a:moveTo>
                        <a:pt x="86" y="20"/>
                      </a:moveTo>
                      <a:cubicBezTo>
                        <a:pt x="118" y="39"/>
                        <a:pt x="133" y="71"/>
                        <a:pt x="120" y="90"/>
                      </a:cubicBezTo>
                      <a:cubicBezTo>
                        <a:pt x="115" y="97"/>
                        <a:pt x="108" y="102"/>
                        <a:pt x="99" y="104"/>
                      </a:cubicBezTo>
                      <a:cubicBezTo>
                        <a:pt x="100" y="87"/>
                        <a:pt x="88" y="67"/>
                        <a:pt x="67" y="52"/>
                      </a:cubicBezTo>
                      <a:cubicBezTo>
                        <a:pt x="44" y="35"/>
                        <a:pt x="16" y="31"/>
                        <a:pt x="1" y="42"/>
                      </a:cubicBezTo>
                      <a:cubicBezTo>
                        <a:pt x="0" y="34"/>
                        <a:pt x="1" y="26"/>
                        <a:pt x="5" y="20"/>
                      </a:cubicBezTo>
                      <a:cubicBezTo>
                        <a:pt x="18" y="0"/>
                        <a:pt x="55" y="0"/>
                        <a:pt x="86" y="20"/>
                      </a:cubicBezTo>
                      <a:close/>
                    </a:path>
                  </a:pathLst>
                </a:custGeom>
                <a:solidFill>
                  <a:srgbClr val="333333">
                    <a:alpha val="333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2645;p55">
                  <a:extLst>
                    <a:ext uri="{FF2B5EF4-FFF2-40B4-BE49-F238E27FC236}">
                      <a16:creationId xmlns:a16="http://schemas.microsoft.com/office/drawing/2014/main" id="{47FBCA47-5A1C-E3D6-8819-3B3EB955F3A5}"/>
                    </a:ext>
                  </a:extLst>
                </p:cNvPr>
                <p:cNvSpPr/>
                <p:nvPr/>
              </p:nvSpPr>
              <p:spPr>
                <a:xfrm>
                  <a:off x="3318620" y="3141341"/>
                  <a:ext cx="134446" cy="104346"/>
                </a:xfrm>
                <a:custGeom>
                  <a:avLst/>
                  <a:gdLst/>
                  <a:ahLst/>
                  <a:cxnLst/>
                  <a:rect l="l" t="t" r="r" b="b"/>
                  <a:pathLst>
                    <a:path w="99" h="77" extrusionOk="0">
                      <a:moveTo>
                        <a:pt x="66" y="21"/>
                      </a:moveTo>
                      <a:cubicBezTo>
                        <a:pt x="87" y="36"/>
                        <a:pt x="99" y="56"/>
                        <a:pt x="98" y="73"/>
                      </a:cubicBezTo>
                      <a:cubicBezTo>
                        <a:pt x="81" y="77"/>
                        <a:pt x="58" y="72"/>
                        <a:pt x="38" y="59"/>
                      </a:cubicBezTo>
                      <a:cubicBezTo>
                        <a:pt x="17" y="46"/>
                        <a:pt x="3" y="28"/>
                        <a:pt x="0" y="11"/>
                      </a:cubicBezTo>
                      <a:cubicBezTo>
                        <a:pt x="15" y="0"/>
                        <a:pt x="43" y="4"/>
                        <a:pt x="66" y="21"/>
                      </a:cubicBezTo>
                      <a:close/>
                    </a:path>
                  </a:pathLst>
                </a:custGeom>
                <a:solidFill>
                  <a:srgbClr val="333333">
                    <a:alpha val="333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4" name="Google Shape;2646;p55">
                <a:extLst>
                  <a:ext uri="{FF2B5EF4-FFF2-40B4-BE49-F238E27FC236}">
                    <a16:creationId xmlns:a16="http://schemas.microsoft.com/office/drawing/2014/main" id="{06404A2F-D1A5-1990-EC37-76F9043A440C}"/>
                  </a:ext>
                </a:extLst>
              </p:cNvPr>
              <p:cNvSpPr/>
              <p:nvPr/>
            </p:nvSpPr>
            <p:spPr>
              <a:xfrm>
                <a:off x="3538434" y="3134765"/>
                <a:ext cx="160533" cy="149496"/>
              </a:xfrm>
              <a:custGeom>
                <a:avLst/>
                <a:gdLst/>
                <a:ahLst/>
                <a:cxnLst/>
                <a:rect l="l" t="t" r="r" b="b"/>
                <a:pathLst>
                  <a:path w="118" h="110" extrusionOk="0">
                    <a:moveTo>
                      <a:pt x="76" y="110"/>
                    </a:moveTo>
                    <a:cubicBezTo>
                      <a:pt x="79" y="110"/>
                      <a:pt x="82" y="109"/>
                      <a:pt x="85" y="109"/>
                    </a:cubicBezTo>
                    <a:cubicBezTo>
                      <a:pt x="93" y="107"/>
                      <a:pt x="99" y="104"/>
                      <a:pt x="103" y="98"/>
                    </a:cubicBezTo>
                    <a:cubicBezTo>
                      <a:pt x="118" y="80"/>
                      <a:pt x="109" y="48"/>
                      <a:pt x="82" y="26"/>
                    </a:cubicBezTo>
                    <a:cubicBezTo>
                      <a:pt x="56" y="4"/>
                      <a:pt x="22" y="0"/>
                      <a:pt x="7" y="18"/>
                    </a:cubicBezTo>
                    <a:cubicBezTo>
                      <a:pt x="3" y="23"/>
                      <a:pt x="0" y="30"/>
                      <a:pt x="0" y="38"/>
                    </a:cubicBezTo>
                    <a:cubicBezTo>
                      <a:pt x="0" y="55"/>
                      <a:pt x="11" y="75"/>
                      <a:pt x="28" y="90"/>
                    </a:cubicBezTo>
                    <a:cubicBezTo>
                      <a:pt x="43" y="103"/>
                      <a:pt x="61" y="110"/>
                      <a:pt x="76" y="110"/>
                    </a:cubicBezTo>
                    <a:close/>
                    <a:moveTo>
                      <a:pt x="11" y="21"/>
                    </a:moveTo>
                    <a:cubicBezTo>
                      <a:pt x="17" y="15"/>
                      <a:pt x="25" y="11"/>
                      <a:pt x="35" y="11"/>
                    </a:cubicBezTo>
                    <a:cubicBezTo>
                      <a:pt x="48" y="11"/>
                      <a:pt x="65" y="18"/>
                      <a:pt x="79" y="30"/>
                    </a:cubicBezTo>
                    <a:cubicBezTo>
                      <a:pt x="103" y="50"/>
                      <a:pt x="113" y="79"/>
                      <a:pt x="100" y="95"/>
                    </a:cubicBezTo>
                    <a:cubicBezTo>
                      <a:pt x="96" y="99"/>
                      <a:pt x="91" y="102"/>
                      <a:pt x="86" y="103"/>
                    </a:cubicBezTo>
                    <a:cubicBezTo>
                      <a:pt x="88" y="87"/>
                      <a:pt x="78" y="67"/>
                      <a:pt x="60" y="52"/>
                    </a:cubicBezTo>
                    <a:cubicBezTo>
                      <a:pt x="43" y="37"/>
                      <a:pt x="21" y="31"/>
                      <a:pt x="5" y="36"/>
                    </a:cubicBezTo>
                    <a:cubicBezTo>
                      <a:pt x="6" y="30"/>
                      <a:pt x="8" y="25"/>
                      <a:pt x="11" y="21"/>
                    </a:cubicBezTo>
                    <a:close/>
                    <a:moveTo>
                      <a:pt x="5" y="38"/>
                    </a:moveTo>
                    <a:cubicBezTo>
                      <a:pt x="5" y="38"/>
                      <a:pt x="5" y="38"/>
                      <a:pt x="5" y="38"/>
                    </a:cubicBezTo>
                    <a:cubicBezTo>
                      <a:pt x="5" y="38"/>
                      <a:pt x="5" y="38"/>
                      <a:pt x="5" y="38"/>
                    </a:cubicBezTo>
                    <a:cubicBezTo>
                      <a:pt x="20" y="33"/>
                      <a:pt x="42" y="39"/>
                      <a:pt x="59" y="53"/>
                    </a:cubicBezTo>
                    <a:cubicBezTo>
                      <a:pt x="77" y="68"/>
                      <a:pt x="87" y="88"/>
                      <a:pt x="84" y="104"/>
                    </a:cubicBezTo>
                    <a:cubicBezTo>
                      <a:pt x="84" y="104"/>
                      <a:pt x="84" y="104"/>
                      <a:pt x="84" y="104"/>
                    </a:cubicBezTo>
                    <a:cubicBezTo>
                      <a:pt x="68" y="107"/>
                      <a:pt x="48" y="100"/>
                      <a:pt x="32" y="86"/>
                    </a:cubicBezTo>
                    <a:cubicBezTo>
                      <a:pt x="15" y="72"/>
                      <a:pt x="5" y="54"/>
                      <a:pt x="5" y="3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2647;p55">
                <a:extLst>
                  <a:ext uri="{FF2B5EF4-FFF2-40B4-BE49-F238E27FC236}">
                    <a16:creationId xmlns:a16="http://schemas.microsoft.com/office/drawing/2014/main" id="{E76E35D2-CB3F-584F-5D0F-91C8D52BEFC2}"/>
                  </a:ext>
                </a:extLst>
              </p:cNvPr>
              <p:cNvSpPr/>
              <p:nvPr/>
            </p:nvSpPr>
            <p:spPr>
              <a:xfrm>
                <a:off x="3250479" y="3126738"/>
                <a:ext cx="177590" cy="150499"/>
              </a:xfrm>
              <a:custGeom>
                <a:avLst/>
                <a:gdLst/>
                <a:ahLst/>
                <a:cxnLst/>
                <a:rect l="l" t="t" r="r" b="b"/>
                <a:pathLst>
                  <a:path w="131" h="111" extrusionOk="0">
                    <a:moveTo>
                      <a:pt x="91" y="21"/>
                    </a:moveTo>
                    <a:cubicBezTo>
                      <a:pt x="58" y="0"/>
                      <a:pt x="20" y="1"/>
                      <a:pt x="6" y="21"/>
                    </a:cubicBezTo>
                    <a:cubicBezTo>
                      <a:pt x="2" y="28"/>
                      <a:pt x="0" y="36"/>
                      <a:pt x="2" y="46"/>
                    </a:cubicBezTo>
                    <a:cubicBezTo>
                      <a:pt x="5" y="64"/>
                      <a:pt x="19" y="82"/>
                      <a:pt x="40" y="95"/>
                    </a:cubicBezTo>
                    <a:cubicBezTo>
                      <a:pt x="56" y="105"/>
                      <a:pt x="74" y="111"/>
                      <a:pt x="89" y="111"/>
                    </a:cubicBezTo>
                    <a:cubicBezTo>
                      <a:pt x="94" y="111"/>
                      <a:pt x="98" y="110"/>
                      <a:pt x="102" y="109"/>
                    </a:cubicBezTo>
                    <a:cubicBezTo>
                      <a:pt x="112" y="107"/>
                      <a:pt x="120" y="102"/>
                      <a:pt x="125" y="95"/>
                    </a:cubicBezTo>
                    <a:cubicBezTo>
                      <a:pt x="130" y="88"/>
                      <a:pt x="131" y="79"/>
                      <a:pt x="129" y="69"/>
                    </a:cubicBezTo>
                    <a:cubicBezTo>
                      <a:pt x="125" y="51"/>
                      <a:pt x="111" y="33"/>
                      <a:pt x="91" y="21"/>
                    </a:cubicBezTo>
                    <a:close/>
                    <a:moveTo>
                      <a:pt x="43" y="91"/>
                    </a:moveTo>
                    <a:cubicBezTo>
                      <a:pt x="23" y="79"/>
                      <a:pt x="9" y="61"/>
                      <a:pt x="7" y="45"/>
                    </a:cubicBezTo>
                    <a:cubicBezTo>
                      <a:pt x="7" y="45"/>
                      <a:pt x="7" y="45"/>
                      <a:pt x="7" y="45"/>
                    </a:cubicBezTo>
                    <a:cubicBezTo>
                      <a:pt x="7" y="45"/>
                      <a:pt x="7" y="45"/>
                      <a:pt x="7" y="45"/>
                    </a:cubicBezTo>
                    <a:cubicBezTo>
                      <a:pt x="22" y="35"/>
                      <a:pt x="48" y="40"/>
                      <a:pt x="70" y="56"/>
                    </a:cubicBezTo>
                    <a:cubicBezTo>
                      <a:pt x="89" y="69"/>
                      <a:pt x="101" y="88"/>
                      <a:pt x="101" y="104"/>
                    </a:cubicBezTo>
                    <a:cubicBezTo>
                      <a:pt x="84" y="108"/>
                      <a:pt x="62" y="103"/>
                      <a:pt x="43" y="91"/>
                    </a:cubicBezTo>
                    <a:close/>
                    <a:moveTo>
                      <a:pt x="121" y="92"/>
                    </a:moveTo>
                    <a:cubicBezTo>
                      <a:pt x="117" y="98"/>
                      <a:pt x="111" y="102"/>
                      <a:pt x="103" y="104"/>
                    </a:cubicBezTo>
                    <a:cubicBezTo>
                      <a:pt x="102" y="87"/>
                      <a:pt x="90" y="68"/>
                      <a:pt x="71" y="54"/>
                    </a:cubicBezTo>
                    <a:cubicBezTo>
                      <a:pt x="49" y="38"/>
                      <a:pt x="22" y="34"/>
                      <a:pt x="6" y="43"/>
                    </a:cubicBezTo>
                    <a:cubicBezTo>
                      <a:pt x="6" y="36"/>
                      <a:pt x="7" y="29"/>
                      <a:pt x="10" y="24"/>
                    </a:cubicBezTo>
                    <a:cubicBezTo>
                      <a:pt x="16" y="15"/>
                      <a:pt x="28" y="11"/>
                      <a:pt x="42" y="11"/>
                    </a:cubicBezTo>
                    <a:cubicBezTo>
                      <a:pt x="56" y="11"/>
                      <a:pt x="72" y="15"/>
                      <a:pt x="88" y="25"/>
                    </a:cubicBezTo>
                    <a:cubicBezTo>
                      <a:pt x="107" y="37"/>
                      <a:pt x="121" y="54"/>
                      <a:pt x="124" y="70"/>
                    </a:cubicBezTo>
                    <a:cubicBezTo>
                      <a:pt x="126" y="78"/>
                      <a:pt x="125" y="86"/>
                      <a:pt x="121" y="9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2648;p55">
                <a:extLst>
                  <a:ext uri="{FF2B5EF4-FFF2-40B4-BE49-F238E27FC236}">
                    <a16:creationId xmlns:a16="http://schemas.microsoft.com/office/drawing/2014/main" id="{87ECD370-74A7-DA9B-3A22-25C914476B41}"/>
                  </a:ext>
                </a:extLst>
              </p:cNvPr>
              <p:cNvSpPr/>
              <p:nvPr/>
            </p:nvSpPr>
            <p:spPr>
              <a:xfrm>
                <a:off x="3569538" y="3381584"/>
                <a:ext cx="167556" cy="164546"/>
              </a:xfrm>
              <a:custGeom>
                <a:avLst/>
                <a:gdLst/>
                <a:ahLst/>
                <a:cxnLst/>
                <a:rect l="l" t="t" r="r" b="b"/>
                <a:pathLst>
                  <a:path w="123" h="121" extrusionOk="0">
                    <a:moveTo>
                      <a:pt x="90" y="29"/>
                    </a:moveTo>
                    <a:cubicBezTo>
                      <a:pt x="74" y="11"/>
                      <a:pt x="54" y="0"/>
                      <a:pt x="36" y="0"/>
                    </a:cubicBezTo>
                    <a:cubicBezTo>
                      <a:pt x="26" y="0"/>
                      <a:pt x="18" y="2"/>
                      <a:pt x="11" y="9"/>
                    </a:cubicBezTo>
                    <a:cubicBezTo>
                      <a:pt x="5" y="15"/>
                      <a:pt x="2" y="23"/>
                      <a:pt x="1" y="33"/>
                    </a:cubicBezTo>
                    <a:cubicBezTo>
                      <a:pt x="0" y="52"/>
                      <a:pt x="10" y="74"/>
                      <a:pt x="26" y="92"/>
                    </a:cubicBezTo>
                    <a:cubicBezTo>
                      <a:pt x="42" y="110"/>
                      <a:pt x="63" y="121"/>
                      <a:pt x="81" y="121"/>
                    </a:cubicBezTo>
                    <a:cubicBezTo>
                      <a:pt x="81" y="121"/>
                      <a:pt x="81" y="121"/>
                      <a:pt x="81" y="121"/>
                    </a:cubicBezTo>
                    <a:cubicBezTo>
                      <a:pt x="91" y="121"/>
                      <a:pt x="99" y="118"/>
                      <a:pt x="105" y="112"/>
                    </a:cubicBezTo>
                    <a:cubicBezTo>
                      <a:pt x="123" y="95"/>
                      <a:pt x="116" y="58"/>
                      <a:pt x="90" y="29"/>
                    </a:cubicBezTo>
                    <a:close/>
                    <a:moveTo>
                      <a:pt x="29" y="88"/>
                    </a:moveTo>
                    <a:cubicBezTo>
                      <a:pt x="14" y="71"/>
                      <a:pt x="6" y="51"/>
                      <a:pt x="6" y="34"/>
                    </a:cubicBezTo>
                    <a:cubicBezTo>
                      <a:pt x="22" y="31"/>
                      <a:pt x="43" y="40"/>
                      <a:pt x="60" y="56"/>
                    </a:cubicBezTo>
                    <a:cubicBezTo>
                      <a:pt x="79" y="75"/>
                      <a:pt x="88" y="100"/>
                      <a:pt x="82" y="116"/>
                    </a:cubicBezTo>
                    <a:cubicBezTo>
                      <a:pt x="82" y="116"/>
                      <a:pt x="82" y="116"/>
                      <a:pt x="81" y="116"/>
                    </a:cubicBezTo>
                    <a:cubicBezTo>
                      <a:pt x="81" y="116"/>
                      <a:pt x="81" y="116"/>
                      <a:pt x="81" y="116"/>
                    </a:cubicBezTo>
                    <a:cubicBezTo>
                      <a:pt x="65" y="116"/>
                      <a:pt x="45" y="106"/>
                      <a:pt x="29" y="88"/>
                    </a:cubicBezTo>
                    <a:close/>
                    <a:moveTo>
                      <a:pt x="101" y="109"/>
                    </a:moveTo>
                    <a:cubicBezTo>
                      <a:pt x="97" y="113"/>
                      <a:pt x="91" y="116"/>
                      <a:pt x="83" y="116"/>
                    </a:cubicBezTo>
                    <a:cubicBezTo>
                      <a:pt x="90" y="99"/>
                      <a:pt x="80" y="74"/>
                      <a:pt x="61" y="55"/>
                    </a:cubicBezTo>
                    <a:cubicBezTo>
                      <a:pt x="44" y="38"/>
                      <a:pt x="23" y="30"/>
                      <a:pt x="6" y="32"/>
                    </a:cubicBezTo>
                    <a:cubicBezTo>
                      <a:pt x="7" y="24"/>
                      <a:pt x="10" y="17"/>
                      <a:pt x="15" y="12"/>
                    </a:cubicBezTo>
                    <a:cubicBezTo>
                      <a:pt x="20" y="7"/>
                      <a:pt x="27" y="5"/>
                      <a:pt x="35" y="5"/>
                    </a:cubicBezTo>
                    <a:cubicBezTo>
                      <a:pt x="35" y="5"/>
                      <a:pt x="36" y="5"/>
                      <a:pt x="36" y="5"/>
                    </a:cubicBezTo>
                    <a:cubicBezTo>
                      <a:pt x="53" y="5"/>
                      <a:pt x="72" y="16"/>
                      <a:pt x="87" y="33"/>
                    </a:cubicBezTo>
                    <a:cubicBezTo>
                      <a:pt x="111" y="59"/>
                      <a:pt x="117" y="93"/>
                      <a:pt x="101" y="10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60" name="Rectangle 159">
            <a:extLst>
              <a:ext uri="{FF2B5EF4-FFF2-40B4-BE49-F238E27FC236}">
                <a16:creationId xmlns:a16="http://schemas.microsoft.com/office/drawing/2014/main" id="{40D4CED6-87C2-4000-92ED-9425AE1990A0}"/>
              </a:ext>
            </a:extLst>
          </p:cNvPr>
          <p:cNvSpPr>
            <a:spLocks noChangeArrowheads="1"/>
          </p:cNvSpPr>
          <p:nvPr/>
        </p:nvSpPr>
        <p:spPr bwMode="auto">
          <a:xfrm>
            <a:off x="713225" y="947202"/>
            <a:ext cx="6393819"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Amasis MT Pro Medium" panose="02040604050005020304" pitchFamily="18" charset="0"/>
              </a:rPr>
              <a:t>MonoGame</a:t>
            </a:r>
            <a:r>
              <a:rPr kumimoji="0" lang="en-US" altLang="en-US" sz="1600" b="0" i="0" u="none" strike="noStrike" cap="none" normalizeH="0" baseline="0" dirty="0">
                <a:ln>
                  <a:noFill/>
                </a:ln>
                <a:solidFill>
                  <a:schemeClr val="tx1"/>
                </a:solidFill>
                <a:effectLst/>
                <a:latin typeface="Amasis MT Pro Medium" panose="02040604050005020304" pitchFamily="18" charset="0"/>
              </a:rPr>
              <a:t> Framework:      </a:t>
            </a:r>
            <a:r>
              <a:rPr kumimoji="0" lang="en-US" altLang="en-US" sz="1600" b="0" i="0" u="none" strike="noStrike" cap="none" normalizeH="0" baseline="0" dirty="0">
                <a:ln>
                  <a:noFill/>
                </a:ln>
                <a:solidFill>
                  <a:schemeClr val="tx1"/>
                </a:solidFill>
                <a:effectLst/>
                <a:latin typeface="Amasis MT Pro Medium" panose="02040604050005020304" pitchFamily="18" charset="0"/>
                <a:hlinkClick r:id="rId2">
                  <a:extLst>
                    <a:ext uri="{A12FA001-AC4F-418D-AE19-62706E023703}">
                      <ahyp:hlinkClr xmlns:ahyp="http://schemas.microsoft.com/office/drawing/2018/hyperlinkcolor" val="tx"/>
                    </a:ext>
                  </a:extLst>
                </a:hlinkClick>
              </a:rPr>
              <a:t>https://www.monogame.net</a:t>
            </a:r>
            <a:endParaRPr kumimoji="0" lang="en-US" altLang="en-US" sz="1600" b="0" i="0" u="none" strike="noStrike" cap="none" normalizeH="0" baseline="0" dirty="0">
              <a:ln>
                <a:noFill/>
              </a:ln>
              <a:solidFill>
                <a:schemeClr val="tx1"/>
              </a:solidFill>
              <a:effectLst/>
              <a:latin typeface="Amasis MT Pro Medium" panose="02040604050005020304" pitchFamily="18" charset="0"/>
            </a:endParaRPr>
          </a:p>
          <a:p>
            <a:pPr marL="0" marR="0" lvl="0" indent="0"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masis MT Pro Medium" panose="02040604050005020304" pitchFamily="18"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masis MT Pro Medium" panose="02040604050005020304" pitchFamily="18" charset="0"/>
              </a:rPr>
              <a:t>Visual Studio IDE:                </a:t>
            </a:r>
            <a:r>
              <a:rPr kumimoji="0" lang="en-US" altLang="en-US" sz="1600" b="0" i="0" u="none" strike="noStrike" cap="none" normalizeH="0" baseline="0" dirty="0">
                <a:ln>
                  <a:noFill/>
                </a:ln>
                <a:solidFill>
                  <a:schemeClr val="tx1"/>
                </a:solidFill>
                <a:effectLst/>
                <a:latin typeface="Amasis MT Pro Medium" panose="02040604050005020304" pitchFamily="18" charset="0"/>
                <a:hlinkClick r:id="rId3">
                  <a:extLst>
                    <a:ext uri="{A12FA001-AC4F-418D-AE19-62706E023703}">
                      <ahyp:hlinkClr xmlns:ahyp="http://schemas.microsoft.com/office/drawing/2018/hyperlinkcolor" val="tx"/>
                    </a:ext>
                  </a:extLst>
                </a:hlinkClick>
              </a:rPr>
              <a:t>https://visualstudio.microsoft.com</a:t>
            </a:r>
            <a:endParaRPr kumimoji="0" lang="en-US" altLang="en-US" sz="1600" b="0" i="0" u="none" strike="noStrike" cap="none" normalizeH="0" baseline="0" dirty="0">
              <a:ln>
                <a:noFill/>
              </a:ln>
              <a:solidFill>
                <a:schemeClr val="tx1"/>
              </a:solidFill>
              <a:effectLst/>
              <a:latin typeface="Amasis MT Pro Medium" panose="02040604050005020304" pitchFamily="18"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masis MT Pro Medium" panose="02040604050005020304" pitchFamily="18" charset="0"/>
              </a:rPr>
              <a:t> </a:t>
            </a:r>
          </a:p>
          <a:p>
            <a:pPr marL="0" marR="0" lvl="0" indent="0" defTabSz="914400" rtl="0" eaLnBrk="0" fontAlgn="base" latinLnBrk="0" hangingPunct="0">
              <a:lnSpc>
                <a:spcPct val="100000"/>
              </a:lnSpc>
              <a:spcBef>
                <a:spcPct val="0"/>
              </a:spcBef>
              <a:spcAft>
                <a:spcPct val="0"/>
              </a:spcAft>
              <a:buClrTx/>
              <a:buSzTx/>
              <a:buFontTx/>
              <a:buChar char="•"/>
              <a:tabLst/>
            </a:pPr>
            <a:r>
              <a:rPr lang="en-CA" sz="1600" dirty="0">
                <a:solidFill>
                  <a:schemeClr val="tx1"/>
                </a:solidFill>
                <a:latin typeface="Amasis MT Pro Medium" panose="02040604050005020304" pitchFamily="18" charset="0"/>
              </a:rPr>
              <a:t>Visual Paradigm:</a:t>
            </a:r>
            <a:r>
              <a:rPr lang="en-CA" sz="1600" dirty="0">
                <a:solidFill>
                  <a:schemeClr val="tx1"/>
                </a:solidFill>
                <a:latin typeface="Amasis MT Pro Medium" panose="02040604050005020304" pitchFamily="18" charset="0"/>
                <a:hlinkClick r:id="rId4">
                  <a:extLst>
                    <a:ext uri="{A12FA001-AC4F-418D-AE19-62706E023703}">
                      <ahyp:hlinkClr xmlns:ahyp="http://schemas.microsoft.com/office/drawing/2018/hyperlinkcolor" val="tx"/>
                    </a:ext>
                  </a:extLst>
                </a:hlinkClick>
              </a:rPr>
              <a:t> </a:t>
            </a:r>
            <a:r>
              <a:rPr lang="en-CA" sz="1600" dirty="0">
                <a:solidFill>
                  <a:schemeClr val="tx1"/>
                </a:solidFill>
                <a:latin typeface="Amasis MT Pro Medium" panose="02040604050005020304" pitchFamily="18" charset="0"/>
              </a:rPr>
              <a:t>                 </a:t>
            </a:r>
            <a:r>
              <a:rPr lang="en-CA" sz="1600" dirty="0">
                <a:solidFill>
                  <a:schemeClr val="tx1"/>
                </a:solidFill>
                <a:latin typeface="Amasis MT Pro Medium" panose="02040604050005020304" pitchFamily="18" charset="0"/>
                <a:hlinkClick r:id="rId4">
                  <a:extLst>
                    <a:ext uri="{A12FA001-AC4F-418D-AE19-62706E023703}">
                      <ahyp:hlinkClr xmlns:ahyp="http://schemas.microsoft.com/office/drawing/2018/hyperlinkcolor" val="tx"/>
                    </a:ext>
                  </a:extLst>
                </a:hlinkClick>
              </a:rPr>
              <a:t>https://www.visual-paradigm.com</a:t>
            </a:r>
            <a:endParaRPr lang="en-CA" sz="1600" dirty="0">
              <a:solidFill>
                <a:schemeClr val="tx1"/>
              </a:solidFill>
              <a:latin typeface="Amasis MT Pro Medium" panose="02040604050005020304" pitchFamily="18" charset="0"/>
            </a:endParaRPr>
          </a:p>
          <a:p>
            <a:pPr marL="0" marR="0" lvl="0" indent="0" defTabSz="914400" rtl="0" eaLnBrk="0" fontAlgn="base" latinLnBrk="0" hangingPunct="0">
              <a:lnSpc>
                <a:spcPct val="100000"/>
              </a:lnSpc>
              <a:spcBef>
                <a:spcPct val="0"/>
              </a:spcBef>
              <a:spcAft>
                <a:spcPct val="0"/>
              </a:spcAft>
              <a:buClrTx/>
              <a:buSzTx/>
              <a:buFontTx/>
              <a:buChar char="•"/>
              <a:tabLst/>
            </a:pPr>
            <a:endParaRPr lang="en-CA" sz="1600" dirty="0">
              <a:solidFill>
                <a:schemeClr val="tx1"/>
              </a:solidFill>
              <a:latin typeface="Amasis MT Pro Medium" panose="02040604050005020304" pitchFamily="18"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CA" altLang="en-US" sz="1600" b="0" i="0" u="none" strike="noStrike" cap="none" normalizeH="0" baseline="0" dirty="0" err="1">
                <a:ln>
                  <a:noFill/>
                </a:ln>
                <a:solidFill>
                  <a:schemeClr val="tx1"/>
                </a:solidFill>
                <a:effectLst/>
                <a:latin typeface="Amasis MT Pro Medium" panose="02040604050005020304" pitchFamily="18" charset="0"/>
              </a:rPr>
              <a:t>Freesound</a:t>
            </a:r>
            <a:r>
              <a:rPr kumimoji="0" lang="en-CA" altLang="en-US" sz="1600" b="0" i="0" u="none" strike="noStrike" cap="none" normalizeH="0" baseline="0" dirty="0">
                <a:ln>
                  <a:noFill/>
                </a:ln>
                <a:solidFill>
                  <a:schemeClr val="tx1"/>
                </a:solidFill>
                <a:effectLst/>
                <a:latin typeface="Amasis MT Pro Medium" panose="02040604050005020304" pitchFamily="18" charset="0"/>
              </a:rPr>
              <a:t>:                            </a:t>
            </a:r>
            <a:r>
              <a:rPr kumimoji="0" lang="en-CA" altLang="en-US" sz="1600" b="0" i="0" u="none" strike="noStrike" cap="none" normalizeH="0" baseline="0" dirty="0">
                <a:ln>
                  <a:noFill/>
                </a:ln>
                <a:solidFill>
                  <a:schemeClr val="tx1"/>
                </a:solidFill>
                <a:effectLst/>
                <a:latin typeface="Amasis MT Pro Medium" panose="02040604050005020304" pitchFamily="18" charset="0"/>
                <a:hlinkClick r:id="rId5"/>
              </a:rPr>
              <a:t>https://freesound.org/</a:t>
            </a:r>
            <a:endParaRPr kumimoji="0" lang="en-CA" altLang="en-US" sz="1600" b="0" i="0" u="none" strike="noStrike" cap="none" normalizeH="0" baseline="0" dirty="0">
              <a:ln>
                <a:noFill/>
              </a:ln>
              <a:solidFill>
                <a:schemeClr val="tx1"/>
              </a:solidFill>
              <a:effectLst/>
              <a:latin typeface="Amasis MT Pro Medium" panose="02040604050005020304" pitchFamily="18" charset="0"/>
            </a:endParaRPr>
          </a:p>
          <a:p>
            <a:pPr marL="0" marR="0" lvl="0" indent="0" defTabSz="914400" rtl="0" eaLnBrk="0" fontAlgn="base" latinLnBrk="0" hangingPunct="0">
              <a:lnSpc>
                <a:spcPct val="100000"/>
              </a:lnSpc>
              <a:spcBef>
                <a:spcPct val="0"/>
              </a:spcBef>
              <a:spcAft>
                <a:spcPct val="0"/>
              </a:spcAft>
              <a:buClrTx/>
              <a:buSzTx/>
              <a:buFontTx/>
              <a:buChar char="•"/>
              <a:tabLst/>
            </a:pPr>
            <a:endParaRPr kumimoji="0" lang="en-CA" altLang="en-US" sz="1600" b="0" i="0" u="none" strike="noStrike" cap="none" normalizeH="0" baseline="0" dirty="0">
              <a:ln>
                <a:noFill/>
              </a:ln>
              <a:solidFill>
                <a:schemeClr val="tx1"/>
              </a:solidFill>
              <a:effectLst/>
              <a:latin typeface="Amasis MT Pro Medium" panose="02040604050005020304" pitchFamily="18"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masis MT Pro Medium" panose="02040604050005020304" pitchFamily="18" charset="0"/>
              </a:rPr>
              <a:t> </a:t>
            </a:r>
            <a:r>
              <a:rPr kumimoji="0" lang="en-US" altLang="en-US" sz="1600" b="0" i="0" u="none" strike="noStrike" cap="none" normalizeH="0" baseline="0" dirty="0" err="1">
                <a:ln>
                  <a:noFill/>
                </a:ln>
                <a:solidFill>
                  <a:schemeClr val="tx1"/>
                </a:solidFill>
                <a:effectLst/>
                <a:latin typeface="Amasis MT Pro Medium" panose="02040604050005020304" pitchFamily="18" charset="0"/>
              </a:rPr>
              <a:t>Vecteezy</a:t>
            </a:r>
            <a:r>
              <a:rPr kumimoji="0" lang="en-US" altLang="en-US" sz="1600" b="0" i="0" u="none" strike="noStrike" cap="none" normalizeH="0" baseline="0" dirty="0">
                <a:ln>
                  <a:noFill/>
                </a:ln>
                <a:solidFill>
                  <a:schemeClr val="tx1"/>
                </a:solidFill>
                <a:effectLst/>
                <a:latin typeface="Amasis MT Pro Medium" panose="02040604050005020304" pitchFamily="18" charset="0"/>
              </a:rPr>
              <a:t>:                             </a:t>
            </a:r>
            <a:r>
              <a:rPr kumimoji="0" lang="en-US" altLang="en-US" sz="1600" b="0" i="0" u="none" strike="noStrike" cap="none" normalizeH="0" baseline="0" dirty="0">
                <a:ln>
                  <a:noFill/>
                </a:ln>
                <a:solidFill>
                  <a:schemeClr val="tx1"/>
                </a:solidFill>
                <a:effectLst/>
                <a:latin typeface="Amasis MT Pro Medium" panose="02040604050005020304" pitchFamily="18" charset="0"/>
                <a:hlinkClick r:id="rId6"/>
              </a:rPr>
              <a:t>https://www.vecteezy.com/</a:t>
            </a:r>
            <a:endParaRPr kumimoji="0" lang="en-US" altLang="en-US" sz="1600" b="0" i="0" u="none" strike="noStrike" cap="none" normalizeH="0" baseline="0" dirty="0">
              <a:ln>
                <a:noFill/>
              </a:ln>
              <a:solidFill>
                <a:schemeClr val="tx1"/>
              </a:solidFill>
              <a:effectLst/>
              <a:latin typeface="Amasis MT Pro Medium" panose="02040604050005020304" pitchFamily="18" charset="0"/>
            </a:endParaRPr>
          </a:p>
          <a:p>
            <a:pPr marL="0" marR="0" lvl="0" indent="0"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masis MT Pro Medium" panose="02040604050005020304" pitchFamily="18" charset="0"/>
            </a:endParaRPr>
          </a:p>
        </p:txBody>
      </p:sp>
    </p:spTree>
    <p:extLst>
      <p:ext uri="{BB962C8B-B14F-4D97-AF65-F5344CB8AC3E}">
        <p14:creationId xmlns:p14="http://schemas.microsoft.com/office/powerpoint/2010/main" val="3358336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14"/>
        <p:cNvGrpSpPr/>
        <p:nvPr/>
      </p:nvGrpSpPr>
      <p:grpSpPr>
        <a:xfrm>
          <a:off x="0" y="0"/>
          <a:ext cx="0" cy="0"/>
          <a:chOff x="0" y="0"/>
          <a:chExt cx="0" cy="0"/>
        </a:xfrm>
      </p:grpSpPr>
      <p:sp>
        <p:nvSpPr>
          <p:cNvPr id="2318" name="Google Shape;2318;p48"/>
          <p:cNvSpPr txBox="1">
            <a:spLocks noGrp="1"/>
          </p:cNvSpPr>
          <p:nvPr>
            <p:ph type="title"/>
          </p:nvPr>
        </p:nvSpPr>
        <p:spPr>
          <a:xfrm>
            <a:off x="3604126" y="186628"/>
            <a:ext cx="193574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Appendix</a:t>
            </a:r>
            <a:endParaRPr dirty="0"/>
          </a:p>
        </p:txBody>
      </p:sp>
      <p:sp>
        <p:nvSpPr>
          <p:cNvPr id="2319" name="Google Shape;2319;p48"/>
          <p:cNvSpPr txBox="1"/>
          <p:nvPr/>
        </p:nvSpPr>
        <p:spPr>
          <a:xfrm flipH="1">
            <a:off x="1424964" y="2668749"/>
            <a:ext cx="2143200" cy="5718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endParaRPr dirty="0">
              <a:solidFill>
                <a:schemeClr val="dk1"/>
              </a:solidFill>
              <a:latin typeface="Fira Sans"/>
              <a:ea typeface="Fira Sans"/>
              <a:cs typeface="Fira Sans"/>
              <a:sym typeface="Fira Sans"/>
            </a:endParaRPr>
          </a:p>
        </p:txBody>
      </p:sp>
      <p:sp>
        <p:nvSpPr>
          <p:cNvPr id="2377" name="Google Shape;2377;p48"/>
          <p:cNvSpPr/>
          <p:nvPr/>
        </p:nvSpPr>
        <p:spPr>
          <a:xfrm rot="-899963" flipH="1">
            <a:off x="1351280" y="2087918"/>
            <a:ext cx="267025" cy="274927"/>
          </a:xfrm>
          <a:custGeom>
            <a:avLst/>
            <a:gdLst/>
            <a:ahLst/>
            <a:cxnLst/>
            <a:rect l="l" t="t" r="r" b="b"/>
            <a:pathLst>
              <a:path w="203" h="209" extrusionOk="0">
                <a:moveTo>
                  <a:pt x="195" y="177"/>
                </a:moveTo>
                <a:lnTo>
                  <a:pt x="124" y="159"/>
                </a:lnTo>
                <a:lnTo>
                  <a:pt x="70" y="209"/>
                </a:lnTo>
                <a:lnTo>
                  <a:pt x="64" y="136"/>
                </a:lnTo>
                <a:lnTo>
                  <a:pt x="0" y="100"/>
                </a:lnTo>
                <a:lnTo>
                  <a:pt x="68" y="72"/>
                </a:lnTo>
                <a:lnTo>
                  <a:pt x="82" y="0"/>
                </a:lnTo>
                <a:lnTo>
                  <a:pt x="130" y="55"/>
                </a:lnTo>
                <a:lnTo>
                  <a:pt x="203" y="47"/>
                </a:lnTo>
                <a:lnTo>
                  <a:pt x="165" y="111"/>
                </a:lnTo>
                <a:lnTo>
                  <a:pt x="195" y="177"/>
                </a:ln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8" name="Google Shape;2378;p48"/>
          <p:cNvSpPr/>
          <p:nvPr/>
        </p:nvSpPr>
        <p:spPr>
          <a:xfrm rot="-899963" flipH="1">
            <a:off x="2900955" y="2523394"/>
            <a:ext cx="267025" cy="274927"/>
          </a:xfrm>
          <a:custGeom>
            <a:avLst/>
            <a:gdLst/>
            <a:ahLst/>
            <a:cxnLst/>
            <a:rect l="l" t="t" r="r" b="b"/>
            <a:pathLst>
              <a:path w="203" h="209" extrusionOk="0">
                <a:moveTo>
                  <a:pt x="195" y="177"/>
                </a:moveTo>
                <a:lnTo>
                  <a:pt x="124" y="159"/>
                </a:lnTo>
                <a:lnTo>
                  <a:pt x="70" y="209"/>
                </a:lnTo>
                <a:lnTo>
                  <a:pt x="64" y="136"/>
                </a:lnTo>
                <a:lnTo>
                  <a:pt x="0" y="100"/>
                </a:lnTo>
                <a:lnTo>
                  <a:pt x="68" y="72"/>
                </a:lnTo>
                <a:lnTo>
                  <a:pt x="82" y="0"/>
                </a:lnTo>
                <a:lnTo>
                  <a:pt x="130" y="55"/>
                </a:lnTo>
                <a:lnTo>
                  <a:pt x="203" y="47"/>
                </a:lnTo>
                <a:lnTo>
                  <a:pt x="165" y="111"/>
                </a:lnTo>
                <a:lnTo>
                  <a:pt x="195" y="177"/>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9" name="Google Shape;2379;p48"/>
          <p:cNvSpPr/>
          <p:nvPr/>
        </p:nvSpPr>
        <p:spPr>
          <a:xfrm rot="-899963" flipH="1">
            <a:off x="1823880" y="3136076"/>
            <a:ext cx="267025" cy="274927"/>
          </a:xfrm>
          <a:custGeom>
            <a:avLst/>
            <a:gdLst/>
            <a:ahLst/>
            <a:cxnLst/>
            <a:rect l="l" t="t" r="r" b="b"/>
            <a:pathLst>
              <a:path w="203" h="209" extrusionOk="0">
                <a:moveTo>
                  <a:pt x="195" y="177"/>
                </a:moveTo>
                <a:lnTo>
                  <a:pt x="124" y="159"/>
                </a:lnTo>
                <a:lnTo>
                  <a:pt x="70" y="209"/>
                </a:lnTo>
                <a:lnTo>
                  <a:pt x="64" y="136"/>
                </a:lnTo>
                <a:lnTo>
                  <a:pt x="0" y="100"/>
                </a:lnTo>
                <a:lnTo>
                  <a:pt x="68" y="72"/>
                </a:lnTo>
                <a:lnTo>
                  <a:pt x="82" y="0"/>
                </a:lnTo>
                <a:lnTo>
                  <a:pt x="130" y="55"/>
                </a:lnTo>
                <a:lnTo>
                  <a:pt x="203" y="47"/>
                </a:lnTo>
                <a:lnTo>
                  <a:pt x="165" y="111"/>
                </a:lnTo>
                <a:lnTo>
                  <a:pt x="195" y="177"/>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0" name="Google Shape;2380;p48"/>
          <p:cNvSpPr/>
          <p:nvPr/>
        </p:nvSpPr>
        <p:spPr>
          <a:xfrm rot="-899963" flipH="1">
            <a:off x="3219630" y="2989118"/>
            <a:ext cx="267025" cy="274927"/>
          </a:xfrm>
          <a:custGeom>
            <a:avLst/>
            <a:gdLst/>
            <a:ahLst/>
            <a:cxnLst/>
            <a:rect l="l" t="t" r="r" b="b"/>
            <a:pathLst>
              <a:path w="203" h="209" extrusionOk="0">
                <a:moveTo>
                  <a:pt x="195" y="177"/>
                </a:moveTo>
                <a:lnTo>
                  <a:pt x="124" y="159"/>
                </a:lnTo>
                <a:lnTo>
                  <a:pt x="70" y="209"/>
                </a:lnTo>
                <a:lnTo>
                  <a:pt x="64" y="136"/>
                </a:lnTo>
                <a:lnTo>
                  <a:pt x="0" y="100"/>
                </a:lnTo>
                <a:lnTo>
                  <a:pt x="68" y="72"/>
                </a:lnTo>
                <a:lnTo>
                  <a:pt x="82" y="0"/>
                </a:lnTo>
                <a:lnTo>
                  <a:pt x="130" y="55"/>
                </a:lnTo>
                <a:lnTo>
                  <a:pt x="203" y="47"/>
                </a:lnTo>
                <a:lnTo>
                  <a:pt x="165" y="111"/>
                </a:lnTo>
                <a:lnTo>
                  <a:pt x="195" y="177"/>
                </a:lnTo>
                <a:close/>
              </a:path>
            </a:pathLst>
          </a:custGeom>
          <a:solidFill>
            <a:schemeClr val="accent4"/>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1" name="Google Shape;2381;p48"/>
          <p:cNvSpPr/>
          <p:nvPr/>
        </p:nvSpPr>
        <p:spPr>
          <a:xfrm rot="-899963" flipH="1">
            <a:off x="4098880" y="1971101"/>
            <a:ext cx="267025" cy="274927"/>
          </a:xfrm>
          <a:custGeom>
            <a:avLst/>
            <a:gdLst/>
            <a:ahLst/>
            <a:cxnLst/>
            <a:rect l="l" t="t" r="r" b="b"/>
            <a:pathLst>
              <a:path w="203" h="209" extrusionOk="0">
                <a:moveTo>
                  <a:pt x="195" y="177"/>
                </a:moveTo>
                <a:lnTo>
                  <a:pt x="124" y="159"/>
                </a:lnTo>
                <a:lnTo>
                  <a:pt x="70" y="209"/>
                </a:lnTo>
                <a:lnTo>
                  <a:pt x="64" y="136"/>
                </a:lnTo>
                <a:lnTo>
                  <a:pt x="0" y="100"/>
                </a:lnTo>
                <a:lnTo>
                  <a:pt x="68" y="72"/>
                </a:lnTo>
                <a:lnTo>
                  <a:pt x="82" y="0"/>
                </a:lnTo>
                <a:lnTo>
                  <a:pt x="130" y="55"/>
                </a:lnTo>
                <a:lnTo>
                  <a:pt x="203" y="47"/>
                </a:lnTo>
                <a:lnTo>
                  <a:pt x="165" y="111"/>
                </a:lnTo>
                <a:lnTo>
                  <a:pt x="195" y="177"/>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2" name="Google Shape;2382;p48"/>
          <p:cNvSpPr/>
          <p:nvPr/>
        </p:nvSpPr>
        <p:spPr>
          <a:xfrm rot="-899963" flipH="1">
            <a:off x="4857255" y="3446594"/>
            <a:ext cx="267025" cy="274927"/>
          </a:xfrm>
          <a:custGeom>
            <a:avLst/>
            <a:gdLst/>
            <a:ahLst/>
            <a:cxnLst/>
            <a:rect l="l" t="t" r="r" b="b"/>
            <a:pathLst>
              <a:path w="203" h="209" extrusionOk="0">
                <a:moveTo>
                  <a:pt x="195" y="177"/>
                </a:moveTo>
                <a:lnTo>
                  <a:pt x="124" y="159"/>
                </a:lnTo>
                <a:lnTo>
                  <a:pt x="70" y="209"/>
                </a:lnTo>
                <a:lnTo>
                  <a:pt x="64" y="136"/>
                </a:lnTo>
                <a:lnTo>
                  <a:pt x="0" y="100"/>
                </a:lnTo>
                <a:lnTo>
                  <a:pt x="68" y="72"/>
                </a:lnTo>
                <a:lnTo>
                  <a:pt x="82" y="0"/>
                </a:lnTo>
                <a:lnTo>
                  <a:pt x="130" y="55"/>
                </a:lnTo>
                <a:lnTo>
                  <a:pt x="203" y="47"/>
                </a:lnTo>
                <a:lnTo>
                  <a:pt x="165" y="111"/>
                </a:lnTo>
                <a:lnTo>
                  <a:pt x="195" y="177"/>
                </a:ln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 name="Google Shape;2603;p55">
            <a:extLst>
              <a:ext uri="{FF2B5EF4-FFF2-40B4-BE49-F238E27FC236}">
                <a16:creationId xmlns:a16="http://schemas.microsoft.com/office/drawing/2014/main" id="{227104F8-7BF6-A3C9-BE37-1EB4B2296B19}"/>
              </a:ext>
            </a:extLst>
          </p:cNvPr>
          <p:cNvGrpSpPr/>
          <p:nvPr/>
        </p:nvGrpSpPr>
        <p:grpSpPr>
          <a:xfrm>
            <a:off x="7505470" y="14726"/>
            <a:ext cx="1403811" cy="932497"/>
            <a:chOff x="6848375" y="3641822"/>
            <a:chExt cx="2215239" cy="1420528"/>
          </a:xfrm>
        </p:grpSpPr>
        <p:sp>
          <p:nvSpPr>
            <p:cNvPr id="4" name="Google Shape;2604;p55">
              <a:extLst>
                <a:ext uri="{FF2B5EF4-FFF2-40B4-BE49-F238E27FC236}">
                  <a16:creationId xmlns:a16="http://schemas.microsoft.com/office/drawing/2014/main" id="{C9C14775-C5CB-D947-A992-DF616410724B}"/>
                </a:ext>
              </a:extLst>
            </p:cNvPr>
            <p:cNvSpPr/>
            <p:nvPr/>
          </p:nvSpPr>
          <p:spPr>
            <a:xfrm>
              <a:off x="6848375" y="4868850"/>
              <a:ext cx="2215200" cy="193500"/>
            </a:xfrm>
            <a:prstGeom prst="ellipse">
              <a:avLst/>
            </a:prstGeom>
            <a:solidFill>
              <a:srgbClr val="403952">
                <a:alpha val="18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 name="Google Shape;2605;p55">
              <a:extLst>
                <a:ext uri="{FF2B5EF4-FFF2-40B4-BE49-F238E27FC236}">
                  <a16:creationId xmlns:a16="http://schemas.microsoft.com/office/drawing/2014/main" id="{0741C904-51C9-74DD-AC9A-915405E27DC1}"/>
                </a:ext>
              </a:extLst>
            </p:cNvPr>
            <p:cNvGrpSpPr/>
            <p:nvPr/>
          </p:nvGrpSpPr>
          <p:grpSpPr>
            <a:xfrm flipH="1">
              <a:off x="7763296" y="3641822"/>
              <a:ext cx="1300318" cy="1297304"/>
              <a:chOff x="4566808" y="1889197"/>
              <a:chExt cx="1300318" cy="1297304"/>
            </a:xfrm>
          </p:grpSpPr>
          <p:sp>
            <p:nvSpPr>
              <p:cNvPr id="28" name="Google Shape;2606;p55">
                <a:extLst>
                  <a:ext uri="{FF2B5EF4-FFF2-40B4-BE49-F238E27FC236}">
                    <a16:creationId xmlns:a16="http://schemas.microsoft.com/office/drawing/2014/main" id="{8899A990-801A-2E06-FAA5-C09C40CCC806}"/>
                  </a:ext>
                </a:extLst>
              </p:cNvPr>
              <p:cNvSpPr/>
              <p:nvPr/>
            </p:nvSpPr>
            <p:spPr>
              <a:xfrm>
                <a:off x="4570821" y="1893210"/>
                <a:ext cx="1293293" cy="1291287"/>
              </a:xfrm>
              <a:custGeom>
                <a:avLst/>
                <a:gdLst/>
                <a:ahLst/>
                <a:cxnLst/>
                <a:rect l="l" t="t" r="r" b="b"/>
                <a:pathLst>
                  <a:path w="951" h="951" extrusionOk="0">
                    <a:moveTo>
                      <a:pt x="951" y="471"/>
                    </a:moveTo>
                    <a:cubicBezTo>
                      <a:pt x="948" y="210"/>
                      <a:pt x="736" y="0"/>
                      <a:pt x="475" y="0"/>
                    </a:cubicBezTo>
                    <a:cubicBezTo>
                      <a:pt x="454" y="0"/>
                      <a:pt x="433" y="1"/>
                      <a:pt x="413" y="4"/>
                    </a:cubicBezTo>
                    <a:cubicBezTo>
                      <a:pt x="180" y="34"/>
                      <a:pt x="0" y="234"/>
                      <a:pt x="0" y="475"/>
                    </a:cubicBezTo>
                    <a:cubicBezTo>
                      <a:pt x="0" y="738"/>
                      <a:pt x="213" y="951"/>
                      <a:pt x="475" y="951"/>
                    </a:cubicBezTo>
                    <a:cubicBezTo>
                      <a:pt x="738" y="951"/>
                      <a:pt x="951" y="738"/>
                      <a:pt x="951" y="475"/>
                    </a:cubicBezTo>
                    <a:cubicBezTo>
                      <a:pt x="951" y="474"/>
                      <a:pt x="951" y="472"/>
                      <a:pt x="951" y="471"/>
                    </a:cubicBezTo>
                    <a:close/>
                    <a:moveTo>
                      <a:pt x="777" y="455"/>
                    </a:moveTo>
                    <a:cubicBezTo>
                      <a:pt x="771" y="460"/>
                      <a:pt x="764" y="463"/>
                      <a:pt x="755" y="463"/>
                    </a:cubicBezTo>
                    <a:cubicBezTo>
                      <a:pt x="739" y="463"/>
                      <a:pt x="718" y="453"/>
                      <a:pt x="701" y="434"/>
                    </a:cubicBezTo>
                    <a:cubicBezTo>
                      <a:pt x="685" y="416"/>
                      <a:pt x="677" y="395"/>
                      <a:pt x="678" y="377"/>
                    </a:cubicBezTo>
                    <a:cubicBezTo>
                      <a:pt x="678" y="368"/>
                      <a:pt x="681" y="360"/>
                      <a:pt x="687" y="354"/>
                    </a:cubicBezTo>
                    <a:cubicBezTo>
                      <a:pt x="704" y="338"/>
                      <a:pt x="738" y="347"/>
                      <a:pt x="763" y="375"/>
                    </a:cubicBezTo>
                    <a:cubicBezTo>
                      <a:pt x="787" y="403"/>
                      <a:pt x="794" y="438"/>
                      <a:pt x="777" y="455"/>
                    </a:cubicBezTo>
                    <a:close/>
                    <a:moveTo>
                      <a:pt x="660" y="181"/>
                    </a:moveTo>
                    <a:cubicBezTo>
                      <a:pt x="674" y="165"/>
                      <a:pt x="706" y="168"/>
                      <a:pt x="732" y="190"/>
                    </a:cubicBezTo>
                    <a:cubicBezTo>
                      <a:pt x="757" y="211"/>
                      <a:pt x="766" y="242"/>
                      <a:pt x="752" y="259"/>
                    </a:cubicBezTo>
                    <a:cubicBezTo>
                      <a:pt x="748" y="264"/>
                      <a:pt x="742" y="267"/>
                      <a:pt x="735" y="268"/>
                    </a:cubicBezTo>
                    <a:cubicBezTo>
                      <a:pt x="720" y="271"/>
                      <a:pt x="699" y="265"/>
                      <a:pt x="681" y="250"/>
                    </a:cubicBezTo>
                    <a:cubicBezTo>
                      <a:pt x="663" y="235"/>
                      <a:pt x="653" y="216"/>
                      <a:pt x="654" y="200"/>
                    </a:cubicBezTo>
                    <a:cubicBezTo>
                      <a:pt x="654" y="193"/>
                      <a:pt x="656" y="186"/>
                      <a:pt x="660" y="181"/>
                    </a:cubicBezTo>
                    <a:close/>
                    <a:moveTo>
                      <a:pt x="447" y="179"/>
                    </a:moveTo>
                    <a:cubicBezTo>
                      <a:pt x="460" y="159"/>
                      <a:pt x="497" y="159"/>
                      <a:pt x="528" y="179"/>
                    </a:cubicBezTo>
                    <a:cubicBezTo>
                      <a:pt x="560" y="198"/>
                      <a:pt x="575" y="230"/>
                      <a:pt x="562" y="249"/>
                    </a:cubicBezTo>
                    <a:cubicBezTo>
                      <a:pt x="557" y="256"/>
                      <a:pt x="550" y="261"/>
                      <a:pt x="541" y="263"/>
                    </a:cubicBezTo>
                    <a:cubicBezTo>
                      <a:pt x="524" y="267"/>
                      <a:pt x="501" y="262"/>
                      <a:pt x="481" y="249"/>
                    </a:cubicBezTo>
                    <a:cubicBezTo>
                      <a:pt x="460" y="236"/>
                      <a:pt x="446" y="218"/>
                      <a:pt x="443" y="201"/>
                    </a:cubicBezTo>
                    <a:cubicBezTo>
                      <a:pt x="442" y="193"/>
                      <a:pt x="443" y="185"/>
                      <a:pt x="447" y="17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607;p55">
                <a:extLst>
                  <a:ext uri="{FF2B5EF4-FFF2-40B4-BE49-F238E27FC236}">
                    <a16:creationId xmlns:a16="http://schemas.microsoft.com/office/drawing/2014/main" id="{803B39F9-BD4C-A924-26D9-61F48F83752D}"/>
                  </a:ext>
                </a:extLst>
              </p:cNvPr>
              <p:cNvSpPr/>
              <p:nvPr/>
            </p:nvSpPr>
            <p:spPr>
              <a:xfrm>
                <a:off x="5492883" y="2351732"/>
                <a:ext cx="157523" cy="169563"/>
              </a:xfrm>
              <a:custGeom>
                <a:avLst/>
                <a:gdLst/>
                <a:ahLst/>
                <a:cxnLst/>
                <a:rect l="l" t="t" r="r" b="b"/>
                <a:pathLst>
                  <a:path w="116" h="125" extrusionOk="0">
                    <a:moveTo>
                      <a:pt x="85" y="37"/>
                    </a:moveTo>
                    <a:cubicBezTo>
                      <a:pt x="109" y="65"/>
                      <a:pt x="116" y="100"/>
                      <a:pt x="99" y="117"/>
                    </a:cubicBezTo>
                    <a:cubicBezTo>
                      <a:pt x="93" y="122"/>
                      <a:pt x="86" y="125"/>
                      <a:pt x="77" y="125"/>
                    </a:cubicBezTo>
                    <a:cubicBezTo>
                      <a:pt x="86" y="108"/>
                      <a:pt x="77" y="82"/>
                      <a:pt x="56" y="61"/>
                    </a:cubicBezTo>
                    <a:cubicBezTo>
                      <a:pt x="38" y="44"/>
                      <a:pt x="16" y="36"/>
                      <a:pt x="0" y="39"/>
                    </a:cubicBezTo>
                    <a:cubicBezTo>
                      <a:pt x="0" y="30"/>
                      <a:pt x="3" y="22"/>
                      <a:pt x="9" y="16"/>
                    </a:cubicBezTo>
                    <a:cubicBezTo>
                      <a:pt x="26" y="0"/>
                      <a:pt x="60" y="9"/>
                      <a:pt x="85" y="37"/>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2608;p55">
                <a:extLst>
                  <a:ext uri="{FF2B5EF4-FFF2-40B4-BE49-F238E27FC236}">
                    <a16:creationId xmlns:a16="http://schemas.microsoft.com/office/drawing/2014/main" id="{F30B6234-DDF6-ED95-7C35-9664C75EC051}"/>
                  </a:ext>
                </a:extLst>
              </p:cNvPr>
              <p:cNvSpPr/>
              <p:nvPr/>
            </p:nvSpPr>
            <p:spPr>
              <a:xfrm>
                <a:off x="5490876" y="2400895"/>
                <a:ext cx="118393" cy="120399"/>
              </a:xfrm>
              <a:custGeom>
                <a:avLst/>
                <a:gdLst/>
                <a:ahLst/>
                <a:cxnLst/>
                <a:rect l="l" t="t" r="r" b="b"/>
                <a:pathLst>
                  <a:path w="87" h="89" extrusionOk="0">
                    <a:moveTo>
                      <a:pt x="57" y="25"/>
                    </a:moveTo>
                    <a:cubicBezTo>
                      <a:pt x="78" y="46"/>
                      <a:pt x="87" y="72"/>
                      <a:pt x="78" y="89"/>
                    </a:cubicBezTo>
                    <a:cubicBezTo>
                      <a:pt x="62" y="89"/>
                      <a:pt x="41" y="79"/>
                      <a:pt x="24" y="60"/>
                    </a:cubicBezTo>
                    <a:cubicBezTo>
                      <a:pt x="8" y="42"/>
                      <a:pt x="0" y="21"/>
                      <a:pt x="1" y="3"/>
                    </a:cubicBezTo>
                    <a:cubicBezTo>
                      <a:pt x="17" y="0"/>
                      <a:pt x="39" y="8"/>
                      <a:pt x="57" y="25"/>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2609;p55">
                <a:extLst>
                  <a:ext uri="{FF2B5EF4-FFF2-40B4-BE49-F238E27FC236}">
                    <a16:creationId xmlns:a16="http://schemas.microsoft.com/office/drawing/2014/main" id="{1147FDB6-028A-A18B-F1C7-282D6B0A7D40}"/>
                  </a:ext>
                </a:extLst>
              </p:cNvPr>
              <p:cNvSpPr/>
              <p:nvPr/>
            </p:nvSpPr>
            <p:spPr>
              <a:xfrm>
                <a:off x="5458770" y="2155079"/>
                <a:ext cx="116387" cy="106353"/>
              </a:xfrm>
              <a:custGeom>
                <a:avLst/>
                <a:gdLst/>
                <a:ahLst/>
                <a:cxnLst/>
                <a:rect l="l" t="t" r="r" b="b"/>
                <a:pathLst>
                  <a:path w="86" h="78" extrusionOk="0">
                    <a:moveTo>
                      <a:pt x="58" y="22"/>
                    </a:moveTo>
                    <a:cubicBezTo>
                      <a:pt x="77" y="38"/>
                      <a:pt x="86" y="59"/>
                      <a:pt x="82" y="75"/>
                    </a:cubicBezTo>
                    <a:cubicBezTo>
                      <a:pt x="67" y="78"/>
                      <a:pt x="46" y="72"/>
                      <a:pt x="28" y="57"/>
                    </a:cubicBezTo>
                    <a:cubicBezTo>
                      <a:pt x="10" y="42"/>
                      <a:pt x="0" y="23"/>
                      <a:pt x="1" y="7"/>
                    </a:cubicBezTo>
                    <a:cubicBezTo>
                      <a:pt x="16" y="0"/>
                      <a:pt x="39" y="6"/>
                      <a:pt x="58" y="22"/>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2610;p55">
                <a:extLst>
                  <a:ext uri="{FF2B5EF4-FFF2-40B4-BE49-F238E27FC236}">
                    <a16:creationId xmlns:a16="http://schemas.microsoft.com/office/drawing/2014/main" id="{4D38868C-1945-F2F6-5836-DD161360483E}"/>
                  </a:ext>
                </a:extLst>
              </p:cNvPr>
              <p:cNvSpPr/>
              <p:nvPr/>
            </p:nvSpPr>
            <p:spPr>
              <a:xfrm>
                <a:off x="5459773" y="2116953"/>
                <a:ext cx="152506" cy="140466"/>
              </a:xfrm>
              <a:custGeom>
                <a:avLst/>
                <a:gdLst/>
                <a:ahLst/>
                <a:cxnLst/>
                <a:rect l="l" t="t" r="r" b="b"/>
                <a:pathLst>
                  <a:path w="112" h="103" extrusionOk="0">
                    <a:moveTo>
                      <a:pt x="78" y="25"/>
                    </a:moveTo>
                    <a:cubicBezTo>
                      <a:pt x="103" y="46"/>
                      <a:pt x="112" y="77"/>
                      <a:pt x="98" y="94"/>
                    </a:cubicBezTo>
                    <a:cubicBezTo>
                      <a:pt x="94" y="99"/>
                      <a:pt x="88" y="102"/>
                      <a:pt x="81" y="103"/>
                    </a:cubicBezTo>
                    <a:cubicBezTo>
                      <a:pt x="85" y="87"/>
                      <a:pt x="76" y="66"/>
                      <a:pt x="57" y="50"/>
                    </a:cubicBezTo>
                    <a:cubicBezTo>
                      <a:pt x="38" y="34"/>
                      <a:pt x="15" y="28"/>
                      <a:pt x="0" y="35"/>
                    </a:cubicBezTo>
                    <a:cubicBezTo>
                      <a:pt x="0" y="28"/>
                      <a:pt x="2" y="21"/>
                      <a:pt x="6" y="16"/>
                    </a:cubicBezTo>
                    <a:cubicBezTo>
                      <a:pt x="20" y="0"/>
                      <a:pt x="52" y="3"/>
                      <a:pt x="78" y="25"/>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2611;p55">
                <a:extLst>
                  <a:ext uri="{FF2B5EF4-FFF2-40B4-BE49-F238E27FC236}">
                    <a16:creationId xmlns:a16="http://schemas.microsoft.com/office/drawing/2014/main" id="{D287FC33-A70E-5988-9E20-95F3D4FF73C7}"/>
                  </a:ext>
                </a:extLst>
              </p:cNvPr>
              <p:cNvSpPr/>
              <p:nvPr/>
            </p:nvSpPr>
            <p:spPr>
              <a:xfrm>
                <a:off x="5171817" y="2108926"/>
                <a:ext cx="180599" cy="141470"/>
              </a:xfrm>
              <a:custGeom>
                <a:avLst/>
                <a:gdLst/>
                <a:ahLst/>
                <a:cxnLst/>
                <a:rect l="l" t="t" r="r" b="b"/>
                <a:pathLst>
                  <a:path w="133" h="104" extrusionOk="0">
                    <a:moveTo>
                      <a:pt x="86" y="20"/>
                    </a:moveTo>
                    <a:cubicBezTo>
                      <a:pt x="118" y="39"/>
                      <a:pt x="133" y="71"/>
                      <a:pt x="120" y="90"/>
                    </a:cubicBezTo>
                    <a:cubicBezTo>
                      <a:pt x="115" y="97"/>
                      <a:pt x="108" y="102"/>
                      <a:pt x="99" y="104"/>
                    </a:cubicBezTo>
                    <a:cubicBezTo>
                      <a:pt x="100" y="87"/>
                      <a:pt x="88" y="67"/>
                      <a:pt x="67" y="52"/>
                    </a:cubicBezTo>
                    <a:cubicBezTo>
                      <a:pt x="44" y="35"/>
                      <a:pt x="16" y="31"/>
                      <a:pt x="1" y="42"/>
                    </a:cubicBezTo>
                    <a:cubicBezTo>
                      <a:pt x="0" y="34"/>
                      <a:pt x="1" y="26"/>
                      <a:pt x="5" y="20"/>
                    </a:cubicBezTo>
                    <a:cubicBezTo>
                      <a:pt x="18" y="0"/>
                      <a:pt x="55" y="0"/>
                      <a:pt x="86" y="2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2612;p55">
                <a:extLst>
                  <a:ext uri="{FF2B5EF4-FFF2-40B4-BE49-F238E27FC236}">
                    <a16:creationId xmlns:a16="http://schemas.microsoft.com/office/drawing/2014/main" id="{06E9A58B-F3AC-6AE5-57C7-816CE20699BE}"/>
                  </a:ext>
                </a:extLst>
              </p:cNvPr>
              <p:cNvSpPr/>
              <p:nvPr/>
            </p:nvSpPr>
            <p:spPr>
              <a:xfrm>
                <a:off x="5172820" y="2151066"/>
                <a:ext cx="134446" cy="104346"/>
              </a:xfrm>
              <a:custGeom>
                <a:avLst/>
                <a:gdLst/>
                <a:ahLst/>
                <a:cxnLst/>
                <a:rect l="l" t="t" r="r" b="b"/>
                <a:pathLst>
                  <a:path w="99" h="77" extrusionOk="0">
                    <a:moveTo>
                      <a:pt x="66" y="21"/>
                    </a:moveTo>
                    <a:cubicBezTo>
                      <a:pt x="87" y="36"/>
                      <a:pt x="99" y="56"/>
                      <a:pt x="98" y="73"/>
                    </a:cubicBezTo>
                    <a:cubicBezTo>
                      <a:pt x="81" y="77"/>
                      <a:pt x="58" y="72"/>
                      <a:pt x="38" y="59"/>
                    </a:cubicBezTo>
                    <a:cubicBezTo>
                      <a:pt x="17" y="46"/>
                      <a:pt x="3" y="28"/>
                      <a:pt x="0" y="11"/>
                    </a:cubicBezTo>
                    <a:cubicBezTo>
                      <a:pt x="15" y="0"/>
                      <a:pt x="43" y="4"/>
                      <a:pt x="66" y="2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2613;p55">
                <a:extLst>
                  <a:ext uri="{FF2B5EF4-FFF2-40B4-BE49-F238E27FC236}">
                    <a16:creationId xmlns:a16="http://schemas.microsoft.com/office/drawing/2014/main" id="{14BC0F2A-820D-E5BF-2741-7DCEA9A4A6AF}"/>
                  </a:ext>
                </a:extLst>
              </p:cNvPr>
              <p:cNvSpPr/>
              <p:nvPr/>
            </p:nvSpPr>
            <p:spPr>
              <a:xfrm>
                <a:off x="4570821" y="1898227"/>
                <a:ext cx="1293293" cy="1286267"/>
              </a:xfrm>
              <a:custGeom>
                <a:avLst/>
                <a:gdLst/>
                <a:ahLst/>
                <a:cxnLst/>
                <a:rect l="l" t="t" r="r" b="b"/>
                <a:pathLst>
                  <a:path w="951" h="947" extrusionOk="0">
                    <a:moveTo>
                      <a:pt x="951" y="471"/>
                    </a:moveTo>
                    <a:cubicBezTo>
                      <a:pt x="951" y="734"/>
                      <a:pt x="738" y="947"/>
                      <a:pt x="475" y="947"/>
                    </a:cubicBezTo>
                    <a:cubicBezTo>
                      <a:pt x="213" y="947"/>
                      <a:pt x="0" y="734"/>
                      <a:pt x="0" y="471"/>
                    </a:cubicBezTo>
                    <a:cubicBezTo>
                      <a:pt x="0" y="230"/>
                      <a:pt x="180" y="30"/>
                      <a:pt x="413" y="0"/>
                    </a:cubicBezTo>
                    <a:cubicBezTo>
                      <a:pt x="225" y="53"/>
                      <a:pt x="93" y="232"/>
                      <a:pt x="106" y="435"/>
                    </a:cubicBezTo>
                    <a:cubicBezTo>
                      <a:pt x="121" y="669"/>
                      <a:pt x="323" y="847"/>
                      <a:pt x="557" y="832"/>
                    </a:cubicBezTo>
                    <a:cubicBezTo>
                      <a:pt x="762" y="818"/>
                      <a:pt x="923" y="662"/>
                      <a:pt x="951" y="467"/>
                    </a:cubicBezTo>
                    <a:cubicBezTo>
                      <a:pt x="951" y="468"/>
                      <a:pt x="951" y="470"/>
                      <a:pt x="951" y="47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2614;p55">
                <a:extLst>
                  <a:ext uri="{FF2B5EF4-FFF2-40B4-BE49-F238E27FC236}">
                    <a16:creationId xmlns:a16="http://schemas.microsoft.com/office/drawing/2014/main" id="{60B0CA53-E49F-9063-7B01-56497DBC1050}"/>
                  </a:ext>
                </a:extLst>
              </p:cNvPr>
              <p:cNvSpPr/>
              <p:nvPr/>
            </p:nvSpPr>
            <p:spPr>
              <a:xfrm>
                <a:off x="5645389" y="2178156"/>
                <a:ext cx="180599" cy="326082"/>
              </a:xfrm>
              <a:custGeom>
                <a:avLst/>
                <a:gdLst/>
                <a:ahLst/>
                <a:cxnLst/>
                <a:rect l="l" t="t" r="r" b="b"/>
                <a:pathLst>
                  <a:path w="133" h="240" extrusionOk="0">
                    <a:moveTo>
                      <a:pt x="107" y="104"/>
                    </a:moveTo>
                    <a:cubicBezTo>
                      <a:pt x="132" y="165"/>
                      <a:pt x="133" y="222"/>
                      <a:pt x="111" y="231"/>
                    </a:cubicBezTo>
                    <a:cubicBezTo>
                      <a:pt x="88" y="240"/>
                      <a:pt x="59" y="194"/>
                      <a:pt x="35" y="133"/>
                    </a:cubicBezTo>
                    <a:cubicBezTo>
                      <a:pt x="10" y="71"/>
                      <a:pt x="0" y="18"/>
                      <a:pt x="22" y="9"/>
                    </a:cubicBezTo>
                    <a:cubicBezTo>
                      <a:pt x="45" y="0"/>
                      <a:pt x="83" y="42"/>
                      <a:pt x="107" y="104"/>
                    </a:cubicBezTo>
                    <a:close/>
                  </a:path>
                </a:pathLst>
              </a:custGeom>
              <a:solidFill>
                <a:srgbClr val="F4F4F4">
                  <a:alpha val="251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2615;p55">
                <a:extLst>
                  <a:ext uri="{FF2B5EF4-FFF2-40B4-BE49-F238E27FC236}">
                    <a16:creationId xmlns:a16="http://schemas.microsoft.com/office/drawing/2014/main" id="{28554213-60EA-653D-400F-868F81BAF4C6}"/>
                  </a:ext>
                </a:extLst>
              </p:cNvPr>
              <p:cNvSpPr/>
              <p:nvPr/>
            </p:nvSpPr>
            <p:spPr>
              <a:xfrm>
                <a:off x="5600239" y="2093876"/>
                <a:ext cx="64213" cy="69230"/>
              </a:xfrm>
              <a:custGeom>
                <a:avLst/>
                <a:gdLst/>
                <a:ahLst/>
                <a:cxnLst/>
                <a:rect l="l" t="t" r="r" b="b"/>
                <a:pathLst>
                  <a:path w="47" h="51" extrusionOk="0">
                    <a:moveTo>
                      <a:pt x="37" y="14"/>
                    </a:moveTo>
                    <a:cubicBezTo>
                      <a:pt x="46" y="24"/>
                      <a:pt x="47" y="38"/>
                      <a:pt x="40" y="44"/>
                    </a:cubicBezTo>
                    <a:cubicBezTo>
                      <a:pt x="32" y="51"/>
                      <a:pt x="19" y="47"/>
                      <a:pt x="10" y="37"/>
                    </a:cubicBezTo>
                    <a:cubicBezTo>
                      <a:pt x="1" y="26"/>
                      <a:pt x="0" y="13"/>
                      <a:pt x="8" y="6"/>
                    </a:cubicBezTo>
                    <a:cubicBezTo>
                      <a:pt x="15" y="0"/>
                      <a:pt x="28" y="3"/>
                      <a:pt x="37" y="14"/>
                    </a:cubicBezTo>
                    <a:close/>
                  </a:path>
                </a:pathLst>
              </a:custGeom>
              <a:solidFill>
                <a:srgbClr val="F4F4F4">
                  <a:alpha val="251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2616;p55">
                <a:extLst>
                  <a:ext uri="{FF2B5EF4-FFF2-40B4-BE49-F238E27FC236}">
                    <a16:creationId xmlns:a16="http://schemas.microsoft.com/office/drawing/2014/main" id="{90F00932-2D83-5EA1-4C9E-CFF0FDFDE9B1}"/>
                  </a:ext>
                </a:extLst>
              </p:cNvPr>
              <p:cNvSpPr/>
              <p:nvPr/>
            </p:nvSpPr>
            <p:spPr>
              <a:xfrm>
                <a:off x="4566808" y="1889197"/>
                <a:ext cx="1300318" cy="1297304"/>
              </a:xfrm>
              <a:custGeom>
                <a:avLst/>
                <a:gdLst/>
                <a:ahLst/>
                <a:cxnLst/>
                <a:rect l="l" t="t" r="r" b="b"/>
                <a:pathLst>
                  <a:path w="956" h="956" extrusionOk="0">
                    <a:moveTo>
                      <a:pt x="478" y="956"/>
                    </a:moveTo>
                    <a:cubicBezTo>
                      <a:pt x="215" y="956"/>
                      <a:pt x="0" y="742"/>
                      <a:pt x="0" y="478"/>
                    </a:cubicBezTo>
                    <a:cubicBezTo>
                      <a:pt x="0" y="214"/>
                      <a:pt x="215" y="0"/>
                      <a:pt x="478" y="0"/>
                    </a:cubicBezTo>
                    <a:cubicBezTo>
                      <a:pt x="742" y="0"/>
                      <a:pt x="956" y="214"/>
                      <a:pt x="956" y="478"/>
                    </a:cubicBezTo>
                    <a:cubicBezTo>
                      <a:pt x="956" y="742"/>
                      <a:pt x="742" y="956"/>
                      <a:pt x="478" y="956"/>
                    </a:cubicBezTo>
                    <a:close/>
                    <a:moveTo>
                      <a:pt x="478" y="5"/>
                    </a:moveTo>
                    <a:cubicBezTo>
                      <a:pt x="217" y="5"/>
                      <a:pt x="5" y="217"/>
                      <a:pt x="5" y="478"/>
                    </a:cubicBezTo>
                    <a:cubicBezTo>
                      <a:pt x="5" y="739"/>
                      <a:pt x="217" y="951"/>
                      <a:pt x="478" y="951"/>
                    </a:cubicBezTo>
                    <a:cubicBezTo>
                      <a:pt x="739" y="951"/>
                      <a:pt x="951" y="739"/>
                      <a:pt x="951" y="478"/>
                    </a:cubicBezTo>
                    <a:cubicBezTo>
                      <a:pt x="951" y="217"/>
                      <a:pt x="739" y="5"/>
                      <a:pt x="478" y="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9" name="Google Shape;2617;p55">
                <a:extLst>
                  <a:ext uri="{FF2B5EF4-FFF2-40B4-BE49-F238E27FC236}">
                    <a16:creationId xmlns:a16="http://schemas.microsoft.com/office/drawing/2014/main" id="{6FFBDF94-2F38-FADB-56DD-BEBF2682B369}"/>
                  </a:ext>
                </a:extLst>
              </p:cNvPr>
              <p:cNvGrpSpPr/>
              <p:nvPr/>
            </p:nvGrpSpPr>
            <p:grpSpPr>
              <a:xfrm>
                <a:off x="5171817" y="2108926"/>
                <a:ext cx="478589" cy="412369"/>
                <a:chOff x="3317617" y="3099201"/>
                <a:chExt cx="478589" cy="412369"/>
              </a:xfrm>
            </p:grpSpPr>
            <p:sp>
              <p:nvSpPr>
                <p:cNvPr id="43" name="Google Shape;2618;p55">
                  <a:extLst>
                    <a:ext uri="{FF2B5EF4-FFF2-40B4-BE49-F238E27FC236}">
                      <a16:creationId xmlns:a16="http://schemas.microsoft.com/office/drawing/2014/main" id="{351AE4AB-1DA1-A54A-DEC1-826673CE94E8}"/>
                    </a:ext>
                  </a:extLst>
                </p:cNvPr>
                <p:cNvSpPr/>
                <p:nvPr/>
              </p:nvSpPr>
              <p:spPr>
                <a:xfrm>
                  <a:off x="3638683" y="3342007"/>
                  <a:ext cx="157523" cy="169563"/>
                </a:xfrm>
                <a:custGeom>
                  <a:avLst/>
                  <a:gdLst/>
                  <a:ahLst/>
                  <a:cxnLst/>
                  <a:rect l="l" t="t" r="r" b="b"/>
                  <a:pathLst>
                    <a:path w="116" h="125" extrusionOk="0">
                      <a:moveTo>
                        <a:pt x="85" y="37"/>
                      </a:moveTo>
                      <a:cubicBezTo>
                        <a:pt x="109" y="65"/>
                        <a:pt x="116" y="100"/>
                        <a:pt x="99" y="117"/>
                      </a:cubicBezTo>
                      <a:cubicBezTo>
                        <a:pt x="93" y="122"/>
                        <a:pt x="86" y="125"/>
                        <a:pt x="77" y="125"/>
                      </a:cubicBezTo>
                      <a:cubicBezTo>
                        <a:pt x="86" y="108"/>
                        <a:pt x="77" y="82"/>
                        <a:pt x="56" y="61"/>
                      </a:cubicBezTo>
                      <a:cubicBezTo>
                        <a:pt x="38" y="44"/>
                        <a:pt x="16" y="36"/>
                        <a:pt x="0" y="39"/>
                      </a:cubicBezTo>
                      <a:cubicBezTo>
                        <a:pt x="0" y="30"/>
                        <a:pt x="3" y="22"/>
                        <a:pt x="9" y="16"/>
                      </a:cubicBezTo>
                      <a:cubicBezTo>
                        <a:pt x="26" y="0"/>
                        <a:pt x="60" y="9"/>
                        <a:pt x="85" y="37"/>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2619;p55">
                  <a:extLst>
                    <a:ext uri="{FF2B5EF4-FFF2-40B4-BE49-F238E27FC236}">
                      <a16:creationId xmlns:a16="http://schemas.microsoft.com/office/drawing/2014/main" id="{433A8A5C-241A-2C78-2BB1-7FE1E4EAC430}"/>
                    </a:ext>
                  </a:extLst>
                </p:cNvPr>
                <p:cNvSpPr/>
                <p:nvPr/>
              </p:nvSpPr>
              <p:spPr>
                <a:xfrm>
                  <a:off x="3636676" y="3391170"/>
                  <a:ext cx="118393" cy="120399"/>
                </a:xfrm>
                <a:custGeom>
                  <a:avLst/>
                  <a:gdLst/>
                  <a:ahLst/>
                  <a:cxnLst/>
                  <a:rect l="l" t="t" r="r" b="b"/>
                  <a:pathLst>
                    <a:path w="87" h="89" extrusionOk="0">
                      <a:moveTo>
                        <a:pt x="57" y="25"/>
                      </a:moveTo>
                      <a:cubicBezTo>
                        <a:pt x="78" y="46"/>
                        <a:pt x="87" y="72"/>
                        <a:pt x="78" y="89"/>
                      </a:cubicBezTo>
                      <a:cubicBezTo>
                        <a:pt x="62" y="89"/>
                        <a:pt x="41" y="79"/>
                        <a:pt x="24" y="60"/>
                      </a:cubicBezTo>
                      <a:cubicBezTo>
                        <a:pt x="8" y="42"/>
                        <a:pt x="0" y="21"/>
                        <a:pt x="1" y="3"/>
                      </a:cubicBezTo>
                      <a:cubicBezTo>
                        <a:pt x="17" y="0"/>
                        <a:pt x="39" y="8"/>
                        <a:pt x="57" y="25"/>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2620;p55">
                  <a:extLst>
                    <a:ext uri="{FF2B5EF4-FFF2-40B4-BE49-F238E27FC236}">
                      <a16:creationId xmlns:a16="http://schemas.microsoft.com/office/drawing/2014/main" id="{574457A6-AD8C-3576-0B2F-995CA6D4D306}"/>
                    </a:ext>
                  </a:extLst>
                </p:cNvPr>
                <p:cNvSpPr/>
                <p:nvPr/>
              </p:nvSpPr>
              <p:spPr>
                <a:xfrm>
                  <a:off x="3604570" y="3145354"/>
                  <a:ext cx="116387" cy="106353"/>
                </a:xfrm>
                <a:custGeom>
                  <a:avLst/>
                  <a:gdLst/>
                  <a:ahLst/>
                  <a:cxnLst/>
                  <a:rect l="l" t="t" r="r" b="b"/>
                  <a:pathLst>
                    <a:path w="86" h="78" extrusionOk="0">
                      <a:moveTo>
                        <a:pt x="58" y="22"/>
                      </a:moveTo>
                      <a:cubicBezTo>
                        <a:pt x="77" y="38"/>
                        <a:pt x="86" y="59"/>
                        <a:pt x="82" y="75"/>
                      </a:cubicBezTo>
                      <a:cubicBezTo>
                        <a:pt x="67" y="78"/>
                        <a:pt x="46" y="72"/>
                        <a:pt x="28" y="57"/>
                      </a:cubicBezTo>
                      <a:cubicBezTo>
                        <a:pt x="10" y="42"/>
                        <a:pt x="0" y="23"/>
                        <a:pt x="1" y="7"/>
                      </a:cubicBezTo>
                      <a:cubicBezTo>
                        <a:pt x="16" y="0"/>
                        <a:pt x="39" y="6"/>
                        <a:pt x="58" y="22"/>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2621;p55">
                  <a:extLst>
                    <a:ext uri="{FF2B5EF4-FFF2-40B4-BE49-F238E27FC236}">
                      <a16:creationId xmlns:a16="http://schemas.microsoft.com/office/drawing/2014/main" id="{704FB3DD-60A2-7529-EA6F-326C9A91A93A}"/>
                    </a:ext>
                  </a:extLst>
                </p:cNvPr>
                <p:cNvSpPr/>
                <p:nvPr/>
              </p:nvSpPr>
              <p:spPr>
                <a:xfrm>
                  <a:off x="3605573" y="3107228"/>
                  <a:ext cx="152506" cy="140466"/>
                </a:xfrm>
                <a:custGeom>
                  <a:avLst/>
                  <a:gdLst/>
                  <a:ahLst/>
                  <a:cxnLst/>
                  <a:rect l="l" t="t" r="r" b="b"/>
                  <a:pathLst>
                    <a:path w="112" h="103" extrusionOk="0">
                      <a:moveTo>
                        <a:pt x="78" y="25"/>
                      </a:moveTo>
                      <a:cubicBezTo>
                        <a:pt x="103" y="46"/>
                        <a:pt x="112" y="77"/>
                        <a:pt x="98" y="94"/>
                      </a:cubicBezTo>
                      <a:cubicBezTo>
                        <a:pt x="94" y="99"/>
                        <a:pt x="88" y="102"/>
                        <a:pt x="81" y="103"/>
                      </a:cubicBezTo>
                      <a:cubicBezTo>
                        <a:pt x="85" y="87"/>
                        <a:pt x="76" y="66"/>
                        <a:pt x="57" y="50"/>
                      </a:cubicBezTo>
                      <a:cubicBezTo>
                        <a:pt x="38" y="34"/>
                        <a:pt x="15" y="28"/>
                        <a:pt x="0" y="35"/>
                      </a:cubicBezTo>
                      <a:cubicBezTo>
                        <a:pt x="0" y="28"/>
                        <a:pt x="2" y="21"/>
                        <a:pt x="6" y="16"/>
                      </a:cubicBezTo>
                      <a:cubicBezTo>
                        <a:pt x="20" y="0"/>
                        <a:pt x="52" y="3"/>
                        <a:pt x="78" y="25"/>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2622;p55">
                  <a:extLst>
                    <a:ext uri="{FF2B5EF4-FFF2-40B4-BE49-F238E27FC236}">
                      <a16:creationId xmlns:a16="http://schemas.microsoft.com/office/drawing/2014/main" id="{42C30BE8-E67F-4B49-EB74-3D3898D947E0}"/>
                    </a:ext>
                  </a:extLst>
                </p:cNvPr>
                <p:cNvSpPr/>
                <p:nvPr/>
              </p:nvSpPr>
              <p:spPr>
                <a:xfrm>
                  <a:off x="3317617" y="3099201"/>
                  <a:ext cx="180599" cy="141470"/>
                </a:xfrm>
                <a:custGeom>
                  <a:avLst/>
                  <a:gdLst/>
                  <a:ahLst/>
                  <a:cxnLst/>
                  <a:rect l="l" t="t" r="r" b="b"/>
                  <a:pathLst>
                    <a:path w="133" h="104" extrusionOk="0">
                      <a:moveTo>
                        <a:pt x="86" y="20"/>
                      </a:moveTo>
                      <a:cubicBezTo>
                        <a:pt x="118" y="39"/>
                        <a:pt x="133" y="71"/>
                        <a:pt x="120" y="90"/>
                      </a:cubicBezTo>
                      <a:cubicBezTo>
                        <a:pt x="115" y="97"/>
                        <a:pt x="108" y="102"/>
                        <a:pt x="99" y="104"/>
                      </a:cubicBezTo>
                      <a:cubicBezTo>
                        <a:pt x="100" y="87"/>
                        <a:pt x="88" y="67"/>
                        <a:pt x="67" y="52"/>
                      </a:cubicBezTo>
                      <a:cubicBezTo>
                        <a:pt x="44" y="35"/>
                        <a:pt x="16" y="31"/>
                        <a:pt x="1" y="42"/>
                      </a:cubicBezTo>
                      <a:cubicBezTo>
                        <a:pt x="0" y="34"/>
                        <a:pt x="1" y="26"/>
                        <a:pt x="5" y="20"/>
                      </a:cubicBezTo>
                      <a:cubicBezTo>
                        <a:pt x="18" y="0"/>
                        <a:pt x="55" y="0"/>
                        <a:pt x="86" y="2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2623;p55">
                  <a:extLst>
                    <a:ext uri="{FF2B5EF4-FFF2-40B4-BE49-F238E27FC236}">
                      <a16:creationId xmlns:a16="http://schemas.microsoft.com/office/drawing/2014/main" id="{062384EE-75F8-5FFB-69E6-3E9FBBA4EFF8}"/>
                    </a:ext>
                  </a:extLst>
                </p:cNvPr>
                <p:cNvSpPr/>
                <p:nvPr/>
              </p:nvSpPr>
              <p:spPr>
                <a:xfrm>
                  <a:off x="3318620" y="3141341"/>
                  <a:ext cx="134446" cy="104346"/>
                </a:xfrm>
                <a:custGeom>
                  <a:avLst/>
                  <a:gdLst/>
                  <a:ahLst/>
                  <a:cxnLst/>
                  <a:rect l="l" t="t" r="r" b="b"/>
                  <a:pathLst>
                    <a:path w="99" h="77" extrusionOk="0">
                      <a:moveTo>
                        <a:pt x="66" y="21"/>
                      </a:moveTo>
                      <a:cubicBezTo>
                        <a:pt x="87" y="36"/>
                        <a:pt x="99" y="56"/>
                        <a:pt x="98" y="73"/>
                      </a:cubicBezTo>
                      <a:cubicBezTo>
                        <a:pt x="81" y="77"/>
                        <a:pt x="58" y="72"/>
                        <a:pt x="38" y="59"/>
                      </a:cubicBezTo>
                      <a:cubicBezTo>
                        <a:pt x="17" y="46"/>
                        <a:pt x="3" y="28"/>
                        <a:pt x="0" y="11"/>
                      </a:cubicBezTo>
                      <a:cubicBezTo>
                        <a:pt x="15" y="0"/>
                        <a:pt x="43" y="4"/>
                        <a:pt x="66" y="2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0" name="Google Shape;2624;p55">
                <a:extLst>
                  <a:ext uri="{FF2B5EF4-FFF2-40B4-BE49-F238E27FC236}">
                    <a16:creationId xmlns:a16="http://schemas.microsoft.com/office/drawing/2014/main" id="{B93D4A72-12E2-8F04-02BE-597108687F61}"/>
                  </a:ext>
                </a:extLst>
              </p:cNvPr>
              <p:cNvSpPr/>
              <p:nvPr/>
            </p:nvSpPr>
            <p:spPr>
              <a:xfrm>
                <a:off x="5455759" y="2112940"/>
                <a:ext cx="160533" cy="149496"/>
              </a:xfrm>
              <a:custGeom>
                <a:avLst/>
                <a:gdLst/>
                <a:ahLst/>
                <a:cxnLst/>
                <a:rect l="l" t="t" r="r" b="b"/>
                <a:pathLst>
                  <a:path w="118" h="110" extrusionOk="0">
                    <a:moveTo>
                      <a:pt x="76" y="110"/>
                    </a:moveTo>
                    <a:cubicBezTo>
                      <a:pt x="79" y="110"/>
                      <a:pt x="82" y="109"/>
                      <a:pt x="85" y="109"/>
                    </a:cubicBezTo>
                    <a:cubicBezTo>
                      <a:pt x="93" y="107"/>
                      <a:pt x="99" y="104"/>
                      <a:pt x="103" y="98"/>
                    </a:cubicBezTo>
                    <a:cubicBezTo>
                      <a:pt x="118" y="80"/>
                      <a:pt x="109" y="48"/>
                      <a:pt x="82" y="26"/>
                    </a:cubicBezTo>
                    <a:cubicBezTo>
                      <a:pt x="56" y="4"/>
                      <a:pt x="22" y="0"/>
                      <a:pt x="7" y="18"/>
                    </a:cubicBezTo>
                    <a:cubicBezTo>
                      <a:pt x="3" y="23"/>
                      <a:pt x="0" y="30"/>
                      <a:pt x="0" y="38"/>
                    </a:cubicBezTo>
                    <a:cubicBezTo>
                      <a:pt x="0" y="55"/>
                      <a:pt x="11" y="75"/>
                      <a:pt x="28" y="90"/>
                    </a:cubicBezTo>
                    <a:cubicBezTo>
                      <a:pt x="43" y="103"/>
                      <a:pt x="61" y="110"/>
                      <a:pt x="76" y="110"/>
                    </a:cubicBezTo>
                    <a:close/>
                    <a:moveTo>
                      <a:pt x="11" y="21"/>
                    </a:moveTo>
                    <a:cubicBezTo>
                      <a:pt x="17" y="15"/>
                      <a:pt x="25" y="11"/>
                      <a:pt x="35" y="11"/>
                    </a:cubicBezTo>
                    <a:cubicBezTo>
                      <a:pt x="48" y="11"/>
                      <a:pt x="65" y="18"/>
                      <a:pt x="79" y="30"/>
                    </a:cubicBezTo>
                    <a:cubicBezTo>
                      <a:pt x="103" y="50"/>
                      <a:pt x="113" y="79"/>
                      <a:pt x="100" y="95"/>
                    </a:cubicBezTo>
                    <a:cubicBezTo>
                      <a:pt x="96" y="99"/>
                      <a:pt x="91" y="102"/>
                      <a:pt x="86" y="103"/>
                    </a:cubicBezTo>
                    <a:cubicBezTo>
                      <a:pt x="88" y="87"/>
                      <a:pt x="78" y="67"/>
                      <a:pt x="60" y="52"/>
                    </a:cubicBezTo>
                    <a:cubicBezTo>
                      <a:pt x="43" y="37"/>
                      <a:pt x="21" y="31"/>
                      <a:pt x="5" y="36"/>
                    </a:cubicBezTo>
                    <a:cubicBezTo>
                      <a:pt x="6" y="30"/>
                      <a:pt x="8" y="25"/>
                      <a:pt x="11" y="21"/>
                    </a:cubicBezTo>
                    <a:close/>
                    <a:moveTo>
                      <a:pt x="5" y="38"/>
                    </a:moveTo>
                    <a:cubicBezTo>
                      <a:pt x="5" y="38"/>
                      <a:pt x="5" y="38"/>
                      <a:pt x="5" y="38"/>
                    </a:cubicBezTo>
                    <a:cubicBezTo>
                      <a:pt x="5" y="38"/>
                      <a:pt x="5" y="38"/>
                      <a:pt x="5" y="38"/>
                    </a:cubicBezTo>
                    <a:cubicBezTo>
                      <a:pt x="20" y="33"/>
                      <a:pt x="42" y="39"/>
                      <a:pt x="59" y="53"/>
                    </a:cubicBezTo>
                    <a:cubicBezTo>
                      <a:pt x="77" y="68"/>
                      <a:pt x="87" y="88"/>
                      <a:pt x="84" y="104"/>
                    </a:cubicBezTo>
                    <a:cubicBezTo>
                      <a:pt x="84" y="104"/>
                      <a:pt x="84" y="104"/>
                      <a:pt x="84" y="104"/>
                    </a:cubicBezTo>
                    <a:cubicBezTo>
                      <a:pt x="68" y="107"/>
                      <a:pt x="48" y="100"/>
                      <a:pt x="32" y="86"/>
                    </a:cubicBezTo>
                    <a:cubicBezTo>
                      <a:pt x="15" y="72"/>
                      <a:pt x="5" y="54"/>
                      <a:pt x="5" y="3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2625;p55">
                <a:extLst>
                  <a:ext uri="{FF2B5EF4-FFF2-40B4-BE49-F238E27FC236}">
                    <a16:creationId xmlns:a16="http://schemas.microsoft.com/office/drawing/2014/main" id="{5B01AF6D-2E6F-34EC-C8D4-EE99894EF07D}"/>
                  </a:ext>
                </a:extLst>
              </p:cNvPr>
              <p:cNvSpPr/>
              <p:nvPr/>
            </p:nvSpPr>
            <p:spPr>
              <a:xfrm>
                <a:off x="5167804" y="2104913"/>
                <a:ext cx="177590" cy="150499"/>
              </a:xfrm>
              <a:custGeom>
                <a:avLst/>
                <a:gdLst/>
                <a:ahLst/>
                <a:cxnLst/>
                <a:rect l="l" t="t" r="r" b="b"/>
                <a:pathLst>
                  <a:path w="131" h="111" extrusionOk="0">
                    <a:moveTo>
                      <a:pt x="91" y="21"/>
                    </a:moveTo>
                    <a:cubicBezTo>
                      <a:pt x="58" y="0"/>
                      <a:pt x="20" y="1"/>
                      <a:pt x="6" y="21"/>
                    </a:cubicBezTo>
                    <a:cubicBezTo>
                      <a:pt x="2" y="28"/>
                      <a:pt x="0" y="36"/>
                      <a:pt x="2" y="46"/>
                    </a:cubicBezTo>
                    <a:cubicBezTo>
                      <a:pt x="5" y="64"/>
                      <a:pt x="19" y="82"/>
                      <a:pt x="40" y="95"/>
                    </a:cubicBezTo>
                    <a:cubicBezTo>
                      <a:pt x="56" y="105"/>
                      <a:pt x="74" y="111"/>
                      <a:pt x="89" y="111"/>
                    </a:cubicBezTo>
                    <a:cubicBezTo>
                      <a:pt x="94" y="111"/>
                      <a:pt x="98" y="110"/>
                      <a:pt x="102" y="109"/>
                    </a:cubicBezTo>
                    <a:cubicBezTo>
                      <a:pt x="112" y="107"/>
                      <a:pt x="120" y="102"/>
                      <a:pt x="125" y="95"/>
                    </a:cubicBezTo>
                    <a:cubicBezTo>
                      <a:pt x="130" y="88"/>
                      <a:pt x="131" y="79"/>
                      <a:pt x="129" y="69"/>
                    </a:cubicBezTo>
                    <a:cubicBezTo>
                      <a:pt x="125" y="51"/>
                      <a:pt x="111" y="33"/>
                      <a:pt x="91" y="21"/>
                    </a:cubicBezTo>
                    <a:close/>
                    <a:moveTo>
                      <a:pt x="43" y="91"/>
                    </a:moveTo>
                    <a:cubicBezTo>
                      <a:pt x="23" y="79"/>
                      <a:pt x="9" y="61"/>
                      <a:pt x="7" y="45"/>
                    </a:cubicBezTo>
                    <a:cubicBezTo>
                      <a:pt x="7" y="45"/>
                      <a:pt x="7" y="45"/>
                      <a:pt x="7" y="45"/>
                    </a:cubicBezTo>
                    <a:cubicBezTo>
                      <a:pt x="7" y="45"/>
                      <a:pt x="7" y="45"/>
                      <a:pt x="7" y="45"/>
                    </a:cubicBezTo>
                    <a:cubicBezTo>
                      <a:pt x="22" y="35"/>
                      <a:pt x="48" y="40"/>
                      <a:pt x="70" y="56"/>
                    </a:cubicBezTo>
                    <a:cubicBezTo>
                      <a:pt x="89" y="69"/>
                      <a:pt x="101" y="88"/>
                      <a:pt x="101" y="104"/>
                    </a:cubicBezTo>
                    <a:cubicBezTo>
                      <a:pt x="84" y="108"/>
                      <a:pt x="62" y="103"/>
                      <a:pt x="43" y="91"/>
                    </a:cubicBezTo>
                    <a:close/>
                    <a:moveTo>
                      <a:pt x="121" y="92"/>
                    </a:moveTo>
                    <a:cubicBezTo>
                      <a:pt x="117" y="98"/>
                      <a:pt x="111" y="102"/>
                      <a:pt x="103" y="104"/>
                    </a:cubicBezTo>
                    <a:cubicBezTo>
                      <a:pt x="102" y="87"/>
                      <a:pt x="90" y="68"/>
                      <a:pt x="71" y="54"/>
                    </a:cubicBezTo>
                    <a:cubicBezTo>
                      <a:pt x="49" y="38"/>
                      <a:pt x="22" y="34"/>
                      <a:pt x="6" y="43"/>
                    </a:cubicBezTo>
                    <a:cubicBezTo>
                      <a:pt x="6" y="36"/>
                      <a:pt x="7" y="29"/>
                      <a:pt x="10" y="24"/>
                    </a:cubicBezTo>
                    <a:cubicBezTo>
                      <a:pt x="16" y="15"/>
                      <a:pt x="28" y="11"/>
                      <a:pt x="42" y="11"/>
                    </a:cubicBezTo>
                    <a:cubicBezTo>
                      <a:pt x="56" y="11"/>
                      <a:pt x="72" y="15"/>
                      <a:pt x="88" y="25"/>
                    </a:cubicBezTo>
                    <a:cubicBezTo>
                      <a:pt x="107" y="37"/>
                      <a:pt x="121" y="54"/>
                      <a:pt x="124" y="70"/>
                    </a:cubicBezTo>
                    <a:cubicBezTo>
                      <a:pt x="126" y="78"/>
                      <a:pt x="125" y="86"/>
                      <a:pt x="121" y="9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2626;p55">
                <a:extLst>
                  <a:ext uri="{FF2B5EF4-FFF2-40B4-BE49-F238E27FC236}">
                    <a16:creationId xmlns:a16="http://schemas.microsoft.com/office/drawing/2014/main" id="{F016A925-6956-8800-6AEA-AAC346C5D247}"/>
                  </a:ext>
                </a:extLst>
              </p:cNvPr>
              <p:cNvSpPr/>
              <p:nvPr/>
            </p:nvSpPr>
            <p:spPr>
              <a:xfrm>
                <a:off x="5486863" y="2359759"/>
                <a:ext cx="167556" cy="164546"/>
              </a:xfrm>
              <a:custGeom>
                <a:avLst/>
                <a:gdLst/>
                <a:ahLst/>
                <a:cxnLst/>
                <a:rect l="l" t="t" r="r" b="b"/>
                <a:pathLst>
                  <a:path w="123" h="121" extrusionOk="0">
                    <a:moveTo>
                      <a:pt x="90" y="29"/>
                    </a:moveTo>
                    <a:cubicBezTo>
                      <a:pt x="74" y="11"/>
                      <a:pt x="54" y="0"/>
                      <a:pt x="36" y="0"/>
                    </a:cubicBezTo>
                    <a:cubicBezTo>
                      <a:pt x="26" y="0"/>
                      <a:pt x="18" y="2"/>
                      <a:pt x="11" y="9"/>
                    </a:cubicBezTo>
                    <a:cubicBezTo>
                      <a:pt x="5" y="15"/>
                      <a:pt x="2" y="23"/>
                      <a:pt x="1" y="33"/>
                    </a:cubicBezTo>
                    <a:cubicBezTo>
                      <a:pt x="0" y="52"/>
                      <a:pt x="10" y="74"/>
                      <a:pt x="26" y="92"/>
                    </a:cubicBezTo>
                    <a:cubicBezTo>
                      <a:pt x="42" y="110"/>
                      <a:pt x="63" y="121"/>
                      <a:pt x="81" y="121"/>
                    </a:cubicBezTo>
                    <a:cubicBezTo>
                      <a:pt x="81" y="121"/>
                      <a:pt x="81" y="121"/>
                      <a:pt x="81" y="121"/>
                    </a:cubicBezTo>
                    <a:cubicBezTo>
                      <a:pt x="91" y="121"/>
                      <a:pt x="99" y="118"/>
                      <a:pt x="105" y="112"/>
                    </a:cubicBezTo>
                    <a:cubicBezTo>
                      <a:pt x="123" y="95"/>
                      <a:pt x="116" y="58"/>
                      <a:pt x="90" y="29"/>
                    </a:cubicBezTo>
                    <a:close/>
                    <a:moveTo>
                      <a:pt x="29" y="88"/>
                    </a:moveTo>
                    <a:cubicBezTo>
                      <a:pt x="14" y="71"/>
                      <a:pt x="6" y="51"/>
                      <a:pt x="6" y="34"/>
                    </a:cubicBezTo>
                    <a:cubicBezTo>
                      <a:pt x="22" y="31"/>
                      <a:pt x="43" y="40"/>
                      <a:pt x="60" y="56"/>
                    </a:cubicBezTo>
                    <a:cubicBezTo>
                      <a:pt x="79" y="75"/>
                      <a:pt x="88" y="100"/>
                      <a:pt x="82" y="116"/>
                    </a:cubicBezTo>
                    <a:cubicBezTo>
                      <a:pt x="82" y="116"/>
                      <a:pt x="82" y="116"/>
                      <a:pt x="81" y="116"/>
                    </a:cubicBezTo>
                    <a:cubicBezTo>
                      <a:pt x="81" y="116"/>
                      <a:pt x="81" y="116"/>
                      <a:pt x="81" y="116"/>
                    </a:cubicBezTo>
                    <a:cubicBezTo>
                      <a:pt x="65" y="116"/>
                      <a:pt x="45" y="106"/>
                      <a:pt x="29" y="88"/>
                    </a:cubicBezTo>
                    <a:close/>
                    <a:moveTo>
                      <a:pt x="101" y="109"/>
                    </a:moveTo>
                    <a:cubicBezTo>
                      <a:pt x="97" y="113"/>
                      <a:pt x="91" y="116"/>
                      <a:pt x="83" y="116"/>
                    </a:cubicBezTo>
                    <a:cubicBezTo>
                      <a:pt x="90" y="99"/>
                      <a:pt x="80" y="74"/>
                      <a:pt x="61" y="55"/>
                    </a:cubicBezTo>
                    <a:cubicBezTo>
                      <a:pt x="44" y="38"/>
                      <a:pt x="23" y="30"/>
                      <a:pt x="6" y="32"/>
                    </a:cubicBezTo>
                    <a:cubicBezTo>
                      <a:pt x="7" y="24"/>
                      <a:pt x="10" y="17"/>
                      <a:pt x="15" y="12"/>
                    </a:cubicBezTo>
                    <a:cubicBezTo>
                      <a:pt x="20" y="7"/>
                      <a:pt x="27" y="5"/>
                      <a:pt x="35" y="5"/>
                    </a:cubicBezTo>
                    <a:cubicBezTo>
                      <a:pt x="35" y="5"/>
                      <a:pt x="36" y="5"/>
                      <a:pt x="36" y="5"/>
                    </a:cubicBezTo>
                    <a:cubicBezTo>
                      <a:pt x="53" y="5"/>
                      <a:pt x="72" y="16"/>
                      <a:pt x="87" y="33"/>
                    </a:cubicBezTo>
                    <a:cubicBezTo>
                      <a:pt x="111" y="59"/>
                      <a:pt x="117" y="93"/>
                      <a:pt x="101" y="10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 name="Google Shape;2627;p55">
              <a:extLst>
                <a:ext uri="{FF2B5EF4-FFF2-40B4-BE49-F238E27FC236}">
                  <a16:creationId xmlns:a16="http://schemas.microsoft.com/office/drawing/2014/main" id="{9C0EF069-63B2-4137-2FED-5CBAD424DD2C}"/>
                </a:ext>
              </a:extLst>
            </p:cNvPr>
            <p:cNvGrpSpPr/>
            <p:nvPr/>
          </p:nvGrpSpPr>
          <p:grpSpPr>
            <a:xfrm flipH="1">
              <a:off x="6965390" y="4056329"/>
              <a:ext cx="988648" cy="967135"/>
              <a:chOff x="2653496" y="2920052"/>
              <a:chExt cx="1332949" cy="1304119"/>
            </a:xfrm>
          </p:grpSpPr>
          <p:sp>
            <p:nvSpPr>
              <p:cNvPr id="8" name="Google Shape;2629;p55">
                <a:extLst>
                  <a:ext uri="{FF2B5EF4-FFF2-40B4-BE49-F238E27FC236}">
                    <a16:creationId xmlns:a16="http://schemas.microsoft.com/office/drawing/2014/main" id="{2C06FA17-9D5E-7F28-9CDB-C3AC936C4D0E}"/>
                  </a:ext>
                </a:extLst>
              </p:cNvPr>
              <p:cNvSpPr/>
              <p:nvPr/>
            </p:nvSpPr>
            <p:spPr>
              <a:xfrm>
                <a:off x="3575558" y="3373557"/>
                <a:ext cx="157523" cy="169563"/>
              </a:xfrm>
              <a:custGeom>
                <a:avLst/>
                <a:gdLst/>
                <a:ahLst/>
                <a:cxnLst/>
                <a:rect l="l" t="t" r="r" b="b"/>
                <a:pathLst>
                  <a:path w="116" h="125" extrusionOk="0">
                    <a:moveTo>
                      <a:pt x="85" y="37"/>
                    </a:moveTo>
                    <a:cubicBezTo>
                      <a:pt x="109" y="65"/>
                      <a:pt x="116" y="100"/>
                      <a:pt x="99" y="117"/>
                    </a:cubicBezTo>
                    <a:cubicBezTo>
                      <a:pt x="93" y="122"/>
                      <a:pt x="86" y="125"/>
                      <a:pt x="77" y="125"/>
                    </a:cubicBezTo>
                    <a:cubicBezTo>
                      <a:pt x="86" y="108"/>
                      <a:pt x="77" y="82"/>
                      <a:pt x="56" y="61"/>
                    </a:cubicBezTo>
                    <a:cubicBezTo>
                      <a:pt x="38" y="44"/>
                      <a:pt x="16" y="36"/>
                      <a:pt x="0" y="39"/>
                    </a:cubicBezTo>
                    <a:cubicBezTo>
                      <a:pt x="0" y="30"/>
                      <a:pt x="3" y="22"/>
                      <a:pt x="9" y="16"/>
                    </a:cubicBezTo>
                    <a:cubicBezTo>
                      <a:pt x="26" y="0"/>
                      <a:pt x="60" y="9"/>
                      <a:pt x="85" y="37"/>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2630;p55">
                <a:extLst>
                  <a:ext uri="{FF2B5EF4-FFF2-40B4-BE49-F238E27FC236}">
                    <a16:creationId xmlns:a16="http://schemas.microsoft.com/office/drawing/2014/main" id="{C23E5681-6805-AFBA-2605-25FD415BBE13}"/>
                  </a:ext>
                </a:extLst>
              </p:cNvPr>
              <p:cNvSpPr/>
              <p:nvPr/>
            </p:nvSpPr>
            <p:spPr>
              <a:xfrm>
                <a:off x="3573551" y="3422720"/>
                <a:ext cx="118393" cy="120399"/>
              </a:xfrm>
              <a:custGeom>
                <a:avLst/>
                <a:gdLst/>
                <a:ahLst/>
                <a:cxnLst/>
                <a:rect l="l" t="t" r="r" b="b"/>
                <a:pathLst>
                  <a:path w="87" h="89" extrusionOk="0">
                    <a:moveTo>
                      <a:pt x="57" y="25"/>
                    </a:moveTo>
                    <a:cubicBezTo>
                      <a:pt x="78" y="46"/>
                      <a:pt x="87" y="72"/>
                      <a:pt x="78" y="89"/>
                    </a:cubicBezTo>
                    <a:cubicBezTo>
                      <a:pt x="62" y="89"/>
                      <a:pt x="41" y="79"/>
                      <a:pt x="24" y="60"/>
                    </a:cubicBezTo>
                    <a:cubicBezTo>
                      <a:pt x="8" y="42"/>
                      <a:pt x="0" y="21"/>
                      <a:pt x="1" y="3"/>
                    </a:cubicBezTo>
                    <a:cubicBezTo>
                      <a:pt x="17" y="0"/>
                      <a:pt x="39" y="8"/>
                      <a:pt x="57" y="2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2631;p55">
                <a:extLst>
                  <a:ext uri="{FF2B5EF4-FFF2-40B4-BE49-F238E27FC236}">
                    <a16:creationId xmlns:a16="http://schemas.microsoft.com/office/drawing/2014/main" id="{8557CC4D-155F-851B-2E8B-8CB992277202}"/>
                  </a:ext>
                </a:extLst>
              </p:cNvPr>
              <p:cNvSpPr/>
              <p:nvPr/>
            </p:nvSpPr>
            <p:spPr>
              <a:xfrm>
                <a:off x="3541445" y="3176904"/>
                <a:ext cx="116387" cy="106353"/>
              </a:xfrm>
              <a:custGeom>
                <a:avLst/>
                <a:gdLst/>
                <a:ahLst/>
                <a:cxnLst/>
                <a:rect l="l" t="t" r="r" b="b"/>
                <a:pathLst>
                  <a:path w="86" h="78" extrusionOk="0">
                    <a:moveTo>
                      <a:pt x="58" y="22"/>
                    </a:moveTo>
                    <a:cubicBezTo>
                      <a:pt x="77" y="38"/>
                      <a:pt x="86" y="59"/>
                      <a:pt x="82" y="75"/>
                    </a:cubicBezTo>
                    <a:cubicBezTo>
                      <a:pt x="67" y="78"/>
                      <a:pt x="46" y="72"/>
                      <a:pt x="28" y="57"/>
                    </a:cubicBezTo>
                    <a:cubicBezTo>
                      <a:pt x="10" y="42"/>
                      <a:pt x="0" y="23"/>
                      <a:pt x="1" y="7"/>
                    </a:cubicBezTo>
                    <a:cubicBezTo>
                      <a:pt x="16" y="0"/>
                      <a:pt x="39" y="6"/>
                      <a:pt x="58" y="22"/>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2632;p55">
                <a:extLst>
                  <a:ext uri="{FF2B5EF4-FFF2-40B4-BE49-F238E27FC236}">
                    <a16:creationId xmlns:a16="http://schemas.microsoft.com/office/drawing/2014/main" id="{0C3049B1-3099-E385-3194-94176092EB48}"/>
                  </a:ext>
                </a:extLst>
              </p:cNvPr>
              <p:cNvSpPr/>
              <p:nvPr/>
            </p:nvSpPr>
            <p:spPr>
              <a:xfrm>
                <a:off x="3542448" y="3138778"/>
                <a:ext cx="152506" cy="140466"/>
              </a:xfrm>
              <a:custGeom>
                <a:avLst/>
                <a:gdLst/>
                <a:ahLst/>
                <a:cxnLst/>
                <a:rect l="l" t="t" r="r" b="b"/>
                <a:pathLst>
                  <a:path w="112" h="103" extrusionOk="0">
                    <a:moveTo>
                      <a:pt x="78" y="25"/>
                    </a:moveTo>
                    <a:cubicBezTo>
                      <a:pt x="103" y="46"/>
                      <a:pt x="112" y="77"/>
                      <a:pt x="98" y="94"/>
                    </a:cubicBezTo>
                    <a:cubicBezTo>
                      <a:pt x="94" y="99"/>
                      <a:pt x="88" y="102"/>
                      <a:pt x="81" y="103"/>
                    </a:cubicBezTo>
                    <a:cubicBezTo>
                      <a:pt x="85" y="87"/>
                      <a:pt x="76" y="66"/>
                      <a:pt x="57" y="50"/>
                    </a:cubicBezTo>
                    <a:cubicBezTo>
                      <a:pt x="38" y="34"/>
                      <a:pt x="15" y="28"/>
                      <a:pt x="0" y="35"/>
                    </a:cubicBezTo>
                    <a:cubicBezTo>
                      <a:pt x="0" y="28"/>
                      <a:pt x="2" y="21"/>
                      <a:pt x="6" y="16"/>
                    </a:cubicBezTo>
                    <a:cubicBezTo>
                      <a:pt x="20" y="0"/>
                      <a:pt x="52" y="3"/>
                      <a:pt x="78" y="2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2633;p55">
                <a:extLst>
                  <a:ext uri="{FF2B5EF4-FFF2-40B4-BE49-F238E27FC236}">
                    <a16:creationId xmlns:a16="http://schemas.microsoft.com/office/drawing/2014/main" id="{F960F93A-628E-D06C-1F58-E3F5CD0966EF}"/>
                  </a:ext>
                </a:extLst>
              </p:cNvPr>
              <p:cNvSpPr/>
              <p:nvPr/>
            </p:nvSpPr>
            <p:spPr>
              <a:xfrm>
                <a:off x="3254492" y="3130751"/>
                <a:ext cx="180599" cy="141470"/>
              </a:xfrm>
              <a:custGeom>
                <a:avLst/>
                <a:gdLst/>
                <a:ahLst/>
                <a:cxnLst/>
                <a:rect l="l" t="t" r="r" b="b"/>
                <a:pathLst>
                  <a:path w="133" h="104" extrusionOk="0">
                    <a:moveTo>
                      <a:pt x="86" y="20"/>
                    </a:moveTo>
                    <a:cubicBezTo>
                      <a:pt x="118" y="39"/>
                      <a:pt x="133" y="71"/>
                      <a:pt x="120" y="90"/>
                    </a:cubicBezTo>
                    <a:cubicBezTo>
                      <a:pt x="115" y="97"/>
                      <a:pt x="108" y="102"/>
                      <a:pt x="99" y="104"/>
                    </a:cubicBezTo>
                    <a:cubicBezTo>
                      <a:pt x="100" y="87"/>
                      <a:pt x="88" y="67"/>
                      <a:pt x="67" y="52"/>
                    </a:cubicBezTo>
                    <a:cubicBezTo>
                      <a:pt x="44" y="35"/>
                      <a:pt x="16" y="31"/>
                      <a:pt x="1" y="42"/>
                    </a:cubicBezTo>
                    <a:cubicBezTo>
                      <a:pt x="0" y="34"/>
                      <a:pt x="1" y="26"/>
                      <a:pt x="5" y="20"/>
                    </a:cubicBezTo>
                    <a:cubicBezTo>
                      <a:pt x="18" y="0"/>
                      <a:pt x="55" y="0"/>
                      <a:pt x="86" y="2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2634;p55">
                <a:extLst>
                  <a:ext uri="{FF2B5EF4-FFF2-40B4-BE49-F238E27FC236}">
                    <a16:creationId xmlns:a16="http://schemas.microsoft.com/office/drawing/2014/main" id="{EC0139B0-5286-F61C-F219-8DA0C24BF4F7}"/>
                  </a:ext>
                </a:extLst>
              </p:cNvPr>
              <p:cNvSpPr/>
              <p:nvPr/>
            </p:nvSpPr>
            <p:spPr>
              <a:xfrm>
                <a:off x="3255495" y="3172891"/>
                <a:ext cx="134446" cy="104346"/>
              </a:xfrm>
              <a:custGeom>
                <a:avLst/>
                <a:gdLst/>
                <a:ahLst/>
                <a:cxnLst/>
                <a:rect l="l" t="t" r="r" b="b"/>
                <a:pathLst>
                  <a:path w="99" h="77" extrusionOk="0">
                    <a:moveTo>
                      <a:pt x="66" y="21"/>
                    </a:moveTo>
                    <a:cubicBezTo>
                      <a:pt x="87" y="36"/>
                      <a:pt x="99" y="56"/>
                      <a:pt x="98" y="73"/>
                    </a:cubicBezTo>
                    <a:cubicBezTo>
                      <a:pt x="81" y="77"/>
                      <a:pt x="58" y="72"/>
                      <a:pt x="38" y="59"/>
                    </a:cubicBezTo>
                    <a:cubicBezTo>
                      <a:pt x="17" y="46"/>
                      <a:pt x="3" y="28"/>
                      <a:pt x="0" y="11"/>
                    </a:cubicBezTo>
                    <a:cubicBezTo>
                      <a:pt x="15" y="0"/>
                      <a:pt x="43" y="4"/>
                      <a:pt x="66" y="21"/>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2635;p55">
                <a:extLst>
                  <a:ext uri="{FF2B5EF4-FFF2-40B4-BE49-F238E27FC236}">
                    <a16:creationId xmlns:a16="http://schemas.microsoft.com/office/drawing/2014/main" id="{940A53E5-88CE-8A5C-9FD1-C9B1B97157EE}"/>
                  </a:ext>
                </a:extLst>
              </p:cNvPr>
              <p:cNvSpPr/>
              <p:nvPr/>
            </p:nvSpPr>
            <p:spPr>
              <a:xfrm>
                <a:off x="2653496" y="2920052"/>
                <a:ext cx="1293293" cy="1286267"/>
              </a:xfrm>
              <a:custGeom>
                <a:avLst/>
                <a:gdLst/>
                <a:ahLst/>
                <a:cxnLst/>
                <a:rect l="l" t="t" r="r" b="b"/>
                <a:pathLst>
                  <a:path w="951" h="947" extrusionOk="0">
                    <a:moveTo>
                      <a:pt x="951" y="471"/>
                    </a:moveTo>
                    <a:cubicBezTo>
                      <a:pt x="951" y="734"/>
                      <a:pt x="738" y="947"/>
                      <a:pt x="475" y="947"/>
                    </a:cubicBezTo>
                    <a:cubicBezTo>
                      <a:pt x="213" y="947"/>
                      <a:pt x="0" y="734"/>
                      <a:pt x="0" y="471"/>
                    </a:cubicBezTo>
                    <a:cubicBezTo>
                      <a:pt x="0" y="230"/>
                      <a:pt x="180" y="30"/>
                      <a:pt x="413" y="0"/>
                    </a:cubicBezTo>
                    <a:cubicBezTo>
                      <a:pt x="225" y="53"/>
                      <a:pt x="93" y="232"/>
                      <a:pt x="106" y="435"/>
                    </a:cubicBezTo>
                    <a:cubicBezTo>
                      <a:pt x="121" y="669"/>
                      <a:pt x="323" y="847"/>
                      <a:pt x="557" y="832"/>
                    </a:cubicBezTo>
                    <a:cubicBezTo>
                      <a:pt x="762" y="818"/>
                      <a:pt x="923" y="662"/>
                      <a:pt x="951" y="467"/>
                    </a:cubicBezTo>
                    <a:cubicBezTo>
                      <a:pt x="951" y="468"/>
                      <a:pt x="951" y="470"/>
                      <a:pt x="951" y="471"/>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2636;p55">
                <a:extLst>
                  <a:ext uri="{FF2B5EF4-FFF2-40B4-BE49-F238E27FC236}">
                    <a16:creationId xmlns:a16="http://schemas.microsoft.com/office/drawing/2014/main" id="{8A984C18-2990-CCAD-12E4-081357B9EC4D}"/>
                  </a:ext>
                </a:extLst>
              </p:cNvPr>
              <p:cNvSpPr/>
              <p:nvPr/>
            </p:nvSpPr>
            <p:spPr>
              <a:xfrm>
                <a:off x="3728064" y="3199981"/>
                <a:ext cx="180599" cy="326082"/>
              </a:xfrm>
              <a:custGeom>
                <a:avLst/>
                <a:gdLst/>
                <a:ahLst/>
                <a:cxnLst/>
                <a:rect l="l" t="t" r="r" b="b"/>
                <a:pathLst>
                  <a:path w="133" h="240" extrusionOk="0">
                    <a:moveTo>
                      <a:pt x="107" y="104"/>
                    </a:moveTo>
                    <a:cubicBezTo>
                      <a:pt x="132" y="165"/>
                      <a:pt x="133" y="222"/>
                      <a:pt x="111" y="231"/>
                    </a:cubicBezTo>
                    <a:cubicBezTo>
                      <a:pt x="88" y="240"/>
                      <a:pt x="59" y="194"/>
                      <a:pt x="35" y="133"/>
                    </a:cubicBezTo>
                    <a:cubicBezTo>
                      <a:pt x="10" y="71"/>
                      <a:pt x="0" y="18"/>
                      <a:pt x="22" y="9"/>
                    </a:cubicBezTo>
                    <a:cubicBezTo>
                      <a:pt x="45" y="0"/>
                      <a:pt x="83" y="42"/>
                      <a:pt x="107" y="104"/>
                    </a:cubicBezTo>
                    <a:close/>
                  </a:path>
                </a:pathLst>
              </a:custGeom>
              <a:solidFill>
                <a:srgbClr val="F4F4F4">
                  <a:alpha val="251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2637;p55">
                <a:extLst>
                  <a:ext uri="{FF2B5EF4-FFF2-40B4-BE49-F238E27FC236}">
                    <a16:creationId xmlns:a16="http://schemas.microsoft.com/office/drawing/2014/main" id="{44DA9FEF-E988-42AF-E4F8-927D3B089710}"/>
                  </a:ext>
                </a:extLst>
              </p:cNvPr>
              <p:cNvSpPr/>
              <p:nvPr/>
            </p:nvSpPr>
            <p:spPr>
              <a:xfrm>
                <a:off x="3682914" y="3115701"/>
                <a:ext cx="64213" cy="69230"/>
              </a:xfrm>
              <a:custGeom>
                <a:avLst/>
                <a:gdLst/>
                <a:ahLst/>
                <a:cxnLst/>
                <a:rect l="l" t="t" r="r" b="b"/>
                <a:pathLst>
                  <a:path w="47" h="51" extrusionOk="0">
                    <a:moveTo>
                      <a:pt x="37" y="14"/>
                    </a:moveTo>
                    <a:cubicBezTo>
                      <a:pt x="46" y="24"/>
                      <a:pt x="47" y="38"/>
                      <a:pt x="40" y="44"/>
                    </a:cubicBezTo>
                    <a:cubicBezTo>
                      <a:pt x="32" y="51"/>
                      <a:pt x="19" y="47"/>
                      <a:pt x="10" y="37"/>
                    </a:cubicBezTo>
                    <a:cubicBezTo>
                      <a:pt x="1" y="26"/>
                      <a:pt x="0" y="13"/>
                      <a:pt x="8" y="6"/>
                    </a:cubicBezTo>
                    <a:cubicBezTo>
                      <a:pt x="15" y="0"/>
                      <a:pt x="28" y="3"/>
                      <a:pt x="37" y="14"/>
                    </a:cubicBezTo>
                    <a:close/>
                  </a:path>
                </a:pathLst>
              </a:custGeom>
              <a:solidFill>
                <a:srgbClr val="F4F4F4">
                  <a:alpha val="251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2638;p55">
                <a:extLst>
                  <a:ext uri="{FF2B5EF4-FFF2-40B4-BE49-F238E27FC236}">
                    <a16:creationId xmlns:a16="http://schemas.microsoft.com/office/drawing/2014/main" id="{9E559CAC-FED4-BE1E-0D09-8BA6D09C8239}"/>
                  </a:ext>
                </a:extLst>
              </p:cNvPr>
              <p:cNvSpPr/>
              <p:nvPr/>
            </p:nvSpPr>
            <p:spPr>
              <a:xfrm>
                <a:off x="2686127" y="2926867"/>
                <a:ext cx="1300318" cy="1297304"/>
              </a:xfrm>
              <a:custGeom>
                <a:avLst/>
                <a:gdLst/>
                <a:ahLst/>
                <a:cxnLst/>
                <a:rect l="l" t="t" r="r" b="b"/>
                <a:pathLst>
                  <a:path w="956" h="956" extrusionOk="0">
                    <a:moveTo>
                      <a:pt x="478" y="956"/>
                    </a:moveTo>
                    <a:cubicBezTo>
                      <a:pt x="215" y="956"/>
                      <a:pt x="0" y="742"/>
                      <a:pt x="0" y="478"/>
                    </a:cubicBezTo>
                    <a:cubicBezTo>
                      <a:pt x="0" y="214"/>
                      <a:pt x="215" y="0"/>
                      <a:pt x="478" y="0"/>
                    </a:cubicBezTo>
                    <a:cubicBezTo>
                      <a:pt x="742" y="0"/>
                      <a:pt x="956" y="214"/>
                      <a:pt x="956" y="478"/>
                    </a:cubicBezTo>
                    <a:cubicBezTo>
                      <a:pt x="956" y="742"/>
                      <a:pt x="742" y="956"/>
                      <a:pt x="478" y="956"/>
                    </a:cubicBezTo>
                    <a:close/>
                    <a:moveTo>
                      <a:pt x="478" y="5"/>
                    </a:moveTo>
                    <a:cubicBezTo>
                      <a:pt x="217" y="5"/>
                      <a:pt x="5" y="217"/>
                      <a:pt x="5" y="478"/>
                    </a:cubicBezTo>
                    <a:cubicBezTo>
                      <a:pt x="5" y="739"/>
                      <a:pt x="217" y="951"/>
                      <a:pt x="478" y="951"/>
                    </a:cubicBezTo>
                    <a:cubicBezTo>
                      <a:pt x="739" y="951"/>
                      <a:pt x="951" y="739"/>
                      <a:pt x="951" y="478"/>
                    </a:cubicBezTo>
                    <a:cubicBezTo>
                      <a:pt x="951" y="217"/>
                      <a:pt x="739" y="5"/>
                      <a:pt x="478" y="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 name="Google Shape;2639;p55">
                <a:extLst>
                  <a:ext uri="{FF2B5EF4-FFF2-40B4-BE49-F238E27FC236}">
                    <a16:creationId xmlns:a16="http://schemas.microsoft.com/office/drawing/2014/main" id="{9D87F885-72F6-D2A0-A7BD-0A2A8F91DDBC}"/>
                  </a:ext>
                </a:extLst>
              </p:cNvPr>
              <p:cNvGrpSpPr/>
              <p:nvPr/>
            </p:nvGrpSpPr>
            <p:grpSpPr>
              <a:xfrm>
                <a:off x="3254492" y="3130751"/>
                <a:ext cx="478589" cy="412369"/>
                <a:chOff x="3317617" y="3099201"/>
                <a:chExt cx="478589" cy="412369"/>
              </a:xfrm>
            </p:grpSpPr>
            <p:sp>
              <p:nvSpPr>
                <p:cNvPr id="22" name="Google Shape;2640;p55">
                  <a:extLst>
                    <a:ext uri="{FF2B5EF4-FFF2-40B4-BE49-F238E27FC236}">
                      <a16:creationId xmlns:a16="http://schemas.microsoft.com/office/drawing/2014/main" id="{670C7CD8-DBFB-C755-80DE-F154600E104A}"/>
                    </a:ext>
                  </a:extLst>
                </p:cNvPr>
                <p:cNvSpPr/>
                <p:nvPr/>
              </p:nvSpPr>
              <p:spPr>
                <a:xfrm>
                  <a:off x="3638683" y="3342007"/>
                  <a:ext cx="157523" cy="169563"/>
                </a:xfrm>
                <a:custGeom>
                  <a:avLst/>
                  <a:gdLst/>
                  <a:ahLst/>
                  <a:cxnLst/>
                  <a:rect l="l" t="t" r="r" b="b"/>
                  <a:pathLst>
                    <a:path w="116" h="125" extrusionOk="0">
                      <a:moveTo>
                        <a:pt x="85" y="37"/>
                      </a:moveTo>
                      <a:cubicBezTo>
                        <a:pt x="109" y="65"/>
                        <a:pt x="116" y="100"/>
                        <a:pt x="99" y="117"/>
                      </a:cubicBezTo>
                      <a:cubicBezTo>
                        <a:pt x="93" y="122"/>
                        <a:pt x="86" y="125"/>
                        <a:pt x="77" y="125"/>
                      </a:cubicBezTo>
                      <a:cubicBezTo>
                        <a:pt x="86" y="108"/>
                        <a:pt x="77" y="82"/>
                        <a:pt x="56" y="61"/>
                      </a:cubicBezTo>
                      <a:cubicBezTo>
                        <a:pt x="38" y="44"/>
                        <a:pt x="16" y="36"/>
                        <a:pt x="0" y="39"/>
                      </a:cubicBezTo>
                      <a:cubicBezTo>
                        <a:pt x="0" y="30"/>
                        <a:pt x="3" y="22"/>
                        <a:pt x="9" y="16"/>
                      </a:cubicBezTo>
                      <a:cubicBezTo>
                        <a:pt x="26" y="0"/>
                        <a:pt x="60" y="9"/>
                        <a:pt x="85" y="37"/>
                      </a:cubicBezTo>
                      <a:close/>
                    </a:path>
                  </a:pathLst>
                </a:custGeom>
                <a:solidFill>
                  <a:srgbClr val="333333">
                    <a:alpha val="333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641;p55">
                  <a:extLst>
                    <a:ext uri="{FF2B5EF4-FFF2-40B4-BE49-F238E27FC236}">
                      <a16:creationId xmlns:a16="http://schemas.microsoft.com/office/drawing/2014/main" id="{B3F9497B-CC70-175A-6A36-1B26F1CEEEC7}"/>
                    </a:ext>
                  </a:extLst>
                </p:cNvPr>
                <p:cNvSpPr/>
                <p:nvPr/>
              </p:nvSpPr>
              <p:spPr>
                <a:xfrm>
                  <a:off x="3636676" y="3391170"/>
                  <a:ext cx="118393" cy="120399"/>
                </a:xfrm>
                <a:custGeom>
                  <a:avLst/>
                  <a:gdLst/>
                  <a:ahLst/>
                  <a:cxnLst/>
                  <a:rect l="l" t="t" r="r" b="b"/>
                  <a:pathLst>
                    <a:path w="87" h="89" extrusionOk="0">
                      <a:moveTo>
                        <a:pt x="57" y="25"/>
                      </a:moveTo>
                      <a:cubicBezTo>
                        <a:pt x="78" y="46"/>
                        <a:pt x="87" y="72"/>
                        <a:pt x="78" y="89"/>
                      </a:cubicBezTo>
                      <a:cubicBezTo>
                        <a:pt x="62" y="89"/>
                        <a:pt x="41" y="79"/>
                        <a:pt x="24" y="60"/>
                      </a:cubicBezTo>
                      <a:cubicBezTo>
                        <a:pt x="8" y="42"/>
                        <a:pt x="0" y="21"/>
                        <a:pt x="1" y="3"/>
                      </a:cubicBezTo>
                      <a:cubicBezTo>
                        <a:pt x="17" y="0"/>
                        <a:pt x="39" y="8"/>
                        <a:pt x="57" y="25"/>
                      </a:cubicBezTo>
                      <a:close/>
                    </a:path>
                  </a:pathLst>
                </a:custGeom>
                <a:solidFill>
                  <a:srgbClr val="333333">
                    <a:alpha val="333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642;p55">
                  <a:extLst>
                    <a:ext uri="{FF2B5EF4-FFF2-40B4-BE49-F238E27FC236}">
                      <a16:creationId xmlns:a16="http://schemas.microsoft.com/office/drawing/2014/main" id="{77911949-634C-1D8D-8C0D-68E1BF502D88}"/>
                    </a:ext>
                  </a:extLst>
                </p:cNvPr>
                <p:cNvSpPr/>
                <p:nvPr/>
              </p:nvSpPr>
              <p:spPr>
                <a:xfrm>
                  <a:off x="3604570" y="3145354"/>
                  <a:ext cx="116387" cy="106353"/>
                </a:xfrm>
                <a:custGeom>
                  <a:avLst/>
                  <a:gdLst/>
                  <a:ahLst/>
                  <a:cxnLst/>
                  <a:rect l="l" t="t" r="r" b="b"/>
                  <a:pathLst>
                    <a:path w="86" h="78" extrusionOk="0">
                      <a:moveTo>
                        <a:pt x="58" y="22"/>
                      </a:moveTo>
                      <a:cubicBezTo>
                        <a:pt x="77" y="38"/>
                        <a:pt x="86" y="59"/>
                        <a:pt x="82" y="75"/>
                      </a:cubicBezTo>
                      <a:cubicBezTo>
                        <a:pt x="67" y="78"/>
                        <a:pt x="46" y="72"/>
                        <a:pt x="28" y="57"/>
                      </a:cubicBezTo>
                      <a:cubicBezTo>
                        <a:pt x="10" y="42"/>
                        <a:pt x="0" y="23"/>
                        <a:pt x="1" y="7"/>
                      </a:cubicBezTo>
                      <a:cubicBezTo>
                        <a:pt x="16" y="0"/>
                        <a:pt x="39" y="6"/>
                        <a:pt x="58" y="22"/>
                      </a:cubicBezTo>
                      <a:close/>
                    </a:path>
                  </a:pathLst>
                </a:custGeom>
                <a:solidFill>
                  <a:srgbClr val="333333">
                    <a:alpha val="333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643;p55">
                  <a:extLst>
                    <a:ext uri="{FF2B5EF4-FFF2-40B4-BE49-F238E27FC236}">
                      <a16:creationId xmlns:a16="http://schemas.microsoft.com/office/drawing/2014/main" id="{F647ADCD-0DE2-ADCD-7F27-DFB9AB2E2BCB}"/>
                    </a:ext>
                  </a:extLst>
                </p:cNvPr>
                <p:cNvSpPr/>
                <p:nvPr/>
              </p:nvSpPr>
              <p:spPr>
                <a:xfrm>
                  <a:off x="3605573" y="3107228"/>
                  <a:ext cx="152506" cy="140466"/>
                </a:xfrm>
                <a:custGeom>
                  <a:avLst/>
                  <a:gdLst/>
                  <a:ahLst/>
                  <a:cxnLst/>
                  <a:rect l="l" t="t" r="r" b="b"/>
                  <a:pathLst>
                    <a:path w="112" h="103" extrusionOk="0">
                      <a:moveTo>
                        <a:pt x="78" y="25"/>
                      </a:moveTo>
                      <a:cubicBezTo>
                        <a:pt x="103" y="46"/>
                        <a:pt x="112" y="77"/>
                        <a:pt x="98" y="94"/>
                      </a:cubicBezTo>
                      <a:cubicBezTo>
                        <a:pt x="94" y="99"/>
                        <a:pt x="88" y="102"/>
                        <a:pt x="81" y="103"/>
                      </a:cubicBezTo>
                      <a:cubicBezTo>
                        <a:pt x="85" y="87"/>
                        <a:pt x="76" y="66"/>
                        <a:pt x="57" y="50"/>
                      </a:cubicBezTo>
                      <a:cubicBezTo>
                        <a:pt x="38" y="34"/>
                        <a:pt x="15" y="28"/>
                        <a:pt x="0" y="35"/>
                      </a:cubicBezTo>
                      <a:cubicBezTo>
                        <a:pt x="0" y="28"/>
                        <a:pt x="2" y="21"/>
                        <a:pt x="6" y="16"/>
                      </a:cubicBezTo>
                      <a:cubicBezTo>
                        <a:pt x="20" y="0"/>
                        <a:pt x="52" y="3"/>
                        <a:pt x="78" y="25"/>
                      </a:cubicBezTo>
                      <a:close/>
                    </a:path>
                  </a:pathLst>
                </a:custGeom>
                <a:solidFill>
                  <a:srgbClr val="333333">
                    <a:alpha val="333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44;p55">
                  <a:extLst>
                    <a:ext uri="{FF2B5EF4-FFF2-40B4-BE49-F238E27FC236}">
                      <a16:creationId xmlns:a16="http://schemas.microsoft.com/office/drawing/2014/main" id="{3047F290-2BC8-766B-6DFD-F0F4AA510E94}"/>
                    </a:ext>
                  </a:extLst>
                </p:cNvPr>
                <p:cNvSpPr/>
                <p:nvPr/>
              </p:nvSpPr>
              <p:spPr>
                <a:xfrm>
                  <a:off x="3317617" y="3099201"/>
                  <a:ext cx="180599" cy="141470"/>
                </a:xfrm>
                <a:custGeom>
                  <a:avLst/>
                  <a:gdLst/>
                  <a:ahLst/>
                  <a:cxnLst/>
                  <a:rect l="l" t="t" r="r" b="b"/>
                  <a:pathLst>
                    <a:path w="133" h="104" extrusionOk="0">
                      <a:moveTo>
                        <a:pt x="86" y="20"/>
                      </a:moveTo>
                      <a:cubicBezTo>
                        <a:pt x="118" y="39"/>
                        <a:pt x="133" y="71"/>
                        <a:pt x="120" y="90"/>
                      </a:cubicBezTo>
                      <a:cubicBezTo>
                        <a:pt x="115" y="97"/>
                        <a:pt x="108" y="102"/>
                        <a:pt x="99" y="104"/>
                      </a:cubicBezTo>
                      <a:cubicBezTo>
                        <a:pt x="100" y="87"/>
                        <a:pt x="88" y="67"/>
                        <a:pt x="67" y="52"/>
                      </a:cubicBezTo>
                      <a:cubicBezTo>
                        <a:pt x="44" y="35"/>
                        <a:pt x="16" y="31"/>
                        <a:pt x="1" y="42"/>
                      </a:cubicBezTo>
                      <a:cubicBezTo>
                        <a:pt x="0" y="34"/>
                        <a:pt x="1" y="26"/>
                        <a:pt x="5" y="20"/>
                      </a:cubicBezTo>
                      <a:cubicBezTo>
                        <a:pt x="18" y="0"/>
                        <a:pt x="55" y="0"/>
                        <a:pt x="86" y="20"/>
                      </a:cubicBezTo>
                      <a:close/>
                    </a:path>
                  </a:pathLst>
                </a:custGeom>
                <a:solidFill>
                  <a:srgbClr val="333333">
                    <a:alpha val="333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645;p55">
                  <a:extLst>
                    <a:ext uri="{FF2B5EF4-FFF2-40B4-BE49-F238E27FC236}">
                      <a16:creationId xmlns:a16="http://schemas.microsoft.com/office/drawing/2014/main" id="{8D6C7587-FA04-A770-7E0E-390E994DEADB}"/>
                    </a:ext>
                  </a:extLst>
                </p:cNvPr>
                <p:cNvSpPr/>
                <p:nvPr/>
              </p:nvSpPr>
              <p:spPr>
                <a:xfrm>
                  <a:off x="3318620" y="3141341"/>
                  <a:ext cx="134446" cy="104346"/>
                </a:xfrm>
                <a:custGeom>
                  <a:avLst/>
                  <a:gdLst/>
                  <a:ahLst/>
                  <a:cxnLst/>
                  <a:rect l="l" t="t" r="r" b="b"/>
                  <a:pathLst>
                    <a:path w="99" h="77" extrusionOk="0">
                      <a:moveTo>
                        <a:pt x="66" y="21"/>
                      </a:moveTo>
                      <a:cubicBezTo>
                        <a:pt x="87" y="36"/>
                        <a:pt x="99" y="56"/>
                        <a:pt x="98" y="73"/>
                      </a:cubicBezTo>
                      <a:cubicBezTo>
                        <a:pt x="81" y="77"/>
                        <a:pt x="58" y="72"/>
                        <a:pt x="38" y="59"/>
                      </a:cubicBezTo>
                      <a:cubicBezTo>
                        <a:pt x="17" y="46"/>
                        <a:pt x="3" y="28"/>
                        <a:pt x="0" y="11"/>
                      </a:cubicBezTo>
                      <a:cubicBezTo>
                        <a:pt x="15" y="0"/>
                        <a:pt x="43" y="4"/>
                        <a:pt x="66" y="21"/>
                      </a:cubicBezTo>
                      <a:close/>
                    </a:path>
                  </a:pathLst>
                </a:custGeom>
                <a:solidFill>
                  <a:srgbClr val="333333">
                    <a:alpha val="333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 name="Google Shape;2646;p55">
                <a:extLst>
                  <a:ext uri="{FF2B5EF4-FFF2-40B4-BE49-F238E27FC236}">
                    <a16:creationId xmlns:a16="http://schemas.microsoft.com/office/drawing/2014/main" id="{9C93D0CF-447B-BD24-A849-B5179C42BC39}"/>
                  </a:ext>
                </a:extLst>
              </p:cNvPr>
              <p:cNvSpPr/>
              <p:nvPr/>
            </p:nvSpPr>
            <p:spPr>
              <a:xfrm>
                <a:off x="3538434" y="3134765"/>
                <a:ext cx="160533" cy="149496"/>
              </a:xfrm>
              <a:custGeom>
                <a:avLst/>
                <a:gdLst/>
                <a:ahLst/>
                <a:cxnLst/>
                <a:rect l="l" t="t" r="r" b="b"/>
                <a:pathLst>
                  <a:path w="118" h="110" extrusionOk="0">
                    <a:moveTo>
                      <a:pt x="76" y="110"/>
                    </a:moveTo>
                    <a:cubicBezTo>
                      <a:pt x="79" y="110"/>
                      <a:pt x="82" y="109"/>
                      <a:pt x="85" y="109"/>
                    </a:cubicBezTo>
                    <a:cubicBezTo>
                      <a:pt x="93" y="107"/>
                      <a:pt x="99" y="104"/>
                      <a:pt x="103" y="98"/>
                    </a:cubicBezTo>
                    <a:cubicBezTo>
                      <a:pt x="118" y="80"/>
                      <a:pt x="109" y="48"/>
                      <a:pt x="82" y="26"/>
                    </a:cubicBezTo>
                    <a:cubicBezTo>
                      <a:pt x="56" y="4"/>
                      <a:pt x="22" y="0"/>
                      <a:pt x="7" y="18"/>
                    </a:cubicBezTo>
                    <a:cubicBezTo>
                      <a:pt x="3" y="23"/>
                      <a:pt x="0" y="30"/>
                      <a:pt x="0" y="38"/>
                    </a:cubicBezTo>
                    <a:cubicBezTo>
                      <a:pt x="0" y="55"/>
                      <a:pt x="11" y="75"/>
                      <a:pt x="28" y="90"/>
                    </a:cubicBezTo>
                    <a:cubicBezTo>
                      <a:pt x="43" y="103"/>
                      <a:pt x="61" y="110"/>
                      <a:pt x="76" y="110"/>
                    </a:cubicBezTo>
                    <a:close/>
                    <a:moveTo>
                      <a:pt x="11" y="21"/>
                    </a:moveTo>
                    <a:cubicBezTo>
                      <a:pt x="17" y="15"/>
                      <a:pt x="25" y="11"/>
                      <a:pt x="35" y="11"/>
                    </a:cubicBezTo>
                    <a:cubicBezTo>
                      <a:pt x="48" y="11"/>
                      <a:pt x="65" y="18"/>
                      <a:pt x="79" y="30"/>
                    </a:cubicBezTo>
                    <a:cubicBezTo>
                      <a:pt x="103" y="50"/>
                      <a:pt x="113" y="79"/>
                      <a:pt x="100" y="95"/>
                    </a:cubicBezTo>
                    <a:cubicBezTo>
                      <a:pt x="96" y="99"/>
                      <a:pt x="91" y="102"/>
                      <a:pt x="86" y="103"/>
                    </a:cubicBezTo>
                    <a:cubicBezTo>
                      <a:pt x="88" y="87"/>
                      <a:pt x="78" y="67"/>
                      <a:pt x="60" y="52"/>
                    </a:cubicBezTo>
                    <a:cubicBezTo>
                      <a:pt x="43" y="37"/>
                      <a:pt x="21" y="31"/>
                      <a:pt x="5" y="36"/>
                    </a:cubicBezTo>
                    <a:cubicBezTo>
                      <a:pt x="6" y="30"/>
                      <a:pt x="8" y="25"/>
                      <a:pt x="11" y="21"/>
                    </a:cubicBezTo>
                    <a:close/>
                    <a:moveTo>
                      <a:pt x="5" y="38"/>
                    </a:moveTo>
                    <a:cubicBezTo>
                      <a:pt x="5" y="38"/>
                      <a:pt x="5" y="38"/>
                      <a:pt x="5" y="38"/>
                    </a:cubicBezTo>
                    <a:cubicBezTo>
                      <a:pt x="5" y="38"/>
                      <a:pt x="5" y="38"/>
                      <a:pt x="5" y="38"/>
                    </a:cubicBezTo>
                    <a:cubicBezTo>
                      <a:pt x="20" y="33"/>
                      <a:pt x="42" y="39"/>
                      <a:pt x="59" y="53"/>
                    </a:cubicBezTo>
                    <a:cubicBezTo>
                      <a:pt x="77" y="68"/>
                      <a:pt x="87" y="88"/>
                      <a:pt x="84" y="104"/>
                    </a:cubicBezTo>
                    <a:cubicBezTo>
                      <a:pt x="84" y="104"/>
                      <a:pt x="84" y="104"/>
                      <a:pt x="84" y="104"/>
                    </a:cubicBezTo>
                    <a:cubicBezTo>
                      <a:pt x="68" y="107"/>
                      <a:pt x="48" y="100"/>
                      <a:pt x="32" y="86"/>
                    </a:cubicBezTo>
                    <a:cubicBezTo>
                      <a:pt x="15" y="72"/>
                      <a:pt x="5" y="54"/>
                      <a:pt x="5" y="3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647;p55">
                <a:extLst>
                  <a:ext uri="{FF2B5EF4-FFF2-40B4-BE49-F238E27FC236}">
                    <a16:creationId xmlns:a16="http://schemas.microsoft.com/office/drawing/2014/main" id="{EE8BB288-DE58-C527-F1BE-73CA2C015A7B}"/>
                  </a:ext>
                </a:extLst>
              </p:cNvPr>
              <p:cNvSpPr/>
              <p:nvPr/>
            </p:nvSpPr>
            <p:spPr>
              <a:xfrm>
                <a:off x="3250479" y="3126738"/>
                <a:ext cx="177590" cy="150499"/>
              </a:xfrm>
              <a:custGeom>
                <a:avLst/>
                <a:gdLst/>
                <a:ahLst/>
                <a:cxnLst/>
                <a:rect l="l" t="t" r="r" b="b"/>
                <a:pathLst>
                  <a:path w="131" h="111" extrusionOk="0">
                    <a:moveTo>
                      <a:pt x="91" y="21"/>
                    </a:moveTo>
                    <a:cubicBezTo>
                      <a:pt x="58" y="0"/>
                      <a:pt x="20" y="1"/>
                      <a:pt x="6" y="21"/>
                    </a:cubicBezTo>
                    <a:cubicBezTo>
                      <a:pt x="2" y="28"/>
                      <a:pt x="0" y="36"/>
                      <a:pt x="2" y="46"/>
                    </a:cubicBezTo>
                    <a:cubicBezTo>
                      <a:pt x="5" y="64"/>
                      <a:pt x="19" y="82"/>
                      <a:pt x="40" y="95"/>
                    </a:cubicBezTo>
                    <a:cubicBezTo>
                      <a:pt x="56" y="105"/>
                      <a:pt x="74" y="111"/>
                      <a:pt x="89" y="111"/>
                    </a:cubicBezTo>
                    <a:cubicBezTo>
                      <a:pt x="94" y="111"/>
                      <a:pt x="98" y="110"/>
                      <a:pt x="102" y="109"/>
                    </a:cubicBezTo>
                    <a:cubicBezTo>
                      <a:pt x="112" y="107"/>
                      <a:pt x="120" y="102"/>
                      <a:pt x="125" y="95"/>
                    </a:cubicBezTo>
                    <a:cubicBezTo>
                      <a:pt x="130" y="88"/>
                      <a:pt x="131" y="79"/>
                      <a:pt x="129" y="69"/>
                    </a:cubicBezTo>
                    <a:cubicBezTo>
                      <a:pt x="125" y="51"/>
                      <a:pt x="111" y="33"/>
                      <a:pt x="91" y="21"/>
                    </a:cubicBezTo>
                    <a:close/>
                    <a:moveTo>
                      <a:pt x="43" y="91"/>
                    </a:moveTo>
                    <a:cubicBezTo>
                      <a:pt x="23" y="79"/>
                      <a:pt x="9" y="61"/>
                      <a:pt x="7" y="45"/>
                    </a:cubicBezTo>
                    <a:cubicBezTo>
                      <a:pt x="7" y="45"/>
                      <a:pt x="7" y="45"/>
                      <a:pt x="7" y="45"/>
                    </a:cubicBezTo>
                    <a:cubicBezTo>
                      <a:pt x="7" y="45"/>
                      <a:pt x="7" y="45"/>
                      <a:pt x="7" y="45"/>
                    </a:cubicBezTo>
                    <a:cubicBezTo>
                      <a:pt x="22" y="35"/>
                      <a:pt x="48" y="40"/>
                      <a:pt x="70" y="56"/>
                    </a:cubicBezTo>
                    <a:cubicBezTo>
                      <a:pt x="89" y="69"/>
                      <a:pt x="101" y="88"/>
                      <a:pt x="101" y="104"/>
                    </a:cubicBezTo>
                    <a:cubicBezTo>
                      <a:pt x="84" y="108"/>
                      <a:pt x="62" y="103"/>
                      <a:pt x="43" y="91"/>
                    </a:cubicBezTo>
                    <a:close/>
                    <a:moveTo>
                      <a:pt x="121" y="92"/>
                    </a:moveTo>
                    <a:cubicBezTo>
                      <a:pt x="117" y="98"/>
                      <a:pt x="111" y="102"/>
                      <a:pt x="103" y="104"/>
                    </a:cubicBezTo>
                    <a:cubicBezTo>
                      <a:pt x="102" y="87"/>
                      <a:pt x="90" y="68"/>
                      <a:pt x="71" y="54"/>
                    </a:cubicBezTo>
                    <a:cubicBezTo>
                      <a:pt x="49" y="38"/>
                      <a:pt x="22" y="34"/>
                      <a:pt x="6" y="43"/>
                    </a:cubicBezTo>
                    <a:cubicBezTo>
                      <a:pt x="6" y="36"/>
                      <a:pt x="7" y="29"/>
                      <a:pt x="10" y="24"/>
                    </a:cubicBezTo>
                    <a:cubicBezTo>
                      <a:pt x="16" y="15"/>
                      <a:pt x="28" y="11"/>
                      <a:pt x="42" y="11"/>
                    </a:cubicBezTo>
                    <a:cubicBezTo>
                      <a:pt x="56" y="11"/>
                      <a:pt x="72" y="15"/>
                      <a:pt x="88" y="25"/>
                    </a:cubicBezTo>
                    <a:cubicBezTo>
                      <a:pt x="107" y="37"/>
                      <a:pt x="121" y="54"/>
                      <a:pt x="124" y="70"/>
                    </a:cubicBezTo>
                    <a:cubicBezTo>
                      <a:pt x="126" y="78"/>
                      <a:pt x="125" y="86"/>
                      <a:pt x="121" y="9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648;p55">
                <a:extLst>
                  <a:ext uri="{FF2B5EF4-FFF2-40B4-BE49-F238E27FC236}">
                    <a16:creationId xmlns:a16="http://schemas.microsoft.com/office/drawing/2014/main" id="{7848371F-85F9-387E-3E2D-BC51C5050251}"/>
                  </a:ext>
                </a:extLst>
              </p:cNvPr>
              <p:cNvSpPr/>
              <p:nvPr/>
            </p:nvSpPr>
            <p:spPr>
              <a:xfrm>
                <a:off x="3569538" y="3381584"/>
                <a:ext cx="167556" cy="164546"/>
              </a:xfrm>
              <a:custGeom>
                <a:avLst/>
                <a:gdLst/>
                <a:ahLst/>
                <a:cxnLst/>
                <a:rect l="l" t="t" r="r" b="b"/>
                <a:pathLst>
                  <a:path w="123" h="121" extrusionOk="0">
                    <a:moveTo>
                      <a:pt x="90" y="29"/>
                    </a:moveTo>
                    <a:cubicBezTo>
                      <a:pt x="74" y="11"/>
                      <a:pt x="54" y="0"/>
                      <a:pt x="36" y="0"/>
                    </a:cubicBezTo>
                    <a:cubicBezTo>
                      <a:pt x="26" y="0"/>
                      <a:pt x="18" y="2"/>
                      <a:pt x="11" y="9"/>
                    </a:cubicBezTo>
                    <a:cubicBezTo>
                      <a:pt x="5" y="15"/>
                      <a:pt x="2" y="23"/>
                      <a:pt x="1" y="33"/>
                    </a:cubicBezTo>
                    <a:cubicBezTo>
                      <a:pt x="0" y="52"/>
                      <a:pt x="10" y="74"/>
                      <a:pt x="26" y="92"/>
                    </a:cubicBezTo>
                    <a:cubicBezTo>
                      <a:pt x="42" y="110"/>
                      <a:pt x="63" y="121"/>
                      <a:pt x="81" y="121"/>
                    </a:cubicBezTo>
                    <a:cubicBezTo>
                      <a:pt x="81" y="121"/>
                      <a:pt x="81" y="121"/>
                      <a:pt x="81" y="121"/>
                    </a:cubicBezTo>
                    <a:cubicBezTo>
                      <a:pt x="91" y="121"/>
                      <a:pt x="99" y="118"/>
                      <a:pt x="105" y="112"/>
                    </a:cubicBezTo>
                    <a:cubicBezTo>
                      <a:pt x="123" y="95"/>
                      <a:pt x="116" y="58"/>
                      <a:pt x="90" y="29"/>
                    </a:cubicBezTo>
                    <a:close/>
                    <a:moveTo>
                      <a:pt x="29" y="88"/>
                    </a:moveTo>
                    <a:cubicBezTo>
                      <a:pt x="14" y="71"/>
                      <a:pt x="6" y="51"/>
                      <a:pt x="6" y="34"/>
                    </a:cubicBezTo>
                    <a:cubicBezTo>
                      <a:pt x="22" y="31"/>
                      <a:pt x="43" y="40"/>
                      <a:pt x="60" y="56"/>
                    </a:cubicBezTo>
                    <a:cubicBezTo>
                      <a:pt x="79" y="75"/>
                      <a:pt x="88" y="100"/>
                      <a:pt x="82" y="116"/>
                    </a:cubicBezTo>
                    <a:cubicBezTo>
                      <a:pt x="82" y="116"/>
                      <a:pt x="82" y="116"/>
                      <a:pt x="81" y="116"/>
                    </a:cubicBezTo>
                    <a:cubicBezTo>
                      <a:pt x="81" y="116"/>
                      <a:pt x="81" y="116"/>
                      <a:pt x="81" y="116"/>
                    </a:cubicBezTo>
                    <a:cubicBezTo>
                      <a:pt x="65" y="116"/>
                      <a:pt x="45" y="106"/>
                      <a:pt x="29" y="88"/>
                    </a:cubicBezTo>
                    <a:close/>
                    <a:moveTo>
                      <a:pt x="101" y="109"/>
                    </a:moveTo>
                    <a:cubicBezTo>
                      <a:pt x="97" y="113"/>
                      <a:pt x="91" y="116"/>
                      <a:pt x="83" y="116"/>
                    </a:cubicBezTo>
                    <a:cubicBezTo>
                      <a:pt x="90" y="99"/>
                      <a:pt x="80" y="74"/>
                      <a:pt x="61" y="55"/>
                    </a:cubicBezTo>
                    <a:cubicBezTo>
                      <a:pt x="44" y="38"/>
                      <a:pt x="23" y="30"/>
                      <a:pt x="6" y="32"/>
                    </a:cubicBezTo>
                    <a:cubicBezTo>
                      <a:pt x="7" y="24"/>
                      <a:pt x="10" y="17"/>
                      <a:pt x="15" y="12"/>
                    </a:cubicBezTo>
                    <a:cubicBezTo>
                      <a:pt x="20" y="7"/>
                      <a:pt x="27" y="5"/>
                      <a:pt x="35" y="5"/>
                    </a:cubicBezTo>
                    <a:cubicBezTo>
                      <a:pt x="35" y="5"/>
                      <a:pt x="36" y="5"/>
                      <a:pt x="36" y="5"/>
                    </a:cubicBezTo>
                    <a:cubicBezTo>
                      <a:pt x="53" y="5"/>
                      <a:pt x="72" y="16"/>
                      <a:pt x="87" y="33"/>
                    </a:cubicBezTo>
                    <a:cubicBezTo>
                      <a:pt x="111" y="59"/>
                      <a:pt x="117" y="93"/>
                      <a:pt x="101" y="10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50" name="Picture 49">
            <a:extLst>
              <a:ext uri="{FF2B5EF4-FFF2-40B4-BE49-F238E27FC236}">
                <a16:creationId xmlns:a16="http://schemas.microsoft.com/office/drawing/2014/main" id="{63DC87C1-8224-5B39-A258-C0784795440C}"/>
              </a:ext>
            </a:extLst>
          </p:cNvPr>
          <p:cNvPicPr>
            <a:picLocks noChangeAspect="1"/>
          </p:cNvPicPr>
          <p:nvPr/>
        </p:nvPicPr>
        <p:blipFill>
          <a:blip r:embed="rId3"/>
          <a:stretch>
            <a:fillRect/>
          </a:stretch>
        </p:blipFill>
        <p:spPr>
          <a:xfrm>
            <a:off x="107706" y="955391"/>
            <a:ext cx="2873662" cy="1571037"/>
          </a:xfrm>
          <a:prstGeom prst="rect">
            <a:avLst/>
          </a:prstGeom>
        </p:spPr>
      </p:pic>
      <p:pic>
        <p:nvPicPr>
          <p:cNvPr id="52" name="Picture 51">
            <a:extLst>
              <a:ext uri="{FF2B5EF4-FFF2-40B4-BE49-F238E27FC236}">
                <a16:creationId xmlns:a16="http://schemas.microsoft.com/office/drawing/2014/main" id="{7675A4E3-B1A2-A1B8-88C4-EF835C294931}"/>
              </a:ext>
            </a:extLst>
          </p:cNvPr>
          <p:cNvPicPr>
            <a:picLocks noChangeAspect="1"/>
          </p:cNvPicPr>
          <p:nvPr/>
        </p:nvPicPr>
        <p:blipFill>
          <a:blip r:embed="rId4"/>
          <a:stretch>
            <a:fillRect/>
          </a:stretch>
        </p:blipFill>
        <p:spPr>
          <a:xfrm>
            <a:off x="141803" y="2990870"/>
            <a:ext cx="2728124" cy="1521044"/>
          </a:xfrm>
          <a:prstGeom prst="rect">
            <a:avLst/>
          </a:prstGeom>
        </p:spPr>
      </p:pic>
      <p:pic>
        <p:nvPicPr>
          <p:cNvPr id="54" name="Picture 53">
            <a:extLst>
              <a:ext uri="{FF2B5EF4-FFF2-40B4-BE49-F238E27FC236}">
                <a16:creationId xmlns:a16="http://schemas.microsoft.com/office/drawing/2014/main" id="{5E282C31-A133-13DC-FC39-6A2757E33E3D}"/>
              </a:ext>
            </a:extLst>
          </p:cNvPr>
          <p:cNvPicPr>
            <a:picLocks noChangeAspect="1"/>
          </p:cNvPicPr>
          <p:nvPr/>
        </p:nvPicPr>
        <p:blipFill>
          <a:blip r:embed="rId5"/>
          <a:stretch>
            <a:fillRect/>
          </a:stretch>
        </p:blipFill>
        <p:spPr>
          <a:xfrm>
            <a:off x="3060251" y="2972240"/>
            <a:ext cx="2974192" cy="1539674"/>
          </a:xfrm>
          <a:prstGeom prst="rect">
            <a:avLst/>
          </a:prstGeom>
        </p:spPr>
      </p:pic>
      <p:pic>
        <p:nvPicPr>
          <p:cNvPr id="56" name="Picture 55">
            <a:extLst>
              <a:ext uri="{FF2B5EF4-FFF2-40B4-BE49-F238E27FC236}">
                <a16:creationId xmlns:a16="http://schemas.microsoft.com/office/drawing/2014/main" id="{F29FE01E-1922-D22C-4270-9BFBD1B9CDA9}"/>
              </a:ext>
            </a:extLst>
          </p:cNvPr>
          <p:cNvPicPr>
            <a:picLocks noChangeAspect="1"/>
          </p:cNvPicPr>
          <p:nvPr/>
        </p:nvPicPr>
        <p:blipFill>
          <a:blip r:embed="rId6"/>
          <a:stretch>
            <a:fillRect/>
          </a:stretch>
        </p:blipFill>
        <p:spPr>
          <a:xfrm>
            <a:off x="6224767" y="2957293"/>
            <a:ext cx="2681940" cy="1619137"/>
          </a:xfrm>
          <a:prstGeom prst="rect">
            <a:avLst/>
          </a:prstGeom>
        </p:spPr>
      </p:pic>
      <p:pic>
        <p:nvPicPr>
          <p:cNvPr id="59" name="Picture 58">
            <a:extLst>
              <a:ext uri="{FF2B5EF4-FFF2-40B4-BE49-F238E27FC236}">
                <a16:creationId xmlns:a16="http://schemas.microsoft.com/office/drawing/2014/main" id="{0E5AF2F9-E199-9307-D4C8-27B5D57D7A94}"/>
              </a:ext>
            </a:extLst>
          </p:cNvPr>
          <p:cNvPicPr>
            <a:picLocks noChangeAspect="1"/>
          </p:cNvPicPr>
          <p:nvPr/>
        </p:nvPicPr>
        <p:blipFill>
          <a:blip r:embed="rId7"/>
          <a:stretch>
            <a:fillRect/>
          </a:stretch>
        </p:blipFill>
        <p:spPr>
          <a:xfrm>
            <a:off x="3302971" y="921697"/>
            <a:ext cx="2642023" cy="1567447"/>
          </a:xfrm>
          <a:prstGeom prst="rect">
            <a:avLst/>
          </a:prstGeom>
        </p:spPr>
      </p:pic>
      <p:pic>
        <p:nvPicPr>
          <p:cNvPr id="61" name="Picture 60">
            <a:extLst>
              <a:ext uri="{FF2B5EF4-FFF2-40B4-BE49-F238E27FC236}">
                <a16:creationId xmlns:a16="http://schemas.microsoft.com/office/drawing/2014/main" id="{BAB65450-5CFE-E226-5C9E-A0981A037BC7}"/>
              </a:ext>
            </a:extLst>
          </p:cNvPr>
          <p:cNvPicPr>
            <a:picLocks noChangeAspect="1"/>
          </p:cNvPicPr>
          <p:nvPr/>
        </p:nvPicPr>
        <p:blipFill>
          <a:blip r:embed="rId8"/>
          <a:stretch>
            <a:fillRect/>
          </a:stretch>
        </p:blipFill>
        <p:spPr>
          <a:xfrm>
            <a:off x="6178922" y="931924"/>
            <a:ext cx="2653046" cy="1561599"/>
          </a:xfrm>
          <a:prstGeom prst="rect">
            <a:avLst/>
          </a:prstGeom>
        </p:spPr>
      </p:pic>
      <p:sp>
        <p:nvSpPr>
          <p:cNvPr id="62" name="TextBox 61">
            <a:extLst>
              <a:ext uri="{FF2B5EF4-FFF2-40B4-BE49-F238E27FC236}">
                <a16:creationId xmlns:a16="http://schemas.microsoft.com/office/drawing/2014/main" id="{E14E4036-9290-BBE0-CDE5-B280590C498D}"/>
              </a:ext>
            </a:extLst>
          </p:cNvPr>
          <p:cNvSpPr txBox="1"/>
          <p:nvPr/>
        </p:nvSpPr>
        <p:spPr>
          <a:xfrm>
            <a:off x="610327" y="2564354"/>
            <a:ext cx="1791075" cy="307777"/>
          </a:xfrm>
          <a:prstGeom prst="rect">
            <a:avLst/>
          </a:prstGeom>
          <a:noFill/>
        </p:spPr>
        <p:txBody>
          <a:bodyPr wrap="square" rtlCol="0">
            <a:spAutoFit/>
          </a:bodyPr>
          <a:lstStyle/>
          <a:p>
            <a:r>
              <a:rPr lang="en-CA" b="1" dirty="0">
                <a:solidFill>
                  <a:schemeClr val="tx1"/>
                </a:solidFill>
                <a:latin typeface="Amasis MT Pro Medium" panose="02040604050005020304" pitchFamily="18" charset="0"/>
              </a:rPr>
              <a:t>Fig1: Menu Screen</a:t>
            </a:r>
          </a:p>
        </p:txBody>
      </p:sp>
      <p:sp>
        <p:nvSpPr>
          <p:cNvPr id="2305" name="TextBox 2304">
            <a:extLst>
              <a:ext uri="{FF2B5EF4-FFF2-40B4-BE49-F238E27FC236}">
                <a16:creationId xmlns:a16="http://schemas.microsoft.com/office/drawing/2014/main" id="{A31AACDA-4CB1-D205-BA5F-5699EA6AEF03}"/>
              </a:ext>
            </a:extLst>
          </p:cNvPr>
          <p:cNvSpPr txBox="1"/>
          <p:nvPr/>
        </p:nvSpPr>
        <p:spPr>
          <a:xfrm>
            <a:off x="3661841" y="2537847"/>
            <a:ext cx="1924282" cy="307777"/>
          </a:xfrm>
          <a:prstGeom prst="rect">
            <a:avLst/>
          </a:prstGeom>
          <a:noFill/>
        </p:spPr>
        <p:txBody>
          <a:bodyPr wrap="square" rtlCol="0">
            <a:spAutoFit/>
          </a:bodyPr>
          <a:lstStyle/>
          <a:p>
            <a:r>
              <a:rPr lang="en-CA" b="1" dirty="0">
                <a:solidFill>
                  <a:schemeClr val="tx1"/>
                </a:solidFill>
                <a:latin typeface="Amasis MT Pro Medium" panose="02040604050005020304" pitchFamily="18" charset="0"/>
              </a:rPr>
              <a:t>Fig2: Help Screen</a:t>
            </a:r>
          </a:p>
        </p:txBody>
      </p:sp>
      <p:sp>
        <p:nvSpPr>
          <p:cNvPr id="2306" name="TextBox 2305">
            <a:extLst>
              <a:ext uri="{FF2B5EF4-FFF2-40B4-BE49-F238E27FC236}">
                <a16:creationId xmlns:a16="http://schemas.microsoft.com/office/drawing/2014/main" id="{1CC76922-493E-4B24-CAD9-DA8C9222D6DC}"/>
              </a:ext>
            </a:extLst>
          </p:cNvPr>
          <p:cNvSpPr txBox="1"/>
          <p:nvPr/>
        </p:nvSpPr>
        <p:spPr>
          <a:xfrm>
            <a:off x="6631330" y="2539615"/>
            <a:ext cx="1847713" cy="307777"/>
          </a:xfrm>
          <a:prstGeom prst="rect">
            <a:avLst/>
          </a:prstGeom>
          <a:noFill/>
        </p:spPr>
        <p:txBody>
          <a:bodyPr wrap="square" rtlCol="0">
            <a:spAutoFit/>
          </a:bodyPr>
          <a:lstStyle/>
          <a:p>
            <a:r>
              <a:rPr lang="en-CA" b="1" dirty="0">
                <a:solidFill>
                  <a:schemeClr val="tx1"/>
                </a:solidFill>
                <a:latin typeface="Amasis MT Pro Medium" panose="02040604050005020304" pitchFamily="18" charset="0"/>
              </a:rPr>
              <a:t>Fig3: About Screen</a:t>
            </a:r>
          </a:p>
        </p:txBody>
      </p:sp>
      <p:sp>
        <p:nvSpPr>
          <p:cNvPr id="2307" name="TextBox 2306">
            <a:extLst>
              <a:ext uri="{FF2B5EF4-FFF2-40B4-BE49-F238E27FC236}">
                <a16:creationId xmlns:a16="http://schemas.microsoft.com/office/drawing/2014/main" id="{13CBBBD3-0166-5BA5-11EC-7DDB52BD3A6B}"/>
              </a:ext>
            </a:extLst>
          </p:cNvPr>
          <p:cNvSpPr txBox="1"/>
          <p:nvPr/>
        </p:nvSpPr>
        <p:spPr>
          <a:xfrm>
            <a:off x="610327" y="4572206"/>
            <a:ext cx="1932151" cy="307777"/>
          </a:xfrm>
          <a:prstGeom prst="rect">
            <a:avLst/>
          </a:prstGeom>
          <a:noFill/>
        </p:spPr>
        <p:txBody>
          <a:bodyPr wrap="square" rtlCol="0">
            <a:spAutoFit/>
          </a:bodyPr>
          <a:lstStyle/>
          <a:p>
            <a:r>
              <a:rPr lang="en-CA" b="1" dirty="0">
                <a:solidFill>
                  <a:schemeClr val="tx1"/>
                </a:solidFill>
                <a:latin typeface="Amasis MT Pro Medium" panose="02040604050005020304" pitchFamily="18" charset="0"/>
              </a:rPr>
              <a:t>Fig4: Level 1 Screen</a:t>
            </a:r>
          </a:p>
        </p:txBody>
      </p:sp>
      <p:sp>
        <p:nvSpPr>
          <p:cNvPr id="2308" name="TextBox 2307">
            <a:extLst>
              <a:ext uri="{FF2B5EF4-FFF2-40B4-BE49-F238E27FC236}">
                <a16:creationId xmlns:a16="http://schemas.microsoft.com/office/drawing/2014/main" id="{72F95180-9543-613A-8ADE-735D8CCA5391}"/>
              </a:ext>
            </a:extLst>
          </p:cNvPr>
          <p:cNvSpPr txBox="1"/>
          <p:nvPr/>
        </p:nvSpPr>
        <p:spPr>
          <a:xfrm>
            <a:off x="3553296" y="4572205"/>
            <a:ext cx="1681398" cy="307777"/>
          </a:xfrm>
          <a:prstGeom prst="rect">
            <a:avLst/>
          </a:prstGeom>
          <a:noFill/>
        </p:spPr>
        <p:txBody>
          <a:bodyPr wrap="square" rtlCol="0">
            <a:spAutoFit/>
          </a:bodyPr>
          <a:lstStyle/>
          <a:p>
            <a:r>
              <a:rPr lang="en-CA" b="1" dirty="0">
                <a:solidFill>
                  <a:schemeClr val="tx1"/>
                </a:solidFill>
                <a:latin typeface="Amasis MT Pro Medium" panose="02040604050005020304" pitchFamily="18" charset="0"/>
              </a:rPr>
              <a:t>Fig5: Score Screen</a:t>
            </a:r>
          </a:p>
        </p:txBody>
      </p:sp>
      <p:sp>
        <p:nvSpPr>
          <p:cNvPr id="2309" name="TextBox 2308">
            <a:extLst>
              <a:ext uri="{FF2B5EF4-FFF2-40B4-BE49-F238E27FC236}">
                <a16:creationId xmlns:a16="http://schemas.microsoft.com/office/drawing/2014/main" id="{8D17E879-AF61-9FFA-E718-9F2BF5D91A17}"/>
              </a:ext>
            </a:extLst>
          </p:cNvPr>
          <p:cNvSpPr txBox="1"/>
          <p:nvPr/>
        </p:nvSpPr>
        <p:spPr>
          <a:xfrm>
            <a:off x="7008326" y="4596304"/>
            <a:ext cx="1895707" cy="307777"/>
          </a:xfrm>
          <a:prstGeom prst="rect">
            <a:avLst/>
          </a:prstGeom>
          <a:noFill/>
        </p:spPr>
        <p:txBody>
          <a:bodyPr wrap="square" rtlCol="0">
            <a:spAutoFit/>
          </a:bodyPr>
          <a:lstStyle/>
          <a:p>
            <a:r>
              <a:rPr lang="en-CA" b="1" dirty="0">
                <a:solidFill>
                  <a:schemeClr val="tx1"/>
                </a:solidFill>
                <a:latin typeface="Amasis MT Pro Medium" panose="02040604050005020304" pitchFamily="18" charset="0"/>
              </a:rPr>
              <a:t>Fig6: Level 2 Screen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owling ball hitting the pins&#10;&#10;Description automatically generated">
            <a:extLst>
              <a:ext uri="{FF2B5EF4-FFF2-40B4-BE49-F238E27FC236}">
                <a16:creationId xmlns:a16="http://schemas.microsoft.com/office/drawing/2014/main" id="{936B0F44-B463-954A-DB51-EC77377ACB28}"/>
              </a:ext>
            </a:extLst>
          </p:cNvPr>
          <p:cNvPicPr>
            <a:picLocks noChangeAspect="1"/>
          </p:cNvPicPr>
          <p:nvPr/>
        </p:nvPicPr>
        <p:blipFill>
          <a:blip r:embed="rId2"/>
          <a:stretch>
            <a:fillRect/>
          </a:stretch>
        </p:blipFill>
        <p:spPr>
          <a:xfrm>
            <a:off x="0" y="0"/>
            <a:ext cx="9144000" cy="5143499"/>
          </a:xfrm>
          <a:prstGeom prst="rect">
            <a:avLst/>
          </a:prstGeom>
        </p:spPr>
      </p:pic>
      <p:grpSp>
        <p:nvGrpSpPr>
          <p:cNvPr id="8" name="Google Shape;2649;p55">
            <a:extLst>
              <a:ext uri="{FF2B5EF4-FFF2-40B4-BE49-F238E27FC236}">
                <a16:creationId xmlns:a16="http://schemas.microsoft.com/office/drawing/2014/main" id="{A1C024C9-F58B-68D0-17B9-F88C84CEC4B0}"/>
              </a:ext>
            </a:extLst>
          </p:cNvPr>
          <p:cNvGrpSpPr/>
          <p:nvPr/>
        </p:nvGrpSpPr>
        <p:grpSpPr>
          <a:xfrm>
            <a:off x="-239312" y="2117803"/>
            <a:ext cx="3368871" cy="3025697"/>
            <a:chOff x="96545" y="3099869"/>
            <a:chExt cx="2497675" cy="2043628"/>
          </a:xfrm>
        </p:grpSpPr>
        <p:sp>
          <p:nvSpPr>
            <p:cNvPr id="9" name="Google Shape;2650;p55">
              <a:extLst>
                <a:ext uri="{FF2B5EF4-FFF2-40B4-BE49-F238E27FC236}">
                  <a16:creationId xmlns:a16="http://schemas.microsoft.com/office/drawing/2014/main" id="{BAB5EC6D-77CB-B7FC-31C7-58C4448BEA62}"/>
                </a:ext>
              </a:extLst>
            </p:cNvPr>
            <p:cNvSpPr/>
            <p:nvPr/>
          </p:nvSpPr>
          <p:spPr>
            <a:xfrm flipH="1">
              <a:off x="378867" y="4844900"/>
              <a:ext cx="2215353" cy="144905"/>
            </a:xfrm>
            <a:prstGeom prst="ellipse">
              <a:avLst/>
            </a:prstGeom>
            <a:solidFill>
              <a:srgbClr val="403952">
                <a:alpha val="18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 name="Google Shape;2651;p55">
              <a:extLst>
                <a:ext uri="{FF2B5EF4-FFF2-40B4-BE49-F238E27FC236}">
                  <a16:creationId xmlns:a16="http://schemas.microsoft.com/office/drawing/2014/main" id="{4FBDDD9D-5112-0814-68BB-C69C7476D1D0}"/>
                </a:ext>
              </a:extLst>
            </p:cNvPr>
            <p:cNvGrpSpPr/>
            <p:nvPr/>
          </p:nvGrpSpPr>
          <p:grpSpPr>
            <a:xfrm rot="-523013" flipH="1">
              <a:off x="225385" y="3159542"/>
              <a:ext cx="922433" cy="1770581"/>
              <a:chOff x="2007405" y="1973016"/>
              <a:chExt cx="984268" cy="1889271"/>
            </a:xfrm>
          </p:grpSpPr>
          <p:sp>
            <p:nvSpPr>
              <p:cNvPr id="53" name="Google Shape;2652;p55">
                <a:extLst>
                  <a:ext uri="{FF2B5EF4-FFF2-40B4-BE49-F238E27FC236}">
                    <a16:creationId xmlns:a16="http://schemas.microsoft.com/office/drawing/2014/main" id="{3CA781B1-ED5F-9B8F-57AF-EC8BCB2CCC51}"/>
                  </a:ext>
                </a:extLst>
              </p:cNvPr>
              <p:cNvSpPr/>
              <p:nvPr/>
            </p:nvSpPr>
            <p:spPr>
              <a:xfrm>
                <a:off x="2394690" y="1981043"/>
                <a:ext cx="321066" cy="402336"/>
              </a:xfrm>
              <a:custGeom>
                <a:avLst/>
                <a:gdLst/>
                <a:ahLst/>
                <a:cxnLst/>
                <a:rect l="l" t="t" r="r" b="b"/>
                <a:pathLst>
                  <a:path w="236" h="297" extrusionOk="0">
                    <a:moveTo>
                      <a:pt x="4" y="132"/>
                    </a:moveTo>
                    <a:cubicBezTo>
                      <a:pt x="0" y="185"/>
                      <a:pt x="15" y="238"/>
                      <a:pt x="28" y="295"/>
                    </a:cubicBezTo>
                    <a:cubicBezTo>
                      <a:pt x="40" y="296"/>
                      <a:pt x="56" y="297"/>
                      <a:pt x="77" y="297"/>
                    </a:cubicBezTo>
                    <a:cubicBezTo>
                      <a:pt x="142" y="297"/>
                      <a:pt x="161" y="289"/>
                      <a:pt x="161" y="289"/>
                    </a:cubicBezTo>
                    <a:cubicBezTo>
                      <a:pt x="236" y="81"/>
                      <a:pt x="170" y="21"/>
                      <a:pt x="119" y="4"/>
                    </a:cubicBezTo>
                    <a:cubicBezTo>
                      <a:pt x="119" y="4"/>
                      <a:pt x="119" y="4"/>
                      <a:pt x="119" y="4"/>
                    </a:cubicBezTo>
                    <a:cubicBezTo>
                      <a:pt x="116" y="4"/>
                      <a:pt x="15" y="0"/>
                      <a:pt x="4" y="132"/>
                    </a:cubicBezTo>
                    <a:close/>
                    <a:moveTo>
                      <a:pt x="160" y="235"/>
                    </a:moveTo>
                    <a:cubicBezTo>
                      <a:pt x="158" y="248"/>
                      <a:pt x="150" y="258"/>
                      <a:pt x="141" y="257"/>
                    </a:cubicBezTo>
                    <a:cubicBezTo>
                      <a:pt x="131" y="255"/>
                      <a:pt x="125" y="244"/>
                      <a:pt x="127" y="231"/>
                    </a:cubicBezTo>
                    <a:cubicBezTo>
                      <a:pt x="128" y="219"/>
                      <a:pt x="137" y="209"/>
                      <a:pt x="146" y="210"/>
                    </a:cubicBezTo>
                    <a:cubicBezTo>
                      <a:pt x="155" y="211"/>
                      <a:pt x="161" y="223"/>
                      <a:pt x="160" y="235"/>
                    </a:cubicBezTo>
                    <a:close/>
                    <a:moveTo>
                      <a:pt x="128" y="30"/>
                    </a:moveTo>
                    <a:cubicBezTo>
                      <a:pt x="149" y="26"/>
                      <a:pt x="171" y="59"/>
                      <a:pt x="178" y="102"/>
                    </a:cubicBezTo>
                    <a:cubicBezTo>
                      <a:pt x="185" y="145"/>
                      <a:pt x="175" y="183"/>
                      <a:pt x="154" y="186"/>
                    </a:cubicBezTo>
                    <a:cubicBezTo>
                      <a:pt x="133" y="189"/>
                      <a:pt x="119" y="156"/>
                      <a:pt x="112" y="113"/>
                    </a:cubicBezTo>
                    <a:cubicBezTo>
                      <a:pt x="105" y="70"/>
                      <a:pt x="107" y="33"/>
                      <a:pt x="128" y="3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2653;p55">
                <a:extLst>
                  <a:ext uri="{FF2B5EF4-FFF2-40B4-BE49-F238E27FC236}">
                    <a16:creationId xmlns:a16="http://schemas.microsoft.com/office/drawing/2014/main" id="{DEA536A7-EAC6-5AC5-1421-8211493BC27E}"/>
                  </a:ext>
                </a:extLst>
              </p:cNvPr>
              <p:cNvSpPr/>
              <p:nvPr/>
            </p:nvSpPr>
            <p:spPr>
              <a:xfrm>
                <a:off x="2447867" y="2440567"/>
                <a:ext cx="144480" cy="100333"/>
              </a:xfrm>
              <a:custGeom>
                <a:avLst/>
                <a:gdLst/>
                <a:ahLst/>
                <a:cxnLst/>
                <a:rect l="l" t="t" r="r" b="b"/>
                <a:pathLst>
                  <a:path w="106" h="74" extrusionOk="0">
                    <a:moveTo>
                      <a:pt x="0" y="7"/>
                    </a:moveTo>
                    <a:cubicBezTo>
                      <a:pt x="4" y="29"/>
                      <a:pt x="7" y="51"/>
                      <a:pt x="8" y="73"/>
                    </a:cubicBezTo>
                    <a:cubicBezTo>
                      <a:pt x="16" y="74"/>
                      <a:pt x="26" y="74"/>
                      <a:pt x="38" y="74"/>
                    </a:cubicBezTo>
                    <a:cubicBezTo>
                      <a:pt x="78" y="74"/>
                      <a:pt x="100" y="68"/>
                      <a:pt x="100" y="68"/>
                    </a:cubicBezTo>
                    <a:cubicBezTo>
                      <a:pt x="100" y="68"/>
                      <a:pt x="100" y="68"/>
                      <a:pt x="100" y="68"/>
                    </a:cubicBezTo>
                    <a:cubicBezTo>
                      <a:pt x="99" y="47"/>
                      <a:pt x="100" y="24"/>
                      <a:pt x="106" y="0"/>
                    </a:cubicBezTo>
                    <a:cubicBezTo>
                      <a:pt x="106" y="0"/>
                      <a:pt x="92" y="9"/>
                      <a:pt x="38" y="9"/>
                    </a:cubicBezTo>
                    <a:cubicBezTo>
                      <a:pt x="22" y="9"/>
                      <a:pt x="10" y="8"/>
                      <a:pt x="0" y="7"/>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2654;p55">
                <a:extLst>
                  <a:ext uri="{FF2B5EF4-FFF2-40B4-BE49-F238E27FC236}">
                    <a16:creationId xmlns:a16="http://schemas.microsoft.com/office/drawing/2014/main" id="{1C173093-3E54-0258-5188-1280976D3212}"/>
                  </a:ext>
                </a:extLst>
              </p:cNvPr>
              <p:cNvSpPr/>
              <p:nvPr/>
            </p:nvSpPr>
            <p:spPr>
              <a:xfrm>
                <a:off x="2456897" y="2532873"/>
                <a:ext cx="135450" cy="68226"/>
              </a:xfrm>
              <a:custGeom>
                <a:avLst/>
                <a:gdLst/>
                <a:ahLst/>
                <a:cxnLst/>
                <a:rect l="l" t="t" r="r" b="b"/>
                <a:pathLst>
                  <a:path w="99" h="50" extrusionOk="0">
                    <a:moveTo>
                      <a:pt x="31" y="6"/>
                    </a:moveTo>
                    <a:cubicBezTo>
                      <a:pt x="19" y="6"/>
                      <a:pt x="9" y="6"/>
                      <a:pt x="1" y="5"/>
                    </a:cubicBezTo>
                    <a:cubicBezTo>
                      <a:pt x="1" y="19"/>
                      <a:pt x="1" y="33"/>
                      <a:pt x="0" y="48"/>
                    </a:cubicBezTo>
                    <a:cubicBezTo>
                      <a:pt x="8" y="49"/>
                      <a:pt x="19" y="50"/>
                      <a:pt x="31" y="50"/>
                    </a:cubicBezTo>
                    <a:cubicBezTo>
                      <a:pt x="80" y="50"/>
                      <a:pt x="99" y="39"/>
                      <a:pt x="99" y="39"/>
                    </a:cubicBezTo>
                    <a:cubicBezTo>
                      <a:pt x="96" y="26"/>
                      <a:pt x="94" y="14"/>
                      <a:pt x="93" y="0"/>
                    </a:cubicBezTo>
                    <a:cubicBezTo>
                      <a:pt x="93" y="0"/>
                      <a:pt x="93" y="0"/>
                      <a:pt x="93" y="0"/>
                    </a:cubicBezTo>
                    <a:cubicBezTo>
                      <a:pt x="93" y="0"/>
                      <a:pt x="71" y="6"/>
                      <a:pt x="31"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2655;p55">
                <a:extLst>
                  <a:ext uri="{FF2B5EF4-FFF2-40B4-BE49-F238E27FC236}">
                    <a16:creationId xmlns:a16="http://schemas.microsoft.com/office/drawing/2014/main" id="{EEB3CEA2-43BB-6BBB-82CB-D80C2736039E}"/>
                  </a:ext>
                </a:extLst>
              </p:cNvPr>
              <p:cNvSpPr/>
              <p:nvPr/>
            </p:nvSpPr>
            <p:spPr>
              <a:xfrm>
                <a:off x="2218104" y="2586049"/>
                <a:ext cx="773568" cy="1272221"/>
              </a:xfrm>
              <a:custGeom>
                <a:avLst/>
                <a:gdLst/>
                <a:ahLst/>
                <a:cxnLst/>
                <a:rect l="l" t="t" r="r" b="b"/>
                <a:pathLst>
                  <a:path w="569" h="937" extrusionOk="0">
                    <a:moveTo>
                      <a:pt x="275" y="0"/>
                    </a:moveTo>
                    <a:cubicBezTo>
                      <a:pt x="275" y="0"/>
                      <a:pt x="256" y="11"/>
                      <a:pt x="207" y="11"/>
                    </a:cubicBezTo>
                    <a:cubicBezTo>
                      <a:pt x="195" y="11"/>
                      <a:pt x="184" y="10"/>
                      <a:pt x="176" y="9"/>
                    </a:cubicBezTo>
                    <a:cubicBezTo>
                      <a:pt x="172" y="52"/>
                      <a:pt x="160" y="98"/>
                      <a:pt x="134" y="147"/>
                    </a:cubicBezTo>
                    <a:cubicBezTo>
                      <a:pt x="0" y="406"/>
                      <a:pt x="37" y="802"/>
                      <a:pt x="147" y="934"/>
                    </a:cubicBezTo>
                    <a:cubicBezTo>
                      <a:pt x="164" y="935"/>
                      <a:pt x="183" y="937"/>
                      <a:pt x="207" y="937"/>
                    </a:cubicBezTo>
                    <a:cubicBezTo>
                      <a:pt x="313" y="937"/>
                      <a:pt x="349" y="913"/>
                      <a:pt x="349" y="913"/>
                    </a:cubicBezTo>
                    <a:cubicBezTo>
                      <a:pt x="569" y="332"/>
                      <a:pt x="319" y="189"/>
                      <a:pt x="275" y="0"/>
                    </a:cubicBezTo>
                    <a:close/>
                    <a:moveTo>
                      <a:pt x="321" y="199"/>
                    </a:moveTo>
                    <a:cubicBezTo>
                      <a:pt x="314" y="202"/>
                      <a:pt x="304" y="193"/>
                      <a:pt x="299" y="179"/>
                    </a:cubicBezTo>
                    <a:cubicBezTo>
                      <a:pt x="294" y="165"/>
                      <a:pt x="297" y="152"/>
                      <a:pt x="304" y="149"/>
                    </a:cubicBezTo>
                    <a:cubicBezTo>
                      <a:pt x="311" y="147"/>
                      <a:pt x="321" y="156"/>
                      <a:pt x="326" y="170"/>
                    </a:cubicBezTo>
                    <a:cubicBezTo>
                      <a:pt x="331" y="184"/>
                      <a:pt x="328" y="197"/>
                      <a:pt x="321" y="199"/>
                    </a:cubicBezTo>
                    <a:close/>
                    <a:moveTo>
                      <a:pt x="355" y="821"/>
                    </a:moveTo>
                    <a:cubicBezTo>
                      <a:pt x="351" y="836"/>
                      <a:pt x="343" y="847"/>
                      <a:pt x="337" y="846"/>
                    </a:cubicBezTo>
                    <a:cubicBezTo>
                      <a:pt x="331" y="844"/>
                      <a:pt x="328" y="831"/>
                      <a:pt x="332" y="815"/>
                    </a:cubicBezTo>
                    <a:cubicBezTo>
                      <a:pt x="335" y="800"/>
                      <a:pt x="343" y="789"/>
                      <a:pt x="350" y="790"/>
                    </a:cubicBezTo>
                    <a:cubicBezTo>
                      <a:pt x="356" y="792"/>
                      <a:pt x="358" y="805"/>
                      <a:pt x="355" y="821"/>
                    </a:cubicBezTo>
                    <a:close/>
                    <a:moveTo>
                      <a:pt x="355" y="766"/>
                    </a:moveTo>
                    <a:cubicBezTo>
                      <a:pt x="340" y="766"/>
                      <a:pt x="342" y="622"/>
                      <a:pt x="337" y="488"/>
                    </a:cubicBezTo>
                    <a:cubicBezTo>
                      <a:pt x="332" y="354"/>
                      <a:pt x="315" y="243"/>
                      <a:pt x="337" y="225"/>
                    </a:cubicBezTo>
                    <a:cubicBezTo>
                      <a:pt x="355" y="211"/>
                      <a:pt x="401" y="354"/>
                      <a:pt x="406" y="488"/>
                    </a:cubicBezTo>
                    <a:cubicBezTo>
                      <a:pt x="411" y="622"/>
                      <a:pt x="378" y="767"/>
                      <a:pt x="355" y="766"/>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2656;p55">
                <a:extLst>
                  <a:ext uri="{FF2B5EF4-FFF2-40B4-BE49-F238E27FC236}">
                    <a16:creationId xmlns:a16="http://schemas.microsoft.com/office/drawing/2014/main" id="{47037E86-56EA-9BA6-AE78-CFE2F127318E}"/>
                  </a:ext>
                </a:extLst>
              </p:cNvPr>
              <p:cNvSpPr/>
              <p:nvPr/>
            </p:nvSpPr>
            <p:spPr>
              <a:xfrm>
                <a:off x="2432817" y="2373344"/>
                <a:ext cx="180599" cy="79263"/>
              </a:xfrm>
              <a:custGeom>
                <a:avLst/>
                <a:gdLst/>
                <a:ahLst/>
                <a:cxnLst/>
                <a:rect l="l" t="t" r="r" b="b"/>
                <a:pathLst>
                  <a:path w="133" h="59" extrusionOk="0">
                    <a:moveTo>
                      <a:pt x="0" y="6"/>
                    </a:moveTo>
                    <a:cubicBezTo>
                      <a:pt x="4" y="23"/>
                      <a:pt x="8" y="40"/>
                      <a:pt x="11" y="57"/>
                    </a:cubicBezTo>
                    <a:cubicBezTo>
                      <a:pt x="21" y="58"/>
                      <a:pt x="33" y="59"/>
                      <a:pt x="49" y="59"/>
                    </a:cubicBezTo>
                    <a:cubicBezTo>
                      <a:pt x="103" y="59"/>
                      <a:pt x="117" y="50"/>
                      <a:pt x="117" y="50"/>
                    </a:cubicBezTo>
                    <a:cubicBezTo>
                      <a:pt x="120" y="37"/>
                      <a:pt x="124" y="25"/>
                      <a:pt x="129" y="11"/>
                    </a:cubicBezTo>
                    <a:cubicBezTo>
                      <a:pt x="130" y="7"/>
                      <a:pt x="132" y="4"/>
                      <a:pt x="133" y="0"/>
                    </a:cubicBezTo>
                    <a:cubicBezTo>
                      <a:pt x="133" y="0"/>
                      <a:pt x="114" y="8"/>
                      <a:pt x="49" y="8"/>
                    </a:cubicBezTo>
                    <a:cubicBezTo>
                      <a:pt x="28" y="8"/>
                      <a:pt x="12" y="7"/>
                      <a:pt x="0"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2657;p55">
                <a:extLst>
                  <a:ext uri="{FF2B5EF4-FFF2-40B4-BE49-F238E27FC236}">
                    <a16:creationId xmlns:a16="http://schemas.microsoft.com/office/drawing/2014/main" id="{FCFE07B2-515D-DAAA-7EC9-886109C2DC85}"/>
                  </a:ext>
                </a:extLst>
              </p:cNvPr>
              <p:cNvSpPr/>
              <p:nvPr/>
            </p:nvSpPr>
            <p:spPr>
              <a:xfrm>
                <a:off x="2246197" y="1977029"/>
                <a:ext cx="310030" cy="404341"/>
              </a:xfrm>
              <a:custGeom>
                <a:avLst/>
                <a:gdLst/>
                <a:ahLst/>
                <a:cxnLst/>
                <a:rect l="l" t="t" r="r" b="b"/>
                <a:pathLst>
                  <a:path w="228" h="298" extrusionOk="0">
                    <a:moveTo>
                      <a:pt x="113" y="135"/>
                    </a:moveTo>
                    <a:cubicBezTo>
                      <a:pt x="124" y="3"/>
                      <a:pt x="225" y="7"/>
                      <a:pt x="228" y="7"/>
                    </a:cubicBezTo>
                    <a:cubicBezTo>
                      <a:pt x="210" y="1"/>
                      <a:pt x="194" y="0"/>
                      <a:pt x="186" y="0"/>
                    </a:cubicBezTo>
                    <a:cubicBezTo>
                      <a:pt x="154" y="0"/>
                      <a:pt x="0" y="11"/>
                      <a:pt x="101" y="292"/>
                    </a:cubicBezTo>
                    <a:cubicBezTo>
                      <a:pt x="101" y="292"/>
                      <a:pt x="110" y="295"/>
                      <a:pt x="137" y="298"/>
                    </a:cubicBezTo>
                    <a:cubicBezTo>
                      <a:pt x="124" y="241"/>
                      <a:pt x="109" y="188"/>
                      <a:pt x="113" y="13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2658;p55">
                <a:extLst>
                  <a:ext uri="{FF2B5EF4-FFF2-40B4-BE49-F238E27FC236}">
                    <a16:creationId xmlns:a16="http://schemas.microsoft.com/office/drawing/2014/main" id="{C20E1208-3995-C586-FED9-D8B0D0C523B3}"/>
                  </a:ext>
                </a:extLst>
              </p:cNvPr>
              <p:cNvSpPr/>
              <p:nvPr/>
            </p:nvSpPr>
            <p:spPr>
              <a:xfrm>
                <a:off x="2405727" y="2440567"/>
                <a:ext cx="53177" cy="99330"/>
              </a:xfrm>
              <a:custGeom>
                <a:avLst/>
                <a:gdLst/>
                <a:ahLst/>
                <a:cxnLst/>
                <a:rect l="l" t="t" r="r" b="b"/>
                <a:pathLst>
                  <a:path w="39" h="73" extrusionOk="0">
                    <a:moveTo>
                      <a:pt x="39" y="73"/>
                    </a:moveTo>
                    <a:cubicBezTo>
                      <a:pt x="38" y="51"/>
                      <a:pt x="35" y="29"/>
                      <a:pt x="31" y="7"/>
                    </a:cubicBezTo>
                    <a:cubicBezTo>
                      <a:pt x="7" y="5"/>
                      <a:pt x="0" y="0"/>
                      <a:pt x="0" y="0"/>
                    </a:cubicBezTo>
                    <a:cubicBezTo>
                      <a:pt x="6" y="24"/>
                      <a:pt x="7" y="47"/>
                      <a:pt x="6" y="68"/>
                    </a:cubicBezTo>
                    <a:cubicBezTo>
                      <a:pt x="6" y="68"/>
                      <a:pt x="6" y="68"/>
                      <a:pt x="6" y="68"/>
                    </a:cubicBezTo>
                    <a:cubicBezTo>
                      <a:pt x="6" y="68"/>
                      <a:pt x="17" y="71"/>
                      <a:pt x="39" y="7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2659;p55">
                <a:extLst>
                  <a:ext uri="{FF2B5EF4-FFF2-40B4-BE49-F238E27FC236}">
                    <a16:creationId xmlns:a16="http://schemas.microsoft.com/office/drawing/2014/main" id="{AC817D4B-759E-4CBB-31BB-D987B78B9CD1}"/>
                  </a:ext>
                </a:extLst>
              </p:cNvPr>
              <p:cNvSpPr/>
              <p:nvPr/>
            </p:nvSpPr>
            <p:spPr>
              <a:xfrm>
                <a:off x="2405727" y="2532873"/>
                <a:ext cx="53177" cy="65217"/>
              </a:xfrm>
              <a:custGeom>
                <a:avLst/>
                <a:gdLst/>
                <a:ahLst/>
                <a:cxnLst/>
                <a:rect l="l" t="t" r="r" b="b"/>
                <a:pathLst>
                  <a:path w="39" h="48" extrusionOk="0">
                    <a:moveTo>
                      <a:pt x="39" y="5"/>
                    </a:moveTo>
                    <a:cubicBezTo>
                      <a:pt x="17" y="3"/>
                      <a:pt x="6" y="0"/>
                      <a:pt x="6" y="0"/>
                    </a:cubicBezTo>
                    <a:cubicBezTo>
                      <a:pt x="6" y="0"/>
                      <a:pt x="6" y="0"/>
                      <a:pt x="6" y="0"/>
                    </a:cubicBezTo>
                    <a:cubicBezTo>
                      <a:pt x="5" y="14"/>
                      <a:pt x="3" y="26"/>
                      <a:pt x="0" y="39"/>
                    </a:cubicBezTo>
                    <a:cubicBezTo>
                      <a:pt x="0" y="39"/>
                      <a:pt x="11" y="45"/>
                      <a:pt x="38" y="48"/>
                    </a:cubicBezTo>
                    <a:cubicBezTo>
                      <a:pt x="39" y="33"/>
                      <a:pt x="39" y="19"/>
                      <a:pt x="39" y="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2660;p55">
                <a:extLst>
                  <a:ext uri="{FF2B5EF4-FFF2-40B4-BE49-F238E27FC236}">
                    <a16:creationId xmlns:a16="http://schemas.microsoft.com/office/drawing/2014/main" id="{CA00C78C-F61E-984B-D1D1-30F07EEDDEFD}"/>
                  </a:ext>
                </a:extLst>
              </p:cNvPr>
              <p:cNvSpPr/>
              <p:nvPr/>
            </p:nvSpPr>
            <p:spPr>
              <a:xfrm>
                <a:off x="2007405" y="2586049"/>
                <a:ext cx="449492" cy="1268209"/>
              </a:xfrm>
              <a:custGeom>
                <a:avLst/>
                <a:gdLst/>
                <a:ahLst/>
                <a:cxnLst/>
                <a:rect l="l" t="t" r="r" b="b"/>
                <a:pathLst>
                  <a:path w="331" h="934" extrusionOk="0">
                    <a:moveTo>
                      <a:pt x="289" y="147"/>
                    </a:moveTo>
                    <a:cubicBezTo>
                      <a:pt x="315" y="98"/>
                      <a:pt x="327" y="52"/>
                      <a:pt x="331" y="9"/>
                    </a:cubicBezTo>
                    <a:cubicBezTo>
                      <a:pt x="304" y="6"/>
                      <a:pt x="293" y="0"/>
                      <a:pt x="293" y="0"/>
                    </a:cubicBezTo>
                    <a:cubicBezTo>
                      <a:pt x="250" y="189"/>
                      <a:pt x="0" y="332"/>
                      <a:pt x="220" y="913"/>
                    </a:cubicBezTo>
                    <a:cubicBezTo>
                      <a:pt x="220" y="913"/>
                      <a:pt x="242" y="928"/>
                      <a:pt x="302" y="934"/>
                    </a:cubicBezTo>
                    <a:cubicBezTo>
                      <a:pt x="192" y="802"/>
                      <a:pt x="155" y="406"/>
                      <a:pt x="289" y="14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2661;p55">
                <a:extLst>
                  <a:ext uri="{FF2B5EF4-FFF2-40B4-BE49-F238E27FC236}">
                    <a16:creationId xmlns:a16="http://schemas.microsoft.com/office/drawing/2014/main" id="{8F2E1615-364E-1C43-B603-0AA35F83EBD8}"/>
                  </a:ext>
                </a:extLst>
              </p:cNvPr>
              <p:cNvSpPr/>
              <p:nvPr/>
            </p:nvSpPr>
            <p:spPr>
              <a:xfrm>
                <a:off x="2383654" y="2373344"/>
                <a:ext cx="64213" cy="77257"/>
              </a:xfrm>
              <a:custGeom>
                <a:avLst/>
                <a:gdLst/>
                <a:ahLst/>
                <a:cxnLst/>
                <a:rect l="l" t="t" r="r" b="b"/>
                <a:pathLst>
                  <a:path w="47" h="57" extrusionOk="0">
                    <a:moveTo>
                      <a:pt x="36" y="6"/>
                    </a:moveTo>
                    <a:cubicBezTo>
                      <a:pt x="9" y="3"/>
                      <a:pt x="0" y="0"/>
                      <a:pt x="0" y="0"/>
                    </a:cubicBezTo>
                    <a:cubicBezTo>
                      <a:pt x="2" y="4"/>
                      <a:pt x="3" y="7"/>
                      <a:pt x="5" y="11"/>
                    </a:cubicBezTo>
                    <a:cubicBezTo>
                      <a:pt x="10" y="25"/>
                      <a:pt x="13" y="37"/>
                      <a:pt x="16" y="50"/>
                    </a:cubicBezTo>
                    <a:cubicBezTo>
                      <a:pt x="16" y="50"/>
                      <a:pt x="23" y="55"/>
                      <a:pt x="47" y="57"/>
                    </a:cubicBezTo>
                    <a:cubicBezTo>
                      <a:pt x="44" y="40"/>
                      <a:pt x="40" y="23"/>
                      <a:pt x="36"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2662;p55">
                <a:extLst>
                  <a:ext uri="{FF2B5EF4-FFF2-40B4-BE49-F238E27FC236}">
                    <a16:creationId xmlns:a16="http://schemas.microsoft.com/office/drawing/2014/main" id="{EF6BFA49-1EAC-17F5-48FC-E5CDBEE3119E}"/>
                  </a:ext>
                </a:extLst>
              </p:cNvPr>
              <p:cNvSpPr/>
              <p:nvPr/>
            </p:nvSpPr>
            <p:spPr>
              <a:xfrm>
                <a:off x="2537163" y="2016159"/>
                <a:ext cx="109363" cy="220732"/>
              </a:xfrm>
              <a:custGeom>
                <a:avLst/>
                <a:gdLst/>
                <a:ahLst/>
                <a:cxnLst/>
                <a:rect l="l" t="t" r="r" b="b"/>
                <a:pathLst>
                  <a:path w="80" h="163" extrusionOk="0">
                    <a:moveTo>
                      <a:pt x="7" y="87"/>
                    </a:moveTo>
                    <a:cubicBezTo>
                      <a:pt x="14" y="130"/>
                      <a:pt x="28" y="163"/>
                      <a:pt x="49" y="160"/>
                    </a:cubicBezTo>
                    <a:cubicBezTo>
                      <a:pt x="70" y="157"/>
                      <a:pt x="80" y="119"/>
                      <a:pt x="73" y="76"/>
                    </a:cubicBezTo>
                    <a:cubicBezTo>
                      <a:pt x="66" y="33"/>
                      <a:pt x="44" y="0"/>
                      <a:pt x="23" y="4"/>
                    </a:cubicBezTo>
                    <a:cubicBezTo>
                      <a:pt x="2" y="7"/>
                      <a:pt x="0" y="44"/>
                      <a:pt x="7" y="8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2663;p55">
                <a:extLst>
                  <a:ext uri="{FF2B5EF4-FFF2-40B4-BE49-F238E27FC236}">
                    <a16:creationId xmlns:a16="http://schemas.microsoft.com/office/drawing/2014/main" id="{09B346B4-CB5E-EC5A-EA54-1B876F3B8D40}"/>
                  </a:ext>
                </a:extLst>
              </p:cNvPr>
              <p:cNvSpPr/>
              <p:nvPr/>
            </p:nvSpPr>
            <p:spPr>
              <a:xfrm>
                <a:off x="2564253" y="2263981"/>
                <a:ext cx="49164" cy="67223"/>
              </a:xfrm>
              <a:custGeom>
                <a:avLst/>
                <a:gdLst/>
                <a:ahLst/>
                <a:cxnLst/>
                <a:rect l="l" t="t" r="r" b="b"/>
                <a:pathLst>
                  <a:path w="36" h="49" extrusionOk="0">
                    <a:moveTo>
                      <a:pt x="21" y="1"/>
                    </a:moveTo>
                    <a:cubicBezTo>
                      <a:pt x="12" y="0"/>
                      <a:pt x="3" y="10"/>
                      <a:pt x="2" y="22"/>
                    </a:cubicBezTo>
                    <a:cubicBezTo>
                      <a:pt x="0" y="35"/>
                      <a:pt x="6" y="46"/>
                      <a:pt x="16" y="48"/>
                    </a:cubicBezTo>
                    <a:cubicBezTo>
                      <a:pt x="25" y="49"/>
                      <a:pt x="33" y="39"/>
                      <a:pt x="35" y="26"/>
                    </a:cubicBezTo>
                    <a:cubicBezTo>
                      <a:pt x="36" y="14"/>
                      <a:pt x="30" y="2"/>
                      <a:pt x="21" y="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2664;p55">
                <a:extLst>
                  <a:ext uri="{FF2B5EF4-FFF2-40B4-BE49-F238E27FC236}">
                    <a16:creationId xmlns:a16="http://schemas.microsoft.com/office/drawing/2014/main" id="{4D6302BD-FBEE-1B54-D450-E482FB6927FB}"/>
                  </a:ext>
                </a:extLst>
              </p:cNvPr>
              <p:cNvSpPr/>
              <p:nvPr/>
            </p:nvSpPr>
            <p:spPr>
              <a:xfrm>
                <a:off x="2646527" y="2873001"/>
                <a:ext cx="130433" cy="754503"/>
              </a:xfrm>
              <a:custGeom>
                <a:avLst/>
                <a:gdLst/>
                <a:ahLst/>
                <a:cxnLst/>
                <a:rect l="l" t="t" r="r" b="b"/>
                <a:pathLst>
                  <a:path w="96" h="556" extrusionOk="0">
                    <a:moveTo>
                      <a:pt x="91" y="277"/>
                    </a:moveTo>
                    <a:cubicBezTo>
                      <a:pt x="86" y="143"/>
                      <a:pt x="40" y="0"/>
                      <a:pt x="22" y="14"/>
                    </a:cubicBezTo>
                    <a:cubicBezTo>
                      <a:pt x="0" y="32"/>
                      <a:pt x="17" y="143"/>
                      <a:pt x="22" y="277"/>
                    </a:cubicBezTo>
                    <a:cubicBezTo>
                      <a:pt x="27" y="411"/>
                      <a:pt x="25" y="555"/>
                      <a:pt x="40" y="555"/>
                    </a:cubicBezTo>
                    <a:cubicBezTo>
                      <a:pt x="63" y="556"/>
                      <a:pt x="96" y="411"/>
                      <a:pt x="91" y="27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2665;p55">
                <a:extLst>
                  <a:ext uri="{FF2B5EF4-FFF2-40B4-BE49-F238E27FC236}">
                    <a16:creationId xmlns:a16="http://schemas.microsoft.com/office/drawing/2014/main" id="{8CD22460-B33D-F7F6-C789-05A8AA365BE6}"/>
                  </a:ext>
                </a:extLst>
              </p:cNvPr>
              <p:cNvSpPr/>
              <p:nvPr/>
            </p:nvSpPr>
            <p:spPr>
              <a:xfrm>
                <a:off x="2617430" y="2785712"/>
                <a:ext cx="50167" cy="74246"/>
              </a:xfrm>
              <a:custGeom>
                <a:avLst/>
                <a:gdLst/>
                <a:ahLst/>
                <a:cxnLst/>
                <a:rect l="l" t="t" r="r" b="b"/>
                <a:pathLst>
                  <a:path w="37" h="55" extrusionOk="0">
                    <a:moveTo>
                      <a:pt x="32" y="23"/>
                    </a:moveTo>
                    <a:cubicBezTo>
                      <a:pt x="27" y="9"/>
                      <a:pt x="17" y="0"/>
                      <a:pt x="10" y="2"/>
                    </a:cubicBezTo>
                    <a:cubicBezTo>
                      <a:pt x="3" y="5"/>
                      <a:pt x="0" y="18"/>
                      <a:pt x="5" y="32"/>
                    </a:cubicBezTo>
                    <a:cubicBezTo>
                      <a:pt x="10" y="46"/>
                      <a:pt x="20" y="55"/>
                      <a:pt x="27" y="52"/>
                    </a:cubicBezTo>
                    <a:cubicBezTo>
                      <a:pt x="34" y="50"/>
                      <a:pt x="37" y="37"/>
                      <a:pt x="32" y="2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2666;p55">
                <a:extLst>
                  <a:ext uri="{FF2B5EF4-FFF2-40B4-BE49-F238E27FC236}">
                    <a16:creationId xmlns:a16="http://schemas.microsoft.com/office/drawing/2014/main" id="{A6C544E7-68FD-847D-1AF7-AAF6ACD8F01A}"/>
                  </a:ext>
                </a:extLst>
              </p:cNvPr>
              <p:cNvSpPr/>
              <p:nvPr/>
            </p:nvSpPr>
            <p:spPr>
              <a:xfrm>
                <a:off x="2246197" y="1977029"/>
                <a:ext cx="310030" cy="404341"/>
              </a:xfrm>
              <a:custGeom>
                <a:avLst/>
                <a:gdLst/>
                <a:ahLst/>
                <a:cxnLst/>
                <a:rect l="l" t="t" r="r" b="b"/>
                <a:pathLst>
                  <a:path w="228" h="298" extrusionOk="0">
                    <a:moveTo>
                      <a:pt x="113" y="135"/>
                    </a:moveTo>
                    <a:cubicBezTo>
                      <a:pt x="124" y="3"/>
                      <a:pt x="225" y="7"/>
                      <a:pt x="228" y="7"/>
                    </a:cubicBezTo>
                    <a:cubicBezTo>
                      <a:pt x="210" y="1"/>
                      <a:pt x="194" y="0"/>
                      <a:pt x="186" y="0"/>
                    </a:cubicBezTo>
                    <a:cubicBezTo>
                      <a:pt x="154" y="0"/>
                      <a:pt x="0" y="11"/>
                      <a:pt x="101" y="292"/>
                    </a:cubicBezTo>
                    <a:cubicBezTo>
                      <a:pt x="101" y="292"/>
                      <a:pt x="110" y="295"/>
                      <a:pt x="137" y="298"/>
                    </a:cubicBezTo>
                    <a:cubicBezTo>
                      <a:pt x="124" y="241"/>
                      <a:pt x="109" y="188"/>
                      <a:pt x="113" y="135"/>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2667;p55">
                <a:extLst>
                  <a:ext uri="{FF2B5EF4-FFF2-40B4-BE49-F238E27FC236}">
                    <a16:creationId xmlns:a16="http://schemas.microsoft.com/office/drawing/2014/main" id="{33516C55-7632-8D92-B8F7-38CE21CC5EA7}"/>
                  </a:ext>
                </a:extLst>
              </p:cNvPr>
              <p:cNvSpPr/>
              <p:nvPr/>
            </p:nvSpPr>
            <p:spPr>
              <a:xfrm>
                <a:off x="2405727" y="2532873"/>
                <a:ext cx="53177" cy="65217"/>
              </a:xfrm>
              <a:custGeom>
                <a:avLst/>
                <a:gdLst/>
                <a:ahLst/>
                <a:cxnLst/>
                <a:rect l="l" t="t" r="r" b="b"/>
                <a:pathLst>
                  <a:path w="39" h="48" extrusionOk="0">
                    <a:moveTo>
                      <a:pt x="39" y="5"/>
                    </a:moveTo>
                    <a:cubicBezTo>
                      <a:pt x="17" y="3"/>
                      <a:pt x="6" y="0"/>
                      <a:pt x="6" y="0"/>
                    </a:cubicBezTo>
                    <a:cubicBezTo>
                      <a:pt x="6" y="0"/>
                      <a:pt x="6" y="0"/>
                      <a:pt x="6" y="0"/>
                    </a:cubicBezTo>
                    <a:cubicBezTo>
                      <a:pt x="5" y="14"/>
                      <a:pt x="3" y="26"/>
                      <a:pt x="0" y="39"/>
                    </a:cubicBezTo>
                    <a:cubicBezTo>
                      <a:pt x="0" y="39"/>
                      <a:pt x="11" y="45"/>
                      <a:pt x="38" y="48"/>
                    </a:cubicBezTo>
                    <a:cubicBezTo>
                      <a:pt x="39" y="33"/>
                      <a:pt x="39" y="19"/>
                      <a:pt x="39" y="5"/>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2668;p55">
                <a:extLst>
                  <a:ext uri="{FF2B5EF4-FFF2-40B4-BE49-F238E27FC236}">
                    <a16:creationId xmlns:a16="http://schemas.microsoft.com/office/drawing/2014/main" id="{9E0C8D0F-3A78-7FA2-F8A6-9C1ECF2DDFCA}"/>
                  </a:ext>
                </a:extLst>
              </p:cNvPr>
              <p:cNvSpPr/>
              <p:nvPr/>
            </p:nvSpPr>
            <p:spPr>
              <a:xfrm>
                <a:off x="2007405" y="2586049"/>
                <a:ext cx="449492" cy="1268209"/>
              </a:xfrm>
              <a:custGeom>
                <a:avLst/>
                <a:gdLst/>
                <a:ahLst/>
                <a:cxnLst/>
                <a:rect l="l" t="t" r="r" b="b"/>
                <a:pathLst>
                  <a:path w="331" h="934" extrusionOk="0">
                    <a:moveTo>
                      <a:pt x="289" y="147"/>
                    </a:moveTo>
                    <a:cubicBezTo>
                      <a:pt x="315" y="98"/>
                      <a:pt x="327" y="52"/>
                      <a:pt x="331" y="9"/>
                    </a:cubicBezTo>
                    <a:cubicBezTo>
                      <a:pt x="304" y="6"/>
                      <a:pt x="293" y="0"/>
                      <a:pt x="293" y="0"/>
                    </a:cubicBezTo>
                    <a:cubicBezTo>
                      <a:pt x="250" y="189"/>
                      <a:pt x="0" y="332"/>
                      <a:pt x="220" y="913"/>
                    </a:cubicBezTo>
                    <a:cubicBezTo>
                      <a:pt x="220" y="913"/>
                      <a:pt x="242" y="928"/>
                      <a:pt x="302" y="934"/>
                    </a:cubicBezTo>
                    <a:cubicBezTo>
                      <a:pt x="192" y="802"/>
                      <a:pt x="155" y="406"/>
                      <a:pt x="289" y="147"/>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2669;p55">
                <a:extLst>
                  <a:ext uri="{FF2B5EF4-FFF2-40B4-BE49-F238E27FC236}">
                    <a16:creationId xmlns:a16="http://schemas.microsoft.com/office/drawing/2014/main" id="{EB8A2DEC-F105-6C7F-9428-700ADAB55EC5}"/>
                  </a:ext>
                </a:extLst>
              </p:cNvPr>
              <p:cNvSpPr/>
              <p:nvPr/>
            </p:nvSpPr>
            <p:spPr>
              <a:xfrm>
                <a:off x="2383654" y="2373344"/>
                <a:ext cx="64213" cy="77257"/>
              </a:xfrm>
              <a:custGeom>
                <a:avLst/>
                <a:gdLst/>
                <a:ahLst/>
                <a:cxnLst/>
                <a:rect l="l" t="t" r="r" b="b"/>
                <a:pathLst>
                  <a:path w="47" h="57" extrusionOk="0">
                    <a:moveTo>
                      <a:pt x="36" y="6"/>
                    </a:moveTo>
                    <a:cubicBezTo>
                      <a:pt x="9" y="3"/>
                      <a:pt x="0" y="0"/>
                      <a:pt x="0" y="0"/>
                    </a:cubicBezTo>
                    <a:cubicBezTo>
                      <a:pt x="2" y="4"/>
                      <a:pt x="3" y="7"/>
                      <a:pt x="5" y="11"/>
                    </a:cubicBezTo>
                    <a:cubicBezTo>
                      <a:pt x="10" y="25"/>
                      <a:pt x="13" y="37"/>
                      <a:pt x="16" y="50"/>
                    </a:cubicBezTo>
                    <a:cubicBezTo>
                      <a:pt x="16" y="50"/>
                      <a:pt x="23" y="55"/>
                      <a:pt x="47" y="57"/>
                    </a:cubicBezTo>
                    <a:cubicBezTo>
                      <a:pt x="44" y="40"/>
                      <a:pt x="40" y="23"/>
                      <a:pt x="36" y="6"/>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2670;p55">
                <a:extLst>
                  <a:ext uri="{FF2B5EF4-FFF2-40B4-BE49-F238E27FC236}">
                    <a16:creationId xmlns:a16="http://schemas.microsoft.com/office/drawing/2014/main" id="{76F4BEF9-164C-FCBB-69BD-EA3F76A90A90}"/>
                  </a:ext>
                </a:extLst>
              </p:cNvPr>
              <p:cNvSpPr/>
              <p:nvPr/>
            </p:nvSpPr>
            <p:spPr>
              <a:xfrm rot="842175">
                <a:off x="2669717" y="3659902"/>
                <a:ext cx="30923" cy="74654"/>
              </a:xfrm>
              <a:prstGeom prst="ellipse">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2" name="Google Shape;2671;p55">
                <a:extLst>
                  <a:ext uri="{FF2B5EF4-FFF2-40B4-BE49-F238E27FC236}">
                    <a16:creationId xmlns:a16="http://schemas.microsoft.com/office/drawing/2014/main" id="{C2C8C6FB-39A1-686C-917D-53BDE77E9F01}"/>
                  </a:ext>
                </a:extLst>
              </p:cNvPr>
              <p:cNvSpPr/>
              <p:nvPr/>
            </p:nvSpPr>
            <p:spPr>
              <a:xfrm>
                <a:off x="2084661" y="1973016"/>
                <a:ext cx="827748" cy="1889271"/>
              </a:xfrm>
              <a:custGeom>
                <a:avLst/>
                <a:gdLst/>
                <a:ahLst/>
                <a:cxnLst/>
                <a:rect l="l" t="t" r="r" b="b"/>
                <a:pathLst>
                  <a:path w="609" h="1392" extrusionOk="0">
                    <a:moveTo>
                      <a:pt x="534" y="869"/>
                    </a:moveTo>
                    <a:cubicBezTo>
                      <a:pt x="520" y="748"/>
                      <a:pt x="475" y="664"/>
                      <a:pt x="436" y="590"/>
                    </a:cubicBezTo>
                    <a:cubicBezTo>
                      <a:pt x="410" y="542"/>
                      <a:pt x="387" y="498"/>
                      <a:pt x="376" y="451"/>
                    </a:cubicBezTo>
                    <a:cubicBezTo>
                      <a:pt x="373" y="438"/>
                      <a:pt x="371" y="426"/>
                      <a:pt x="370" y="413"/>
                    </a:cubicBezTo>
                    <a:cubicBezTo>
                      <a:pt x="369" y="391"/>
                      <a:pt x="371" y="368"/>
                      <a:pt x="376" y="345"/>
                    </a:cubicBezTo>
                    <a:cubicBezTo>
                      <a:pt x="379" y="333"/>
                      <a:pt x="383" y="320"/>
                      <a:pt x="387" y="307"/>
                    </a:cubicBezTo>
                    <a:cubicBezTo>
                      <a:pt x="389" y="304"/>
                      <a:pt x="390" y="300"/>
                      <a:pt x="392" y="296"/>
                    </a:cubicBezTo>
                    <a:cubicBezTo>
                      <a:pt x="434" y="180"/>
                      <a:pt x="437" y="96"/>
                      <a:pt x="402" y="46"/>
                    </a:cubicBezTo>
                    <a:cubicBezTo>
                      <a:pt x="373" y="5"/>
                      <a:pt x="324" y="0"/>
                      <a:pt x="305" y="0"/>
                    </a:cubicBezTo>
                    <a:cubicBezTo>
                      <a:pt x="285" y="0"/>
                      <a:pt x="237" y="5"/>
                      <a:pt x="207" y="46"/>
                    </a:cubicBezTo>
                    <a:cubicBezTo>
                      <a:pt x="172" y="96"/>
                      <a:pt x="176" y="180"/>
                      <a:pt x="218" y="296"/>
                    </a:cubicBezTo>
                    <a:cubicBezTo>
                      <a:pt x="219" y="300"/>
                      <a:pt x="220" y="304"/>
                      <a:pt x="222" y="307"/>
                    </a:cubicBezTo>
                    <a:cubicBezTo>
                      <a:pt x="227" y="320"/>
                      <a:pt x="231" y="333"/>
                      <a:pt x="233" y="345"/>
                    </a:cubicBezTo>
                    <a:cubicBezTo>
                      <a:pt x="239" y="368"/>
                      <a:pt x="240" y="391"/>
                      <a:pt x="239" y="413"/>
                    </a:cubicBezTo>
                    <a:cubicBezTo>
                      <a:pt x="238" y="426"/>
                      <a:pt x="236" y="438"/>
                      <a:pt x="233" y="451"/>
                    </a:cubicBezTo>
                    <a:cubicBezTo>
                      <a:pt x="223" y="498"/>
                      <a:pt x="199" y="542"/>
                      <a:pt x="174" y="590"/>
                    </a:cubicBezTo>
                    <a:cubicBezTo>
                      <a:pt x="134" y="664"/>
                      <a:pt x="89" y="748"/>
                      <a:pt x="75" y="869"/>
                    </a:cubicBezTo>
                    <a:cubicBezTo>
                      <a:pt x="58" y="1009"/>
                      <a:pt x="86" y="1172"/>
                      <a:pt x="160" y="1366"/>
                    </a:cubicBezTo>
                    <a:cubicBezTo>
                      <a:pt x="160" y="1367"/>
                      <a:pt x="160" y="1367"/>
                      <a:pt x="161" y="1368"/>
                    </a:cubicBezTo>
                    <a:cubicBezTo>
                      <a:pt x="163" y="1369"/>
                      <a:pt x="199" y="1392"/>
                      <a:pt x="305" y="1392"/>
                    </a:cubicBezTo>
                    <a:cubicBezTo>
                      <a:pt x="410" y="1392"/>
                      <a:pt x="447" y="1369"/>
                      <a:pt x="448" y="1368"/>
                    </a:cubicBezTo>
                    <a:cubicBezTo>
                      <a:pt x="449" y="1367"/>
                      <a:pt x="449" y="1367"/>
                      <a:pt x="449" y="1366"/>
                    </a:cubicBezTo>
                    <a:cubicBezTo>
                      <a:pt x="523" y="1172"/>
                      <a:pt x="551" y="1009"/>
                      <a:pt x="534" y="869"/>
                    </a:cubicBezTo>
                    <a:close/>
                    <a:moveTo>
                      <a:pt x="364" y="413"/>
                    </a:moveTo>
                    <a:cubicBezTo>
                      <a:pt x="357" y="415"/>
                      <a:pt x="336" y="418"/>
                      <a:pt x="305" y="418"/>
                    </a:cubicBezTo>
                    <a:cubicBezTo>
                      <a:pt x="273" y="418"/>
                      <a:pt x="252" y="415"/>
                      <a:pt x="245" y="413"/>
                    </a:cubicBezTo>
                    <a:cubicBezTo>
                      <a:pt x="246" y="391"/>
                      <a:pt x="245" y="370"/>
                      <a:pt x="240" y="347"/>
                    </a:cubicBezTo>
                    <a:cubicBezTo>
                      <a:pt x="247" y="350"/>
                      <a:pt x="266" y="355"/>
                      <a:pt x="305" y="355"/>
                    </a:cubicBezTo>
                    <a:cubicBezTo>
                      <a:pt x="344" y="355"/>
                      <a:pt x="362" y="350"/>
                      <a:pt x="369" y="347"/>
                    </a:cubicBezTo>
                    <a:cubicBezTo>
                      <a:pt x="365" y="370"/>
                      <a:pt x="363" y="391"/>
                      <a:pt x="364" y="413"/>
                    </a:cubicBezTo>
                    <a:close/>
                    <a:moveTo>
                      <a:pt x="212" y="50"/>
                    </a:moveTo>
                    <a:cubicBezTo>
                      <a:pt x="240" y="10"/>
                      <a:pt x="286" y="6"/>
                      <a:pt x="305" y="6"/>
                    </a:cubicBezTo>
                    <a:cubicBezTo>
                      <a:pt x="323" y="6"/>
                      <a:pt x="370" y="10"/>
                      <a:pt x="397" y="50"/>
                    </a:cubicBezTo>
                    <a:cubicBezTo>
                      <a:pt x="431" y="98"/>
                      <a:pt x="427" y="180"/>
                      <a:pt x="386" y="294"/>
                    </a:cubicBezTo>
                    <a:cubicBezTo>
                      <a:pt x="386" y="294"/>
                      <a:pt x="386" y="294"/>
                      <a:pt x="386" y="295"/>
                    </a:cubicBezTo>
                    <a:cubicBezTo>
                      <a:pt x="379" y="297"/>
                      <a:pt x="356" y="302"/>
                      <a:pt x="305" y="302"/>
                    </a:cubicBezTo>
                    <a:cubicBezTo>
                      <a:pt x="253" y="302"/>
                      <a:pt x="231" y="297"/>
                      <a:pt x="223" y="295"/>
                    </a:cubicBezTo>
                    <a:cubicBezTo>
                      <a:pt x="223" y="294"/>
                      <a:pt x="223" y="294"/>
                      <a:pt x="223" y="294"/>
                    </a:cubicBezTo>
                    <a:cubicBezTo>
                      <a:pt x="182" y="180"/>
                      <a:pt x="178" y="98"/>
                      <a:pt x="212" y="50"/>
                    </a:cubicBezTo>
                    <a:close/>
                    <a:moveTo>
                      <a:pt x="227" y="305"/>
                    </a:moveTo>
                    <a:cubicBezTo>
                      <a:pt x="226" y="303"/>
                      <a:pt x="225" y="300"/>
                      <a:pt x="224" y="297"/>
                    </a:cubicBezTo>
                    <a:cubicBezTo>
                      <a:pt x="233" y="299"/>
                      <a:pt x="256" y="304"/>
                      <a:pt x="305" y="304"/>
                    </a:cubicBezTo>
                    <a:cubicBezTo>
                      <a:pt x="354" y="304"/>
                      <a:pt x="376" y="299"/>
                      <a:pt x="385" y="297"/>
                    </a:cubicBezTo>
                    <a:cubicBezTo>
                      <a:pt x="384" y="300"/>
                      <a:pt x="383" y="303"/>
                      <a:pt x="382" y="305"/>
                    </a:cubicBezTo>
                    <a:cubicBezTo>
                      <a:pt x="377" y="319"/>
                      <a:pt x="373" y="332"/>
                      <a:pt x="370" y="344"/>
                    </a:cubicBezTo>
                    <a:cubicBezTo>
                      <a:pt x="370" y="344"/>
                      <a:pt x="370" y="345"/>
                      <a:pt x="370" y="345"/>
                    </a:cubicBezTo>
                    <a:cubicBezTo>
                      <a:pt x="364" y="348"/>
                      <a:pt x="346" y="353"/>
                      <a:pt x="305" y="353"/>
                    </a:cubicBezTo>
                    <a:cubicBezTo>
                      <a:pt x="263" y="353"/>
                      <a:pt x="245" y="348"/>
                      <a:pt x="239" y="345"/>
                    </a:cubicBezTo>
                    <a:cubicBezTo>
                      <a:pt x="239" y="345"/>
                      <a:pt x="239" y="344"/>
                      <a:pt x="239" y="344"/>
                    </a:cubicBezTo>
                    <a:cubicBezTo>
                      <a:pt x="236" y="332"/>
                      <a:pt x="232" y="318"/>
                      <a:pt x="227" y="305"/>
                    </a:cubicBezTo>
                    <a:close/>
                    <a:moveTo>
                      <a:pt x="245" y="415"/>
                    </a:moveTo>
                    <a:cubicBezTo>
                      <a:pt x="252" y="417"/>
                      <a:pt x="273" y="420"/>
                      <a:pt x="305" y="420"/>
                    </a:cubicBezTo>
                    <a:cubicBezTo>
                      <a:pt x="336" y="420"/>
                      <a:pt x="357" y="417"/>
                      <a:pt x="365" y="415"/>
                    </a:cubicBezTo>
                    <a:cubicBezTo>
                      <a:pt x="365" y="427"/>
                      <a:pt x="367" y="440"/>
                      <a:pt x="370" y="452"/>
                    </a:cubicBezTo>
                    <a:cubicBezTo>
                      <a:pt x="364" y="455"/>
                      <a:pt x="343" y="462"/>
                      <a:pt x="305" y="462"/>
                    </a:cubicBezTo>
                    <a:cubicBezTo>
                      <a:pt x="266" y="462"/>
                      <a:pt x="246" y="455"/>
                      <a:pt x="239" y="452"/>
                    </a:cubicBezTo>
                    <a:cubicBezTo>
                      <a:pt x="242" y="439"/>
                      <a:pt x="244" y="427"/>
                      <a:pt x="245" y="415"/>
                    </a:cubicBezTo>
                    <a:close/>
                    <a:moveTo>
                      <a:pt x="444" y="1363"/>
                    </a:moveTo>
                    <a:cubicBezTo>
                      <a:pt x="438" y="1367"/>
                      <a:pt x="400" y="1386"/>
                      <a:pt x="305" y="1386"/>
                    </a:cubicBezTo>
                    <a:cubicBezTo>
                      <a:pt x="209" y="1386"/>
                      <a:pt x="171" y="1367"/>
                      <a:pt x="165" y="1363"/>
                    </a:cubicBezTo>
                    <a:cubicBezTo>
                      <a:pt x="0" y="928"/>
                      <a:pt x="99" y="742"/>
                      <a:pt x="179" y="592"/>
                    </a:cubicBezTo>
                    <a:cubicBezTo>
                      <a:pt x="204" y="545"/>
                      <a:pt x="228" y="501"/>
                      <a:pt x="239" y="454"/>
                    </a:cubicBezTo>
                    <a:cubicBezTo>
                      <a:pt x="246" y="457"/>
                      <a:pt x="266" y="464"/>
                      <a:pt x="305" y="464"/>
                    </a:cubicBezTo>
                    <a:cubicBezTo>
                      <a:pt x="343" y="464"/>
                      <a:pt x="364" y="457"/>
                      <a:pt x="371" y="454"/>
                    </a:cubicBezTo>
                    <a:cubicBezTo>
                      <a:pt x="382" y="501"/>
                      <a:pt x="405" y="545"/>
                      <a:pt x="430" y="592"/>
                    </a:cubicBezTo>
                    <a:cubicBezTo>
                      <a:pt x="510" y="742"/>
                      <a:pt x="609" y="928"/>
                      <a:pt x="444" y="136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 name="Google Shape;2672;p55">
              <a:extLst>
                <a:ext uri="{FF2B5EF4-FFF2-40B4-BE49-F238E27FC236}">
                  <a16:creationId xmlns:a16="http://schemas.microsoft.com/office/drawing/2014/main" id="{F17D9ACA-4CBD-E19B-5D48-8D9E4DFA975B}"/>
                </a:ext>
              </a:extLst>
            </p:cNvPr>
            <p:cNvGrpSpPr/>
            <p:nvPr/>
          </p:nvGrpSpPr>
          <p:grpSpPr>
            <a:xfrm flipH="1">
              <a:off x="675074" y="3475789"/>
              <a:ext cx="763004" cy="1464752"/>
              <a:chOff x="2007405" y="1973016"/>
              <a:chExt cx="984268" cy="1889271"/>
            </a:xfrm>
          </p:grpSpPr>
          <p:sp>
            <p:nvSpPr>
              <p:cNvPr id="33" name="Google Shape;2673;p55">
                <a:extLst>
                  <a:ext uri="{FF2B5EF4-FFF2-40B4-BE49-F238E27FC236}">
                    <a16:creationId xmlns:a16="http://schemas.microsoft.com/office/drawing/2014/main" id="{E5EBBD3D-3F80-0C72-4F72-5467D4F23EDD}"/>
                  </a:ext>
                </a:extLst>
              </p:cNvPr>
              <p:cNvSpPr/>
              <p:nvPr/>
            </p:nvSpPr>
            <p:spPr>
              <a:xfrm>
                <a:off x="2394690" y="1981043"/>
                <a:ext cx="321066" cy="402336"/>
              </a:xfrm>
              <a:custGeom>
                <a:avLst/>
                <a:gdLst/>
                <a:ahLst/>
                <a:cxnLst/>
                <a:rect l="l" t="t" r="r" b="b"/>
                <a:pathLst>
                  <a:path w="236" h="297" extrusionOk="0">
                    <a:moveTo>
                      <a:pt x="4" y="132"/>
                    </a:moveTo>
                    <a:cubicBezTo>
                      <a:pt x="0" y="185"/>
                      <a:pt x="15" y="238"/>
                      <a:pt x="28" y="295"/>
                    </a:cubicBezTo>
                    <a:cubicBezTo>
                      <a:pt x="40" y="296"/>
                      <a:pt x="56" y="297"/>
                      <a:pt x="77" y="297"/>
                    </a:cubicBezTo>
                    <a:cubicBezTo>
                      <a:pt x="142" y="297"/>
                      <a:pt x="161" y="289"/>
                      <a:pt x="161" y="289"/>
                    </a:cubicBezTo>
                    <a:cubicBezTo>
                      <a:pt x="236" y="81"/>
                      <a:pt x="170" y="21"/>
                      <a:pt x="119" y="4"/>
                    </a:cubicBezTo>
                    <a:cubicBezTo>
                      <a:pt x="119" y="4"/>
                      <a:pt x="119" y="4"/>
                      <a:pt x="119" y="4"/>
                    </a:cubicBezTo>
                    <a:cubicBezTo>
                      <a:pt x="116" y="4"/>
                      <a:pt x="15" y="0"/>
                      <a:pt x="4" y="132"/>
                    </a:cubicBezTo>
                    <a:close/>
                    <a:moveTo>
                      <a:pt x="160" y="235"/>
                    </a:moveTo>
                    <a:cubicBezTo>
                      <a:pt x="158" y="248"/>
                      <a:pt x="150" y="258"/>
                      <a:pt x="141" y="257"/>
                    </a:cubicBezTo>
                    <a:cubicBezTo>
                      <a:pt x="131" y="255"/>
                      <a:pt x="125" y="244"/>
                      <a:pt x="127" y="231"/>
                    </a:cubicBezTo>
                    <a:cubicBezTo>
                      <a:pt x="128" y="219"/>
                      <a:pt x="137" y="209"/>
                      <a:pt x="146" y="210"/>
                    </a:cubicBezTo>
                    <a:cubicBezTo>
                      <a:pt x="155" y="211"/>
                      <a:pt x="161" y="223"/>
                      <a:pt x="160" y="235"/>
                    </a:cubicBezTo>
                    <a:close/>
                    <a:moveTo>
                      <a:pt x="128" y="30"/>
                    </a:moveTo>
                    <a:cubicBezTo>
                      <a:pt x="149" y="26"/>
                      <a:pt x="171" y="59"/>
                      <a:pt x="178" y="102"/>
                    </a:cubicBezTo>
                    <a:cubicBezTo>
                      <a:pt x="185" y="145"/>
                      <a:pt x="175" y="183"/>
                      <a:pt x="154" y="186"/>
                    </a:cubicBezTo>
                    <a:cubicBezTo>
                      <a:pt x="133" y="189"/>
                      <a:pt x="119" y="156"/>
                      <a:pt x="112" y="113"/>
                    </a:cubicBezTo>
                    <a:cubicBezTo>
                      <a:pt x="105" y="70"/>
                      <a:pt x="107" y="33"/>
                      <a:pt x="128" y="3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2674;p55">
                <a:extLst>
                  <a:ext uri="{FF2B5EF4-FFF2-40B4-BE49-F238E27FC236}">
                    <a16:creationId xmlns:a16="http://schemas.microsoft.com/office/drawing/2014/main" id="{063CA086-C949-141D-6110-7871EC4A212E}"/>
                  </a:ext>
                </a:extLst>
              </p:cNvPr>
              <p:cNvSpPr/>
              <p:nvPr/>
            </p:nvSpPr>
            <p:spPr>
              <a:xfrm>
                <a:off x="2447867" y="2440567"/>
                <a:ext cx="144480" cy="100333"/>
              </a:xfrm>
              <a:custGeom>
                <a:avLst/>
                <a:gdLst/>
                <a:ahLst/>
                <a:cxnLst/>
                <a:rect l="l" t="t" r="r" b="b"/>
                <a:pathLst>
                  <a:path w="106" h="74" extrusionOk="0">
                    <a:moveTo>
                      <a:pt x="0" y="7"/>
                    </a:moveTo>
                    <a:cubicBezTo>
                      <a:pt x="4" y="29"/>
                      <a:pt x="7" y="51"/>
                      <a:pt x="8" y="73"/>
                    </a:cubicBezTo>
                    <a:cubicBezTo>
                      <a:pt x="16" y="74"/>
                      <a:pt x="26" y="74"/>
                      <a:pt x="38" y="74"/>
                    </a:cubicBezTo>
                    <a:cubicBezTo>
                      <a:pt x="78" y="74"/>
                      <a:pt x="100" y="68"/>
                      <a:pt x="100" y="68"/>
                    </a:cubicBezTo>
                    <a:cubicBezTo>
                      <a:pt x="100" y="68"/>
                      <a:pt x="100" y="68"/>
                      <a:pt x="100" y="68"/>
                    </a:cubicBezTo>
                    <a:cubicBezTo>
                      <a:pt x="99" y="47"/>
                      <a:pt x="100" y="24"/>
                      <a:pt x="106" y="0"/>
                    </a:cubicBezTo>
                    <a:cubicBezTo>
                      <a:pt x="106" y="0"/>
                      <a:pt x="92" y="9"/>
                      <a:pt x="38" y="9"/>
                    </a:cubicBezTo>
                    <a:cubicBezTo>
                      <a:pt x="22" y="9"/>
                      <a:pt x="10" y="8"/>
                      <a:pt x="0" y="7"/>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2675;p55">
                <a:extLst>
                  <a:ext uri="{FF2B5EF4-FFF2-40B4-BE49-F238E27FC236}">
                    <a16:creationId xmlns:a16="http://schemas.microsoft.com/office/drawing/2014/main" id="{2234C109-DA40-14F5-47DB-1DBD694A2C7E}"/>
                  </a:ext>
                </a:extLst>
              </p:cNvPr>
              <p:cNvSpPr/>
              <p:nvPr/>
            </p:nvSpPr>
            <p:spPr>
              <a:xfrm>
                <a:off x="2456897" y="2532873"/>
                <a:ext cx="135450" cy="68226"/>
              </a:xfrm>
              <a:custGeom>
                <a:avLst/>
                <a:gdLst/>
                <a:ahLst/>
                <a:cxnLst/>
                <a:rect l="l" t="t" r="r" b="b"/>
                <a:pathLst>
                  <a:path w="99" h="50" extrusionOk="0">
                    <a:moveTo>
                      <a:pt x="31" y="6"/>
                    </a:moveTo>
                    <a:cubicBezTo>
                      <a:pt x="19" y="6"/>
                      <a:pt x="9" y="6"/>
                      <a:pt x="1" y="5"/>
                    </a:cubicBezTo>
                    <a:cubicBezTo>
                      <a:pt x="1" y="19"/>
                      <a:pt x="1" y="33"/>
                      <a:pt x="0" y="48"/>
                    </a:cubicBezTo>
                    <a:cubicBezTo>
                      <a:pt x="8" y="49"/>
                      <a:pt x="19" y="50"/>
                      <a:pt x="31" y="50"/>
                    </a:cubicBezTo>
                    <a:cubicBezTo>
                      <a:pt x="80" y="50"/>
                      <a:pt x="99" y="39"/>
                      <a:pt x="99" y="39"/>
                    </a:cubicBezTo>
                    <a:cubicBezTo>
                      <a:pt x="96" y="26"/>
                      <a:pt x="94" y="14"/>
                      <a:pt x="93" y="0"/>
                    </a:cubicBezTo>
                    <a:cubicBezTo>
                      <a:pt x="93" y="0"/>
                      <a:pt x="93" y="0"/>
                      <a:pt x="93" y="0"/>
                    </a:cubicBezTo>
                    <a:cubicBezTo>
                      <a:pt x="93" y="0"/>
                      <a:pt x="71" y="6"/>
                      <a:pt x="31"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2676;p55">
                <a:extLst>
                  <a:ext uri="{FF2B5EF4-FFF2-40B4-BE49-F238E27FC236}">
                    <a16:creationId xmlns:a16="http://schemas.microsoft.com/office/drawing/2014/main" id="{769CCA69-530A-9122-E61D-7B506C0C2DAF}"/>
                  </a:ext>
                </a:extLst>
              </p:cNvPr>
              <p:cNvSpPr/>
              <p:nvPr/>
            </p:nvSpPr>
            <p:spPr>
              <a:xfrm>
                <a:off x="2218104" y="2586049"/>
                <a:ext cx="773568" cy="1272221"/>
              </a:xfrm>
              <a:custGeom>
                <a:avLst/>
                <a:gdLst/>
                <a:ahLst/>
                <a:cxnLst/>
                <a:rect l="l" t="t" r="r" b="b"/>
                <a:pathLst>
                  <a:path w="569" h="937" extrusionOk="0">
                    <a:moveTo>
                      <a:pt x="275" y="0"/>
                    </a:moveTo>
                    <a:cubicBezTo>
                      <a:pt x="275" y="0"/>
                      <a:pt x="256" y="11"/>
                      <a:pt x="207" y="11"/>
                    </a:cubicBezTo>
                    <a:cubicBezTo>
                      <a:pt x="195" y="11"/>
                      <a:pt x="184" y="10"/>
                      <a:pt x="176" y="9"/>
                    </a:cubicBezTo>
                    <a:cubicBezTo>
                      <a:pt x="172" y="52"/>
                      <a:pt x="160" y="98"/>
                      <a:pt x="134" y="147"/>
                    </a:cubicBezTo>
                    <a:cubicBezTo>
                      <a:pt x="0" y="406"/>
                      <a:pt x="37" y="802"/>
                      <a:pt x="147" y="934"/>
                    </a:cubicBezTo>
                    <a:cubicBezTo>
                      <a:pt x="164" y="935"/>
                      <a:pt x="183" y="937"/>
                      <a:pt x="207" y="937"/>
                    </a:cubicBezTo>
                    <a:cubicBezTo>
                      <a:pt x="313" y="937"/>
                      <a:pt x="349" y="913"/>
                      <a:pt x="349" y="913"/>
                    </a:cubicBezTo>
                    <a:cubicBezTo>
                      <a:pt x="569" y="332"/>
                      <a:pt x="319" y="189"/>
                      <a:pt x="275" y="0"/>
                    </a:cubicBezTo>
                    <a:close/>
                    <a:moveTo>
                      <a:pt x="321" y="199"/>
                    </a:moveTo>
                    <a:cubicBezTo>
                      <a:pt x="314" y="202"/>
                      <a:pt x="304" y="193"/>
                      <a:pt x="299" y="179"/>
                    </a:cubicBezTo>
                    <a:cubicBezTo>
                      <a:pt x="294" y="165"/>
                      <a:pt x="297" y="152"/>
                      <a:pt x="304" y="149"/>
                    </a:cubicBezTo>
                    <a:cubicBezTo>
                      <a:pt x="311" y="147"/>
                      <a:pt x="321" y="156"/>
                      <a:pt x="326" y="170"/>
                    </a:cubicBezTo>
                    <a:cubicBezTo>
                      <a:pt x="331" y="184"/>
                      <a:pt x="328" y="197"/>
                      <a:pt x="321" y="199"/>
                    </a:cubicBezTo>
                    <a:close/>
                    <a:moveTo>
                      <a:pt x="355" y="821"/>
                    </a:moveTo>
                    <a:cubicBezTo>
                      <a:pt x="351" y="836"/>
                      <a:pt x="343" y="847"/>
                      <a:pt x="337" y="846"/>
                    </a:cubicBezTo>
                    <a:cubicBezTo>
                      <a:pt x="331" y="844"/>
                      <a:pt x="328" y="831"/>
                      <a:pt x="332" y="815"/>
                    </a:cubicBezTo>
                    <a:cubicBezTo>
                      <a:pt x="335" y="800"/>
                      <a:pt x="343" y="789"/>
                      <a:pt x="350" y="790"/>
                    </a:cubicBezTo>
                    <a:cubicBezTo>
                      <a:pt x="356" y="792"/>
                      <a:pt x="358" y="805"/>
                      <a:pt x="355" y="821"/>
                    </a:cubicBezTo>
                    <a:close/>
                    <a:moveTo>
                      <a:pt x="355" y="766"/>
                    </a:moveTo>
                    <a:cubicBezTo>
                      <a:pt x="340" y="766"/>
                      <a:pt x="342" y="622"/>
                      <a:pt x="337" y="488"/>
                    </a:cubicBezTo>
                    <a:cubicBezTo>
                      <a:pt x="332" y="354"/>
                      <a:pt x="315" y="243"/>
                      <a:pt x="337" y="225"/>
                    </a:cubicBezTo>
                    <a:cubicBezTo>
                      <a:pt x="355" y="211"/>
                      <a:pt x="401" y="354"/>
                      <a:pt x="406" y="488"/>
                    </a:cubicBezTo>
                    <a:cubicBezTo>
                      <a:pt x="411" y="622"/>
                      <a:pt x="378" y="767"/>
                      <a:pt x="355" y="766"/>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2677;p55">
                <a:extLst>
                  <a:ext uri="{FF2B5EF4-FFF2-40B4-BE49-F238E27FC236}">
                    <a16:creationId xmlns:a16="http://schemas.microsoft.com/office/drawing/2014/main" id="{A39B5D64-CE72-516C-3E1A-CFE6EF27D7EB}"/>
                  </a:ext>
                </a:extLst>
              </p:cNvPr>
              <p:cNvSpPr/>
              <p:nvPr/>
            </p:nvSpPr>
            <p:spPr>
              <a:xfrm>
                <a:off x="2432817" y="2373344"/>
                <a:ext cx="180599" cy="79263"/>
              </a:xfrm>
              <a:custGeom>
                <a:avLst/>
                <a:gdLst/>
                <a:ahLst/>
                <a:cxnLst/>
                <a:rect l="l" t="t" r="r" b="b"/>
                <a:pathLst>
                  <a:path w="133" h="59" extrusionOk="0">
                    <a:moveTo>
                      <a:pt x="0" y="6"/>
                    </a:moveTo>
                    <a:cubicBezTo>
                      <a:pt x="4" y="23"/>
                      <a:pt x="8" y="40"/>
                      <a:pt x="11" y="57"/>
                    </a:cubicBezTo>
                    <a:cubicBezTo>
                      <a:pt x="21" y="58"/>
                      <a:pt x="33" y="59"/>
                      <a:pt x="49" y="59"/>
                    </a:cubicBezTo>
                    <a:cubicBezTo>
                      <a:pt x="103" y="59"/>
                      <a:pt x="117" y="50"/>
                      <a:pt x="117" y="50"/>
                    </a:cubicBezTo>
                    <a:cubicBezTo>
                      <a:pt x="120" y="37"/>
                      <a:pt x="124" y="25"/>
                      <a:pt x="129" y="11"/>
                    </a:cubicBezTo>
                    <a:cubicBezTo>
                      <a:pt x="130" y="7"/>
                      <a:pt x="132" y="4"/>
                      <a:pt x="133" y="0"/>
                    </a:cubicBezTo>
                    <a:cubicBezTo>
                      <a:pt x="133" y="0"/>
                      <a:pt x="114" y="8"/>
                      <a:pt x="49" y="8"/>
                    </a:cubicBezTo>
                    <a:cubicBezTo>
                      <a:pt x="28" y="8"/>
                      <a:pt x="12" y="7"/>
                      <a:pt x="0"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2678;p55">
                <a:extLst>
                  <a:ext uri="{FF2B5EF4-FFF2-40B4-BE49-F238E27FC236}">
                    <a16:creationId xmlns:a16="http://schemas.microsoft.com/office/drawing/2014/main" id="{CD9951C3-4B13-7CAD-443B-021C1EA94948}"/>
                  </a:ext>
                </a:extLst>
              </p:cNvPr>
              <p:cNvSpPr/>
              <p:nvPr/>
            </p:nvSpPr>
            <p:spPr>
              <a:xfrm>
                <a:off x="2246197" y="1977029"/>
                <a:ext cx="310030" cy="404341"/>
              </a:xfrm>
              <a:custGeom>
                <a:avLst/>
                <a:gdLst/>
                <a:ahLst/>
                <a:cxnLst/>
                <a:rect l="l" t="t" r="r" b="b"/>
                <a:pathLst>
                  <a:path w="228" h="298" extrusionOk="0">
                    <a:moveTo>
                      <a:pt x="113" y="135"/>
                    </a:moveTo>
                    <a:cubicBezTo>
                      <a:pt x="124" y="3"/>
                      <a:pt x="225" y="7"/>
                      <a:pt x="228" y="7"/>
                    </a:cubicBezTo>
                    <a:cubicBezTo>
                      <a:pt x="210" y="1"/>
                      <a:pt x="194" y="0"/>
                      <a:pt x="186" y="0"/>
                    </a:cubicBezTo>
                    <a:cubicBezTo>
                      <a:pt x="154" y="0"/>
                      <a:pt x="0" y="11"/>
                      <a:pt x="101" y="292"/>
                    </a:cubicBezTo>
                    <a:cubicBezTo>
                      <a:pt x="101" y="292"/>
                      <a:pt x="110" y="295"/>
                      <a:pt x="137" y="298"/>
                    </a:cubicBezTo>
                    <a:cubicBezTo>
                      <a:pt x="124" y="241"/>
                      <a:pt x="109" y="188"/>
                      <a:pt x="113" y="13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2679;p55">
                <a:extLst>
                  <a:ext uri="{FF2B5EF4-FFF2-40B4-BE49-F238E27FC236}">
                    <a16:creationId xmlns:a16="http://schemas.microsoft.com/office/drawing/2014/main" id="{AD26D70C-144B-6585-17EB-6FA23BC7484C}"/>
                  </a:ext>
                </a:extLst>
              </p:cNvPr>
              <p:cNvSpPr/>
              <p:nvPr/>
            </p:nvSpPr>
            <p:spPr>
              <a:xfrm>
                <a:off x="2405727" y="2440567"/>
                <a:ext cx="53177" cy="99330"/>
              </a:xfrm>
              <a:custGeom>
                <a:avLst/>
                <a:gdLst/>
                <a:ahLst/>
                <a:cxnLst/>
                <a:rect l="l" t="t" r="r" b="b"/>
                <a:pathLst>
                  <a:path w="39" h="73" extrusionOk="0">
                    <a:moveTo>
                      <a:pt x="39" y="73"/>
                    </a:moveTo>
                    <a:cubicBezTo>
                      <a:pt x="38" y="51"/>
                      <a:pt x="35" y="29"/>
                      <a:pt x="31" y="7"/>
                    </a:cubicBezTo>
                    <a:cubicBezTo>
                      <a:pt x="7" y="5"/>
                      <a:pt x="0" y="0"/>
                      <a:pt x="0" y="0"/>
                    </a:cubicBezTo>
                    <a:cubicBezTo>
                      <a:pt x="6" y="24"/>
                      <a:pt x="7" y="47"/>
                      <a:pt x="6" y="68"/>
                    </a:cubicBezTo>
                    <a:cubicBezTo>
                      <a:pt x="6" y="68"/>
                      <a:pt x="6" y="68"/>
                      <a:pt x="6" y="68"/>
                    </a:cubicBezTo>
                    <a:cubicBezTo>
                      <a:pt x="6" y="68"/>
                      <a:pt x="17" y="71"/>
                      <a:pt x="39" y="7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2680;p55">
                <a:extLst>
                  <a:ext uri="{FF2B5EF4-FFF2-40B4-BE49-F238E27FC236}">
                    <a16:creationId xmlns:a16="http://schemas.microsoft.com/office/drawing/2014/main" id="{E240BC76-19DB-DEC5-6F7D-A7AEFBB2C0FF}"/>
                  </a:ext>
                </a:extLst>
              </p:cNvPr>
              <p:cNvSpPr/>
              <p:nvPr/>
            </p:nvSpPr>
            <p:spPr>
              <a:xfrm>
                <a:off x="2405727" y="2532873"/>
                <a:ext cx="53177" cy="65217"/>
              </a:xfrm>
              <a:custGeom>
                <a:avLst/>
                <a:gdLst/>
                <a:ahLst/>
                <a:cxnLst/>
                <a:rect l="l" t="t" r="r" b="b"/>
                <a:pathLst>
                  <a:path w="39" h="48" extrusionOk="0">
                    <a:moveTo>
                      <a:pt x="39" y="5"/>
                    </a:moveTo>
                    <a:cubicBezTo>
                      <a:pt x="17" y="3"/>
                      <a:pt x="6" y="0"/>
                      <a:pt x="6" y="0"/>
                    </a:cubicBezTo>
                    <a:cubicBezTo>
                      <a:pt x="6" y="0"/>
                      <a:pt x="6" y="0"/>
                      <a:pt x="6" y="0"/>
                    </a:cubicBezTo>
                    <a:cubicBezTo>
                      <a:pt x="5" y="14"/>
                      <a:pt x="3" y="26"/>
                      <a:pt x="0" y="39"/>
                    </a:cubicBezTo>
                    <a:cubicBezTo>
                      <a:pt x="0" y="39"/>
                      <a:pt x="11" y="45"/>
                      <a:pt x="38" y="48"/>
                    </a:cubicBezTo>
                    <a:cubicBezTo>
                      <a:pt x="39" y="33"/>
                      <a:pt x="39" y="19"/>
                      <a:pt x="39" y="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2681;p55">
                <a:extLst>
                  <a:ext uri="{FF2B5EF4-FFF2-40B4-BE49-F238E27FC236}">
                    <a16:creationId xmlns:a16="http://schemas.microsoft.com/office/drawing/2014/main" id="{2795DF0A-24D4-DB79-CD77-59D5F4433D9A}"/>
                  </a:ext>
                </a:extLst>
              </p:cNvPr>
              <p:cNvSpPr/>
              <p:nvPr/>
            </p:nvSpPr>
            <p:spPr>
              <a:xfrm>
                <a:off x="2007405" y="2586049"/>
                <a:ext cx="449492" cy="1268209"/>
              </a:xfrm>
              <a:custGeom>
                <a:avLst/>
                <a:gdLst/>
                <a:ahLst/>
                <a:cxnLst/>
                <a:rect l="l" t="t" r="r" b="b"/>
                <a:pathLst>
                  <a:path w="331" h="934" extrusionOk="0">
                    <a:moveTo>
                      <a:pt x="289" y="147"/>
                    </a:moveTo>
                    <a:cubicBezTo>
                      <a:pt x="315" y="98"/>
                      <a:pt x="327" y="52"/>
                      <a:pt x="331" y="9"/>
                    </a:cubicBezTo>
                    <a:cubicBezTo>
                      <a:pt x="304" y="6"/>
                      <a:pt x="293" y="0"/>
                      <a:pt x="293" y="0"/>
                    </a:cubicBezTo>
                    <a:cubicBezTo>
                      <a:pt x="250" y="189"/>
                      <a:pt x="0" y="332"/>
                      <a:pt x="220" y="913"/>
                    </a:cubicBezTo>
                    <a:cubicBezTo>
                      <a:pt x="220" y="913"/>
                      <a:pt x="242" y="928"/>
                      <a:pt x="302" y="934"/>
                    </a:cubicBezTo>
                    <a:cubicBezTo>
                      <a:pt x="192" y="802"/>
                      <a:pt x="155" y="406"/>
                      <a:pt x="289" y="14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2682;p55">
                <a:extLst>
                  <a:ext uri="{FF2B5EF4-FFF2-40B4-BE49-F238E27FC236}">
                    <a16:creationId xmlns:a16="http://schemas.microsoft.com/office/drawing/2014/main" id="{C3DD485F-1E2E-1B5E-2BED-DD6DE4AF7D01}"/>
                  </a:ext>
                </a:extLst>
              </p:cNvPr>
              <p:cNvSpPr/>
              <p:nvPr/>
            </p:nvSpPr>
            <p:spPr>
              <a:xfrm>
                <a:off x="2383654" y="2373344"/>
                <a:ext cx="64213" cy="77257"/>
              </a:xfrm>
              <a:custGeom>
                <a:avLst/>
                <a:gdLst/>
                <a:ahLst/>
                <a:cxnLst/>
                <a:rect l="l" t="t" r="r" b="b"/>
                <a:pathLst>
                  <a:path w="47" h="57" extrusionOk="0">
                    <a:moveTo>
                      <a:pt x="36" y="6"/>
                    </a:moveTo>
                    <a:cubicBezTo>
                      <a:pt x="9" y="3"/>
                      <a:pt x="0" y="0"/>
                      <a:pt x="0" y="0"/>
                    </a:cubicBezTo>
                    <a:cubicBezTo>
                      <a:pt x="2" y="4"/>
                      <a:pt x="3" y="7"/>
                      <a:pt x="5" y="11"/>
                    </a:cubicBezTo>
                    <a:cubicBezTo>
                      <a:pt x="10" y="25"/>
                      <a:pt x="13" y="37"/>
                      <a:pt x="16" y="50"/>
                    </a:cubicBezTo>
                    <a:cubicBezTo>
                      <a:pt x="16" y="50"/>
                      <a:pt x="23" y="55"/>
                      <a:pt x="47" y="57"/>
                    </a:cubicBezTo>
                    <a:cubicBezTo>
                      <a:pt x="44" y="40"/>
                      <a:pt x="40" y="23"/>
                      <a:pt x="36"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2683;p55">
                <a:extLst>
                  <a:ext uri="{FF2B5EF4-FFF2-40B4-BE49-F238E27FC236}">
                    <a16:creationId xmlns:a16="http://schemas.microsoft.com/office/drawing/2014/main" id="{04324262-0E83-6BE7-2B78-8C312E386910}"/>
                  </a:ext>
                </a:extLst>
              </p:cNvPr>
              <p:cNvSpPr/>
              <p:nvPr/>
            </p:nvSpPr>
            <p:spPr>
              <a:xfrm>
                <a:off x="2537163" y="2016159"/>
                <a:ext cx="109363" cy="220732"/>
              </a:xfrm>
              <a:custGeom>
                <a:avLst/>
                <a:gdLst/>
                <a:ahLst/>
                <a:cxnLst/>
                <a:rect l="l" t="t" r="r" b="b"/>
                <a:pathLst>
                  <a:path w="80" h="163" extrusionOk="0">
                    <a:moveTo>
                      <a:pt x="7" y="87"/>
                    </a:moveTo>
                    <a:cubicBezTo>
                      <a:pt x="14" y="130"/>
                      <a:pt x="28" y="163"/>
                      <a:pt x="49" y="160"/>
                    </a:cubicBezTo>
                    <a:cubicBezTo>
                      <a:pt x="70" y="157"/>
                      <a:pt x="80" y="119"/>
                      <a:pt x="73" y="76"/>
                    </a:cubicBezTo>
                    <a:cubicBezTo>
                      <a:pt x="66" y="33"/>
                      <a:pt x="44" y="0"/>
                      <a:pt x="23" y="4"/>
                    </a:cubicBezTo>
                    <a:cubicBezTo>
                      <a:pt x="2" y="7"/>
                      <a:pt x="0" y="44"/>
                      <a:pt x="7" y="8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2684;p55">
                <a:extLst>
                  <a:ext uri="{FF2B5EF4-FFF2-40B4-BE49-F238E27FC236}">
                    <a16:creationId xmlns:a16="http://schemas.microsoft.com/office/drawing/2014/main" id="{1CE7A958-DA1B-EFAB-3E06-ADBC61142E4E}"/>
                  </a:ext>
                </a:extLst>
              </p:cNvPr>
              <p:cNvSpPr/>
              <p:nvPr/>
            </p:nvSpPr>
            <p:spPr>
              <a:xfrm>
                <a:off x="2564253" y="2263981"/>
                <a:ext cx="49164" cy="67223"/>
              </a:xfrm>
              <a:custGeom>
                <a:avLst/>
                <a:gdLst/>
                <a:ahLst/>
                <a:cxnLst/>
                <a:rect l="l" t="t" r="r" b="b"/>
                <a:pathLst>
                  <a:path w="36" h="49" extrusionOk="0">
                    <a:moveTo>
                      <a:pt x="21" y="1"/>
                    </a:moveTo>
                    <a:cubicBezTo>
                      <a:pt x="12" y="0"/>
                      <a:pt x="3" y="10"/>
                      <a:pt x="2" y="22"/>
                    </a:cubicBezTo>
                    <a:cubicBezTo>
                      <a:pt x="0" y="35"/>
                      <a:pt x="6" y="46"/>
                      <a:pt x="16" y="48"/>
                    </a:cubicBezTo>
                    <a:cubicBezTo>
                      <a:pt x="25" y="49"/>
                      <a:pt x="33" y="39"/>
                      <a:pt x="35" y="26"/>
                    </a:cubicBezTo>
                    <a:cubicBezTo>
                      <a:pt x="36" y="14"/>
                      <a:pt x="30" y="2"/>
                      <a:pt x="21" y="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2685;p55">
                <a:extLst>
                  <a:ext uri="{FF2B5EF4-FFF2-40B4-BE49-F238E27FC236}">
                    <a16:creationId xmlns:a16="http://schemas.microsoft.com/office/drawing/2014/main" id="{F217354D-4AC7-5F93-9E28-E4C0231C47E8}"/>
                  </a:ext>
                </a:extLst>
              </p:cNvPr>
              <p:cNvSpPr/>
              <p:nvPr/>
            </p:nvSpPr>
            <p:spPr>
              <a:xfrm>
                <a:off x="2646527" y="2873001"/>
                <a:ext cx="130433" cy="754503"/>
              </a:xfrm>
              <a:custGeom>
                <a:avLst/>
                <a:gdLst/>
                <a:ahLst/>
                <a:cxnLst/>
                <a:rect l="l" t="t" r="r" b="b"/>
                <a:pathLst>
                  <a:path w="96" h="556" extrusionOk="0">
                    <a:moveTo>
                      <a:pt x="91" y="277"/>
                    </a:moveTo>
                    <a:cubicBezTo>
                      <a:pt x="86" y="143"/>
                      <a:pt x="40" y="0"/>
                      <a:pt x="22" y="14"/>
                    </a:cubicBezTo>
                    <a:cubicBezTo>
                      <a:pt x="0" y="32"/>
                      <a:pt x="17" y="143"/>
                      <a:pt x="22" y="277"/>
                    </a:cubicBezTo>
                    <a:cubicBezTo>
                      <a:pt x="27" y="411"/>
                      <a:pt x="25" y="555"/>
                      <a:pt x="40" y="555"/>
                    </a:cubicBezTo>
                    <a:cubicBezTo>
                      <a:pt x="63" y="556"/>
                      <a:pt x="96" y="411"/>
                      <a:pt x="91" y="27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2686;p55">
                <a:extLst>
                  <a:ext uri="{FF2B5EF4-FFF2-40B4-BE49-F238E27FC236}">
                    <a16:creationId xmlns:a16="http://schemas.microsoft.com/office/drawing/2014/main" id="{C1D4E5D5-CF3E-CF00-C083-86BF42118FB4}"/>
                  </a:ext>
                </a:extLst>
              </p:cNvPr>
              <p:cNvSpPr/>
              <p:nvPr/>
            </p:nvSpPr>
            <p:spPr>
              <a:xfrm>
                <a:off x="2617430" y="2785712"/>
                <a:ext cx="50167" cy="74246"/>
              </a:xfrm>
              <a:custGeom>
                <a:avLst/>
                <a:gdLst/>
                <a:ahLst/>
                <a:cxnLst/>
                <a:rect l="l" t="t" r="r" b="b"/>
                <a:pathLst>
                  <a:path w="37" h="55" extrusionOk="0">
                    <a:moveTo>
                      <a:pt x="32" y="23"/>
                    </a:moveTo>
                    <a:cubicBezTo>
                      <a:pt x="27" y="9"/>
                      <a:pt x="17" y="0"/>
                      <a:pt x="10" y="2"/>
                    </a:cubicBezTo>
                    <a:cubicBezTo>
                      <a:pt x="3" y="5"/>
                      <a:pt x="0" y="18"/>
                      <a:pt x="5" y="32"/>
                    </a:cubicBezTo>
                    <a:cubicBezTo>
                      <a:pt x="10" y="46"/>
                      <a:pt x="20" y="55"/>
                      <a:pt x="27" y="52"/>
                    </a:cubicBezTo>
                    <a:cubicBezTo>
                      <a:pt x="34" y="50"/>
                      <a:pt x="37" y="37"/>
                      <a:pt x="32" y="2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2687;p55">
                <a:extLst>
                  <a:ext uri="{FF2B5EF4-FFF2-40B4-BE49-F238E27FC236}">
                    <a16:creationId xmlns:a16="http://schemas.microsoft.com/office/drawing/2014/main" id="{BDE4ED19-86AE-651C-34C8-02E59FD29909}"/>
                  </a:ext>
                </a:extLst>
              </p:cNvPr>
              <p:cNvSpPr/>
              <p:nvPr/>
            </p:nvSpPr>
            <p:spPr>
              <a:xfrm>
                <a:off x="2246197" y="1977029"/>
                <a:ext cx="310030" cy="404341"/>
              </a:xfrm>
              <a:custGeom>
                <a:avLst/>
                <a:gdLst/>
                <a:ahLst/>
                <a:cxnLst/>
                <a:rect l="l" t="t" r="r" b="b"/>
                <a:pathLst>
                  <a:path w="228" h="298" extrusionOk="0">
                    <a:moveTo>
                      <a:pt x="113" y="135"/>
                    </a:moveTo>
                    <a:cubicBezTo>
                      <a:pt x="124" y="3"/>
                      <a:pt x="225" y="7"/>
                      <a:pt x="228" y="7"/>
                    </a:cubicBezTo>
                    <a:cubicBezTo>
                      <a:pt x="210" y="1"/>
                      <a:pt x="194" y="0"/>
                      <a:pt x="186" y="0"/>
                    </a:cubicBezTo>
                    <a:cubicBezTo>
                      <a:pt x="154" y="0"/>
                      <a:pt x="0" y="11"/>
                      <a:pt x="101" y="292"/>
                    </a:cubicBezTo>
                    <a:cubicBezTo>
                      <a:pt x="101" y="292"/>
                      <a:pt x="110" y="295"/>
                      <a:pt x="137" y="298"/>
                    </a:cubicBezTo>
                    <a:cubicBezTo>
                      <a:pt x="124" y="241"/>
                      <a:pt x="109" y="188"/>
                      <a:pt x="113" y="135"/>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2688;p55">
                <a:extLst>
                  <a:ext uri="{FF2B5EF4-FFF2-40B4-BE49-F238E27FC236}">
                    <a16:creationId xmlns:a16="http://schemas.microsoft.com/office/drawing/2014/main" id="{DB9C9313-F205-2A18-CAFE-837C7FC42948}"/>
                  </a:ext>
                </a:extLst>
              </p:cNvPr>
              <p:cNvSpPr/>
              <p:nvPr/>
            </p:nvSpPr>
            <p:spPr>
              <a:xfrm>
                <a:off x="2405727" y="2532873"/>
                <a:ext cx="53177" cy="65217"/>
              </a:xfrm>
              <a:custGeom>
                <a:avLst/>
                <a:gdLst/>
                <a:ahLst/>
                <a:cxnLst/>
                <a:rect l="l" t="t" r="r" b="b"/>
                <a:pathLst>
                  <a:path w="39" h="48" extrusionOk="0">
                    <a:moveTo>
                      <a:pt x="39" y="5"/>
                    </a:moveTo>
                    <a:cubicBezTo>
                      <a:pt x="17" y="3"/>
                      <a:pt x="6" y="0"/>
                      <a:pt x="6" y="0"/>
                    </a:cubicBezTo>
                    <a:cubicBezTo>
                      <a:pt x="6" y="0"/>
                      <a:pt x="6" y="0"/>
                      <a:pt x="6" y="0"/>
                    </a:cubicBezTo>
                    <a:cubicBezTo>
                      <a:pt x="5" y="14"/>
                      <a:pt x="3" y="26"/>
                      <a:pt x="0" y="39"/>
                    </a:cubicBezTo>
                    <a:cubicBezTo>
                      <a:pt x="0" y="39"/>
                      <a:pt x="11" y="45"/>
                      <a:pt x="38" y="48"/>
                    </a:cubicBezTo>
                    <a:cubicBezTo>
                      <a:pt x="39" y="33"/>
                      <a:pt x="39" y="19"/>
                      <a:pt x="39" y="5"/>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2689;p55">
                <a:extLst>
                  <a:ext uri="{FF2B5EF4-FFF2-40B4-BE49-F238E27FC236}">
                    <a16:creationId xmlns:a16="http://schemas.microsoft.com/office/drawing/2014/main" id="{6E4B99D7-6F17-B072-CD01-A84236C19DCB}"/>
                  </a:ext>
                </a:extLst>
              </p:cNvPr>
              <p:cNvSpPr/>
              <p:nvPr/>
            </p:nvSpPr>
            <p:spPr>
              <a:xfrm>
                <a:off x="2007405" y="2586049"/>
                <a:ext cx="449492" cy="1268209"/>
              </a:xfrm>
              <a:custGeom>
                <a:avLst/>
                <a:gdLst/>
                <a:ahLst/>
                <a:cxnLst/>
                <a:rect l="l" t="t" r="r" b="b"/>
                <a:pathLst>
                  <a:path w="331" h="934" extrusionOk="0">
                    <a:moveTo>
                      <a:pt x="289" y="147"/>
                    </a:moveTo>
                    <a:cubicBezTo>
                      <a:pt x="315" y="98"/>
                      <a:pt x="327" y="52"/>
                      <a:pt x="331" y="9"/>
                    </a:cubicBezTo>
                    <a:cubicBezTo>
                      <a:pt x="304" y="6"/>
                      <a:pt x="293" y="0"/>
                      <a:pt x="293" y="0"/>
                    </a:cubicBezTo>
                    <a:cubicBezTo>
                      <a:pt x="250" y="189"/>
                      <a:pt x="0" y="332"/>
                      <a:pt x="220" y="913"/>
                    </a:cubicBezTo>
                    <a:cubicBezTo>
                      <a:pt x="220" y="913"/>
                      <a:pt x="242" y="928"/>
                      <a:pt x="302" y="934"/>
                    </a:cubicBezTo>
                    <a:cubicBezTo>
                      <a:pt x="192" y="802"/>
                      <a:pt x="155" y="406"/>
                      <a:pt x="289" y="147"/>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2690;p55">
                <a:extLst>
                  <a:ext uri="{FF2B5EF4-FFF2-40B4-BE49-F238E27FC236}">
                    <a16:creationId xmlns:a16="http://schemas.microsoft.com/office/drawing/2014/main" id="{D127A7A0-F2EF-85E6-6FB1-BFAC5F62D176}"/>
                  </a:ext>
                </a:extLst>
              </p:cNvPr>
              <p:cNvSpPr/>
              <p:nvPr/>
            </p:nvSpPr>
            <p:spPr>
              <a:xfrm>
                <a:off x="2383654" y="2373344"/>
                <a:ext cx="64213" cy="77257"/>
              </a:xfrm>
              <a:custGeom>
                <a:avLst/>
                <a:gdLst/>
                <a:ahLst/>
                <a:cxnLst/>
                <a:rect l="l" t="t" r="r" b="b"/>
                <a:pathLst>
                  <a:path w="47" h="57" extrusionOk="0">
                    <a:moveTo>
                      <a:pt x="36" y="6"/>
                    </a:moveTo>
                    <a:cubicBezTo>
                      <a:pt x="9" y="3"/>
                      <a:pt x="0" y="0"/>
                      <a:pt x="0" y="0"/>
                    </a:cubicBezTo>
                    <a:cubicBezTo>
                      <a:pt x="2" y="4"/>
                      <a:pt x="3" y="7"/>
                      <a:pt x="5" y="11"/>
                    </a:cubicBezTo>
                    <a:cubicBezTo>
                      <a:pt x="10" y="25"/>
                      <a:pt x="13" y="37"/>
                      <a:pt x="16" y="50"/>
                    </a:cubicBezTo>
                    <a:cubicBezTo>
                      <a:pt x="16" y="50"/>
                      <a:pt x="23" y="55"/>
                      <a:pt x="47" y="57"/>
                    </a:cubicBezTo>
                    <a:cubicBezTo>
                      <a:pt x="44" y="40"/>
                      <a:pt x="40" y="23"/>
                      <a:pt x="36" y="6"/>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2691;p55">
                <a:extLst>
                  <a:ext uri="{FF2B5EF4-FFF2-40B4-BE49-F238E27FC236}">
                    <a16:creationId xmlns:a16="http://schemas.microsoft.com/office/drawing/2014/main" id="{85B07AE0-3AAA-D4AC-CF72-25E185F997C6}"/>
                  </a:ext>
                </a:extLst>
              </p:cNvPr>
              <p:cNvSpPr/>
              <p:nvPr/>
            </p:nvSpPr>
            <p:spPr>
              <a:xfrm rot="842175">
                <a:off x="2669717" y="3659902"/>
                <a:ext cx="30923" cy="74654"/>
              </a:xfrm>
              <a:prstGeom prst="ellipse">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2" name="Google Shape;2692;p55">
                <a:extLst>
                  <a:ext uri="{FF2B5EF4-FFF2-40B4-BE49-F238E27FC236}">
                    <a16:creationId xmlns:a16="http://schemas.microsoft.com/office/drawing/2014/main" id="{73B593D8-17CE-8B6D-7AE9-1440F53CF698}"/>
                  </a:ext>
                </a:extLst>
              </p:cNvPr>
              <p:cNvSpPr/>
              <p:nvPr/>
            </p:nvSpPr>
            <p:spPr>
              <a:xfrm>
                <a:off x="2084661" y="1973016"/>
                <a:ext cx="827748" cy="1889271"/>
              </a:xfrm>
              <a:custGeom>
                <a:avLst/>
                <a:gdLst/>
                <a:ahLst/>
                <a:cxnLst/>
                <a:rect l="l" t="t" r="r" b="b"/>
                <a:pathLst>
                  <a:path w="609" h="1392" extrusionOk="0">
                    <a:moveTo>
                      <a:pt x="534" y="869"/>
                    </a:moveTo>
                    <a:cubicBezTo>
                      <a:pt x="520" y="748"/>
                      <a:pt x="475" y="664"/>
                      <a:pt x="436" y="590"/>
                    </a:cubicBezTo>
                    <a:cubicBezTo>
                      <a:pt x="410" y="542"/>
                      <a:pt x="387" y="498"/>
                      <a:pt x="376" y="451"/>
                    </a:cubicBezTo>
                    <a:cubicBezTo>
                      <a:pt x="373" y="438"/>
                      <a:pt x="371" y="426"/>
                      <a:pt x="370" y="413"/>
                    </a:cubicBezTo>
                    <a:cubicBezTo>
                      <a:pt x="369" y="391"/>
                      <a:pt x="371" y="368"/>
                      <a:pt x="376" y="345"/>
                    </a:cubicBezTo>
                    <a:cubicBezTo>
                      <a:pt x="379" y="333"/>
                      <a:pt x="383" y="320"/>
                      <a:pt x="387" y="307"/>
                    </a:cubicBezTo>
                    <a:cubicBezTo>
                      <a:pt x="389" y="304"/>
                      <a:pt x="390" y="300"/>
                      <a:pt x="392" y="296"/>
                    </a:cubicBezTo>
                    <a:cubicBezTo>
                      <a:pt x="434" y="180"/>
                      <a:pt x="437" y="96"/>
                      <a:pt x="402" y="46"/>
                    </a:cubicBezTo>
                    <a:cubicBezTo>
                      <a:pt x="373" y="5"/>
                      <a:pt x="324" y="0"/>
                      <a:pt x="305" y="0"/>
                    </a:cubicBezTo>
                    <a:cubicBezTo>
                      <a:pt x="285" y="0"/>
                      <a:pt x="237" y="5"/>
                      <a:pt x="207" y="46"/>
                    </a:cubicBezTo>
                    <a:cubicBezTo>
                      <a:pt x="172" y="96"/>
                      <a:pt x="176" y="180"/>
                      <a:pt x="218" y="296"/>
                    </a:cubicBezTo>
                    <a:cubicBezTo>
                      <a:pt x="219" y="300"/>
                      <a:pt x="220" y="304"/>
                      <a:pt x="222" y="307"/>
                    </a:cubicBezTo>
                    <a:cubicBezTo>
                      <a:pt x="227" y="320"/>
                      <a:pt x="231" y="333"/>
                      <a:pt x="233" y="345"/>
                    </a:cubicBezTo>
                    <a:cubicBezTo>
                      <a:pt x="239" y="368"/>
                      <a:pt x="240" y="391"/>
                      <a:pt x="239" y="413"/>
                    </a:cubicBezTo>
                    <a:cubicBezTo>
                      <a:pt x="238" y="426"/>
                      <a:pt x="236" y="438"/>
                      <a:pt x="233" y="451"/>
                    </a:cubicBezTo>
                    <a:cubicBezTo>
                      <a:pt x="223" y="498"/>
                      <a:pt x="199" y="542"/>
                      <a:pt x="174" y="590"/>
                    </a:cubicBezTo>
                    <a:cubicBezTo>
                      <a:pt x="134" y="664"/>
                      <a:pt x="89" y="748"/>
                      <a:pt x="75" y="869"/>
                    </a:cubicBezTo>
                    <a:cubicBezTo>
                      <a:pt x="58" y="1009"/>
                      <a:pt x="86" y="1172"/>
                      <a:pt x="160" y="1366"/>
                    </a:cubicBezTo>
                    <a:cubicBezTo>
                      <a:pt x="160" y="1367"/>
                      <a:pt x="160" y="1367"/>
                      <a:pt x="161" y="1368"/>
                    </a:cubicBezTo>
                    <a:cubicBezTo>
                      <a:pt x="163" y="1369"/>
                      <a:pt x="199" y="1392"/>
                      <a:pt x="305" y="1392"/>
                    </a:cubicBezTo>
                    <a:cubicBezTo>
                      <a:pt x="410" y="1392"/>
                      <a:pt x="447" y="1369"/>
                      <a:pt x="448" y="1368"/>
                    </a:cubicBezTo>
                    <a:cubicBezTo>
                      <a:pt x="449" y="1367"/>
                      <a:pt x="449" y="1367"/>
                      <a:pt x="449" y="1366"/>
                    </a:cubicBezTo>
                    <a:cubicBezTo>
                      <a:pt x="523" y="1172"/>
                      <a:pt x="551" y="1009"/>
                      <a:pt x="534" y="869"/>
                    </a:cubicBezTo>
                    <a:close/>
                    <a:moveTo>
                      <a:pt x="364" y="413"/>
                    </a:moveTo>
                    <a:cubicBezTo>
                      <a:pt x="357" y="415"/>
                      <a:pt x="336" y="418"/>
                      <a:pt x="305" y="418"/>
                    </a:cubicBezTo>
                    <a:cubicBezTo>
                      <a:pt x="273" y="418"/>
                      <a:pt x="252" y="415"/>
                      <a:pt x="245" y="413"/>
                    </a:cubicBezTo>
                    <a:cubicBezTo>
                      <a:pt x="246" y="391"/>
                      <a:pt x="245" y="370"/>
                      <a:pt x="240" y="347"/>
                    </a:cubicBezTo>
                    <a:cubicBezTo>
                      <a:pt x="247" y="350"/>
                      <a:pt x="266" y="355"/>
                      <a:pt x="305" y="355"/>
                    </a:cubicBezTo>
                    <a:cubicBezTo>
                      <a:pt x="344" y="355"/>
                      <a:pt x="362" y="350"/>
                      <a:pt x="369" y="347"/>
                    </a:cubicBezTo>
                    <a:cubicBezTo>
                      <a:pt x="365" y="370"/>
                      <a:pt x="363" y="391"/>
                      <a:pt x="364" y="413"/>
                    </a:cubicBezTo>
                    <a:close/>
                    <a:moveTo>
                      <a:pt x="212" y="50"/>
                    </a:moveTo>
                    <a:cubicBezTo>
                      <a:pt x="240" y="10"/>
                      <a:pt x="286" y="6"/>
                      <a:pt x="305" y="6"/>
                    </a:cubicBezTo>
                    <a:cubicBezTo>
                      <a:pt x="323" y="6"/>
                      <a:pt x="370" y="10"/>
                      <a:pt x="397" y="50"/>
                    </a:cubicBezTo>
                    <a:cubicBezTo>
                      <a:pt x="431" y="98"/>
                      <a:pt x="427" y="180"/>
                      <a:pt x="386" y="294"/>
                    </a:cubicBezTo>
                    <a:cubicBezTo>
                      <a:pt x="386" y="294"/>
                      <a:pt x="386" y="294"/>
                      <a:pt x="386" y="295"/>
                    </a:cubicBezTo>
                    <a:cubicBezTo>
                      <a:pt x="379" y="297"/>
                      <a:pt x="356" y="302"/>
                      <a:pt x="305" y="302"/>
                    </a:cubicBezTo>
                    <a:cubicBezTo>
                      <a:pt x="253" y="302"/>
                      <a:pt x="231" y="297"/>
                      <a:pt x="223" y="295"/>
                    </a:cubicBezTo>
                    <a:cubicBezTo>
                      <a:pt x="223" y="294"/>
                      <a:pt x="223" y="294"/>
                      <a:pt x="223" y="294"/>
                    </a:cubicBezTo>
                    <a:cubicBezTo>
                      <a:pt x="182" y="180"/>
                      <a:pt x="178" y="98"/>
                      <a:pt x="212" y="50"/>
                    </a:cubicBezTo>
                    <a:close/>
                    <a:moveTo>
                      <a:pt x="227" y="305"/>
                    </a:moveTo>
                    <a:cubicBezTo>
                      <a:pt x="226" y="303"/>
                      <a:pt x="225" y="300"/>
                      <a:pt x="224" y="297"/>
                    </a:cubicBezTo>
                    <a:cubicBezTo>
                      <a:pt x="233" y="299"/>
                      <a:pt x="256" y="304"/>
                      <a:pt x="305" y="304"/>
                    </a:cubicBezTo>
                    <a:cubicBezTo>
                      <a:pt x="354" y="304"/>
                      <a:pt x="376" y="299"/>
                      <a:pt x="385" y="297"/>
                    </a:cubicBezTo>
                    <a:cubicBezTo>
                      <a:pt x="384" y="300"/>
                      <a:pt x="383" y="303"/>
                      <a:pt x="382" y="305"/>
                    </a:cubicBezTo>
                    <a:cubicBezTo>
                      <a:pt x="377" y="319"/>
                      <a:pt x="373" y="332"/>
                      <a:pt x="370" y="344"/>
                    </a:cubicBezTo>
                    <a:cubicBezTo>
                      <a:pt x="370" y="344"/>
                      <a:pt x="370" y="345"/>
                      <a:pt x="370" y="345"/>
                    </a:cubicBezTo>
                    <a:cubicBezTo>
                      <a:pt x="364" y="348"/>
                      <a:pt x="346" y="353"/>
                      <a:pt x="305" y="353"/>
                    </a:cubicBezTo>
                    <a:cubicBezTo>
                      <a:pt x="263" y="353"/>
                      <a:pt x="245" y="348"/>
                      <a:pt x="239" y="345"/>
                    </a:cubicBezTo>
                    <a:cubicBezTo>
                      <a:pt x="239" y="345"/>
                      <a:pt x="239" y="344"/>
                      <a:pt x="239" y="344"/>
                    </a:cubicBezTo>
                    <a:cubicBezTo>
                      <a:pt x="236" y="332"/>
                      <a:pt x="232" y="318"/>
                      <a:pt x="227" y="305"/>
                    </a:cubicBezTo>
                    <a:close/>
                    <a:moveTo>
                      <a:pt x="245" y="415"/>
                    </a:moveTo>
                    <a:cubicBezTo>
                      <a:pt x="252" y="417"/>
                      <a:pt x="273" y="420"/>
                      <a:pt x="305" y="420"/>
                    </a:cubicBezTo>
                    <a:cubicBezTo>
                      <a:pt x="336" y="420"/>
                      <a:pt x="357" y="417"/>
                      <a:pt x="365" y="415"/>
                    </a:cubicBezTo>
                    <a:cubicBezTo>
                      <a:pt x="365" y="427"/>
                      <a:pt x="367" y="440"/>
                      <a:pt x="370" y="452"/>
                    </a:cubicBezTo>
                    <a:cubicBezTo>
                      <a:pt x="364" y="455"/>
                      <a:pt x="343" y="462"/>
                      <a:pt x="305" y="462"/>
                    </a:cubicBezTo>
                    <a:cubicBezTo>
                      <a:pt x="266" y="462"/>
                      <a:pt x="246" y="455"/>
                      <a:pt x="239" y="452"/>
                    </a:cubicBezTo>
                    <a:cubicBezTo>
                      <a:pt x="242" y="439"/>
                      <a:pt x="244" y="427"/>
                      <a:pt x="245" y="415"/>
                    </a:cubicBezTo>
                    <a:close/>
                    <a:moveTo>
                      <a:pt x="444" y="1363"/>
                    </a:moveTo>
                    <a:cubicBezTo>
                      <a:pt x="438" y="1367"/>
                      <a:pt x="400" y="1386"/>
                      <a:pt x="305" y="1386"/>
                    </a:cubicBezTo>
                    <a:cubicBezTo>
                      <a:pt x="209" y="1386"/>
                      <a:pt x="171" y="1367"/>
                      <a:pt x="165" y="1363"/>
                    </a:cubicBezTo>
                    <a:cubicBezTo>
                      <a:pt x="0" y="928"/>
                      <a:pt x="99" y="742"/>
                      <a:pt x="179" y="592"/>
                    </a:cubicBezTo>
                    <a:cubicBezTo>
                      <a:pt x="204" y="545"/>
                      <a:pt x="228" y="501"/>
                      <a:pt x="239" y="454"/>
                    </a:cubicBezTo>
                    <a:cubicBezTo>
                      <a:pt x="246" y="457"/>
                      <a:pt x="266" y="464"/>
                      <a:pt x="305" y="464"/>
                    </a:cubicBezTo>
                    <a:cubicBezTo>
                      <a:pt x="343" y="464"/>
                      <a:pt x="364" y="457"/>
                      <a:pt x="371" y="454"/>
                    </a:cubicBezTo>
                    <a:cubicBezTo>
                      <a:pt x="382" y="501"/>
                      <a:pt x="405" y="545"/>
                      <a:pt x="430" y="592"/>
                    </a:cubicBezTo>
                    <a:cubicBezTo>
                      <a:pt x="510" y="742"/>
                      <a:pt x="609" y="928"/>
                      <a:pt x="444" y="136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 name="Google Shape;2693;p55">
              <a:extLst>
                <a:ext uri="{FF2B5EF4-FFF2-40B4-BE49-F238E27FC236}">
                  <a16:creationId xmlns:a16="http://schemas.microsoft.com/office/drawing/2014/main" id="{22F49AFE-8982-AA6A-9B7D-04077BE6C032}"/>
                </a:ext>
              </a:extLst>
            </p:cNvPr>
            <p:cNvGrpSpPr/>
            <p:nvPr/>
          </p:nvGrpSpPr>
          <p:grpSpPr>
            <a:xfrm rot="5696609" flipH="1">
              <a:off x="1367064" y="3967960"/>
              <a:ext cx="762988" cy="1464720"/>
              <a:chOff x="2007405" y="1973016"/>
              <a:chExt cx="984268" cy="1889271"/>
            </a:xfrm>
          </p:grpSpPr>
          <p:sp>
            <p:nvSpPr>
              <p:cNvPr id="13" name="Google Shape;2694;p55">
                <a:extLst>
                  <a:ext uri="{FF2B5EF4-FFF2-40B4-BE49-F238E27FC236}">
                    <a16:creationId xmlns:a16="http://schemas.microsoft.com/office/drawing/2014/main" id="{0D4BD558-9993-EC01-DC38-4D64FCC8B299}"/>
                  </a:ext>
                </a:extLst>
              </p:cNvPr>
              <p:cNvSpPr/>
              <p:nvPr/>
            </p:nvSpPr>
            <p:spPr>
              <a:xfrm>
                <a:off x="2394690" y="1981043"/>
                <a:ext cx="321066" cy="402336"/>
              </a:xfrm>
              <a:custGeom>
                <a:avLst/>
                <a:gdLst/>
                <a:ahLst/>
                <a:cxnLst/>
                <a:rect l="l" t="t" r="r" b="b"/>
                <a:pathLst>
                  <a:path w="236" h="297" extrusionOk="0">
                    <a:moveTo>
                      <a:pt x="4" y="132"/>
                    </a:moveTo>
                    <a:cubicBezTo>
                      <a:pt x="0" y="185"/>
                      <a:pt x="15" y="238"/>
                      <a:pt x="28" y="295"/>
                    </a:cubicBezTo>
                    <a:cubicBezTo>
                      <a:pt x="40" y="296"/>
                      <a:pt x="56" y="297"/>
                      <a:pt x="77" y="297"/>
                    </a:cubicBezTo>
                    <a:cubicBezTo>
                      <a:pt x="142" y="297"/>
                      <a:pt x="161" y="289"/>
                      <a:pt x="161" y="289"/>
                    </a:cubicBezTo>
                    <a:cubicBezTo>
                      <a:pt x="236" y="81"/>
                      <a:pt x="170" y="21"/>
                      <a:pt x="119" y="4"/>
                    </a:cubicBezTo>
                    <a:cubicBezTo>
                      <a:pt x="119" y="4"/>
                      <a:pt x="119" y="4"/>
                      <a:pt x="119" y="4"/>
                    </a:cubicBezTo>
                    <a:cubicBezTo>
                      <a:pt x="116" y="4"/>
                      <a:pt x="15" y="0"/>
                      <a:pt x="4" y="132"/>
                    </a:cubicBezTo>
                    <a:close/>
                    <a:moveTo>
                      <a:pt x="160" y="235"/>
                    </a:moveTo>
                    <a:cubicBezTo>
                      <a:pt x="158" y="248"/>
                      <a:pt x="150" y="258"/>
                      <a:pt x="141" y="257"/>
                    </a:cubicBezTo>
                    <a:cubicBezTo>
                      <a:pt x="131" y="255"/>
                      <a:pt x="125" y="244"/>
                      <a:pt x="127" y="231"/>
                    </a:cubicBezTo>
                    <a:cubicBezTo>
                      <a:pt x="128" y="219"/>
                      <a:pt x="137" y="209"/>
                      <a:pt x="146" y="210"/>
                    </a:cubicBezTo>
                    <a:cubicBezTo>
                      <a:pt x="155" y="211"/>
                      <a:pt x="161" y="223"/>
                      <a:pt x="160" y="235"/>
                    </a:cubicBezTo>
                    <a:close/>
                    <a:moveTo>
                      <a:pt x="128" y="30"/>
                    </a:moveTo>
                    <a:cubicBezTo>
                      <a:pt x="149" y="26"/>
                      <a:pt x="171" y="59"/>
                      <a:pt x="178" y="102"/>
                    </a:cubicBezTo>
                    <a:cubicBezTo>
                      <a:pt x="185" y="145"/>
                      <a:pt x="175" y="183"/>
                      <a:pt x="154" y="186"/>
                    </a:cubicBezTo>
                    <a:cubicBezTo>
                      <a:pt x="133" y="189"/>
                      <a:pt x="119" y="156"/>
                      <a:pt x="112" y="113"/>
                    </a:cubicBezTo>
                    <a:cubicBezTo>
                      <a:pt x="105" y="70"/>
                      <a:pt x="107" y="33"/>
                      <a:pt x="128" y="3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2695;p55">
                <a:extLst>
                  <a:ext uri="{FF2B5EF4-FFF2-40B4-BE49-F238E27FC236}">
                    <a16:creationId xmlns:a16="http://schemas.microsoft.com/office/drawing/2014/main" id="{F71E2861-E3C1-D70C-F046-8D7F26D9C190}"/>
                  </a:ext>
                </a:extLst>
              </p:cNvPr>
              <p:cNvSpPr/>
              <p:nvPr/>
            </p:nvSpPr>
            <p:spPr>
              <a:xfrm>
                <a:off x="2447867" y="2440567"/>
                <a:ext cx="144480" cy="100333"/>
              </a:xfrm>
              <a:custGeom>
                <a:avLst/>
                <a:gdLst/>
                <a:ahLst/>
                <a:cxnLst/>
                <a:rect l="l" t="t" r="r" b="b"/>
                <a:pathLst>
                  <a:path w="106" h="74" extrusionOk="0">
                    <a:moveTo>
                      <a:pt x="0" y="7"/>
                    </a:moveTo>
                    <a:cubicBezTo>
                      <a:pt x="4" y="29"/>
                      <a:pt x="7" y="51"/>
                      <a:pt x="8" y="73"/>
                    </a:cubicBezTo>
                    <a:cubicBezTo>
                      <a:pt x="16" y="74"/>
                      <a:pt x="26" y="74"/>
                      <a:pt x="38" y="74"/>
                    </a:cubicBezTo>
                    <a:cubicBezTo>
                      <a:pt x="78" y="74"/>
                      <a:pt x="100" y="68"/>
                      <a:pt x="100" y="68"/>
                    </a:cubicBezTo>
                    <a:cubicBezTo>
                      <a:pt x="100" y="68"/>
                      <a:pt x="100" y="68"/>
                      <a:pt x="100" y="68"/>
                    </a:cubicBezTo>
                    <a:cubicBezTo>
                      <a:pt x="99" y="47"/>
                      <a:pt x="100" y="24"/>
                      <a:pt x="106" y="0"/>
                    </a:cubicBezTo>
                    <a:cubicBezTo>
                      <a:pt x="106" y="0"/>
                      <a:pt x="92" y="9"/>
                      <a:pt x="38" y="9"/>
                    </a:cubicBezTo>
                    <a:cubicBezTo>
                      <a:pt x="22" y="9"/>
                      <a:pt x="10" y="8"/>
                      <a:pt x="0" y="7"/>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2696;p55">
                <a:extLst>
                  <a:ext uri="{FF2B5EF4-FFF2-40B4-BE49-F238E27FC236}">
                    <a16:creationId xmlns:a16="http://schemas.microsoft.com/office/drawing/2014/main" id="{30D838BC-9B4A-3DD6-E7E3-E0C9E07C9BFD}"/>
                  </a:ext>
                </a:extLst>
              </p:cNvPr>
              <p:cNvSpPr/>
              <p:nvPr/>
            </p:nvSpPr>
            <p:spPr>
              <a:xfrm>
                <a:off x="2456897" y="2532873"/>
                <a:ext cx="135450" cy="68226"/>
              </a:xfrm>
              <a:custGeom>
                <a:avLst/>
                <a:gdLst/>
                <a:ahLst/>
                <a:cxnLst/>
                <a:rect l="l" t="t" r="r" b="b"/>
                <a:pathLst>
                  <a:path w="99" h="50" extrusionOk="0">
                    <a:moveTo>
                      <a:pt x="31" y="6"/>
                    </a:moveTo>
                    <a:cubicBezTo>
                      <a:pt x="19" y="6"/>
                      <a:pt x="9" y="6"/>
                      <a:pt x="1" y="5"/>
                    </a:cubicBezTo>
                    <a:cubicBezTo>
                      <a:pt x="1" y="19"/>
                      <a:pt x="1" y="33"/>
                      <a:pt x="0" y="48"/>
                    </a:cubicBezTo>
                    <a:cubicBezTo>
                      <a:pt x="8" y="49"/>
                      <a:pt x="19" y="50"/>
                      <a:pt x="31" y="50"/>
                    </a:cubicBezTo>
                    <a:cubicBezTo>
                      <a:pt x="80" y="50"/>
                      <a:pt x="99" y="39"/>
                      <a:pt x="99" y="39"/>
                    </a:cubicBezTo>
                    <a:cubicBezTo>
                      <a:pt x="96" y="26"/>
                      <a:pt x="94" y="14"/>
                      <a:pt x="93" y="0"/>
                    </a:cubicBezTo>
                    <a:cubicBezTo>
                      <a:pt x="93" y="0"/>
                      <a:pt x="93" y="0"/>
                      <a:pt x="93" y="0"/>
                    </a:cubicBezTo>
                    <a:cubicBezTo>
                      <a:pt x="93" y="0"/>
                      <a:pt x="71" y="6"/>
                      <a:pt x="31"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2697;p55">
                <a:extLst>
                  <a:ext uri="{FF2B5EF4-FFF2-40B4-BE49-F238E27FC236}">
                    <a16:creationId xmlns:a16="http://schemas.microsoft.com/office/drawing/2014/main" id="{A9E2EE2D-9BBC-011A-2FD8-66452BB56D7E}"/>
                  </a:ext>
                </a:extLst>
              </p:cNvPr>
              <p:cNvSpPr/>
              <p:nvPr/>
            </p:nvSpPr>
            <p:spPr>
              <a:xfrm>
                <a:off x="2218104" y="2586049"/>
                <a:ext cx="773568" cy="1272221"/>
              </a:xfrm>
              <a:custGeom>
                <a:avLst/>
                <a:gdLst/>
                <a:ahLst/>
                <a:cxnLst/>
                <a:rect l="l" t="t" r="r" b="b"/>
                <a:pathLst>
                  <a:path w="569" h="937" extrusionOk="0">
                    <a:moveTo>
                      <a:pt x="275" y="0"/>
                    </a:moveTo>
                    <a:cubicBezTo>
                      <a:pt x="275" y="0"/>
                      <a:pt x="256" y="11"/>
                      <a:pt x="207" y="11"/>
                    </a:cubicBezTo>
                    <a:cubicBezTo>
                      <a:pt x="195" y="11"/>
                      <a:pt x="184" y="10"/>
                      <a:pt x="176" y="9"/>
                    </a:cubicBezTo>
                    <a:cubicBezTo>
                      <a:pt x="172" y="52"/>
                      <a:pt x="160" y="98"/>
                      <a:pt x="134" y="147"/>
                    </a:cubicBezTo>
                    <a:cubicBezTo>
                      <a:pt x="0" y="406"/>
                      <a:pt x="37" y="802"/>
                      <a:pt x="147" y="934"/>
                    </a:cubicBezTo>
                    <a:cubicBezTo>
                      <a:pt x="164" y="935"/>
                      <a:pt x="183" y="937"/>
                      <a:pt x="207" y="937"/>
                    </a:cubicBezTo>
                    <a:cubicBezTo>
                      <a:pt x="313" y="937"/>
                      <a:pt x="349" y="913"/>
                      <a:pt x="349" y="913"/>
                    </a:cubicBezTo>
                    <a:cubicBezTo>
                      <a:pt x="569" y="332"/>
                      <a:pt x="319" y="189"/>
                      <a:pt x="275" y="0"/>
                    </a:cubicBezTo>
                    <a:close/>
                    <a:moveTo>
                      <a:pt x="321" y="199"/>
                    </a:moveTo>
                    <a:cubicBezTo>
                      <a:pt x="314" y="202"/>
                      <a:pt x="304" y="193"/>
                      <a:pt x="299" y="179"/>
                    </a:cubicBezTo>
                    <a:cubicBezTo>
                      <a:pt x="294" y="165"/>
                      <a:pt x="297" y="152"/>
                      <a:pt x="304" y="149"/>
                    </a:cubicBezTo>
                    <a:cubicBezTo>
                      <a:pt x="311" y="147"/>
                      <a:pt x="321" y="156"/>
                      <a:pt x="326" y="170"/>
                    </a:cubicBezTo>
                    <a:cubicBezTo>
                      <a:pt x="331" y="184"/>
                      <a:pt x="328" y="197"/>
                      <a:pt x="321" y="199"/>
                    </a:cubicBezTo>
                    <a:close/>
                    <a:moveTo>
                      <a:pt x="355" y="821"/>
                    </a:moveTo>
                    <a:cubicBezTo>
                      <a:pt x="351" y="836"/>
                      <a:pt x="343" y="847"/>
                      <a:pt x="337" y="846"/>
                    </a:cubicBezTo>
                    <a:cubicBezTo>
                      <a:pt x="331" y="844"/>
                      <a:pt x="328" y="831"/>
                      <a:pt x="332" y="815"/>
                    </a:cubicBezTo>
                    <a:cubicBezTo>
                      <a:pt x="335" y="800"/>
                      <a:pt x="343" y="789"/>
                      <a:pt x="350" y="790"/>
                    </a:cubicBezTo>
                    <a:cubicBezTo>
                      <a:pt x="356" y="792"/>
                      <a:pt x="358" y="805"/>
                      <a:pt x="355" y="821"/>
                    </a:cubicBezTo>
                    <a:close/>
                    <a:moveTo>
                      <a:pt x="355" y="766"/>
                    </a:moveTo>
                    <a:cubicBezTo>
                      <a:pt x="340" y="766"/>
                      <a:pt x="342" y="622"/>
                      <a:pt x="337" y="488"/>
                    </a:cubicBezTo>
                    <a:cubicBezTo>
                      <a:pt x="332" y="354"/>
                      <a:pt x="315" y="243"/>
                      <a:pt x="337" y="225"/>
                    </a:cubicBezTo>
                    <a:cubicBezTo>
                      <a:pt x="355" y="211"/>
                      <a:pt x="401" y="354"/>
                      <a:pt x="406" y="488"/>
                    </a:cubicBezTo>
                    <a:cubicBezTo>
                      <a:pt x="411" y="622"/>
                      <a:pt x="378" y="767"/>
                      <a:pt x="355" y="766"/>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2698;p55">
                <a:extLst>
                  <a:ext uri="{FF2B5EF4-FFF2-40B4-BE49-F238E27FC236}">
                    <a16:creationId xmlns:a16="http://schemas.microsoft.com/office/drawing/2014/main" id="{126C127C-7417-A081-87BA-AF6DD3951C88}"/>
                  </a:ext>
                </a:extLst>
              </p:cNvPr>
              <p:cNvSpPr/>
              <p:nvPr/>
            </p:nvSpPr>
            <p:spPr>
              <a:xfrm>
                <a:off x="2432817" y="2373344"/>
                <a:ext cx="180599" cy="79263"/>
              </a:xfrm>
              <a:custGeom>
                <a:avLst/>
                <a:gdLst/>
                <a:ahLst/>
                <a:cxnLst/>
                <a:rect l="l" t="t" r="r" b="b"/>
                <a:pathLst>
                  <a:path w="133" h="59" extrusionOk="0">
                    <a:moveTo>
                      <a:pt x="0" y="6"/>
                    </a:moveTo>
                    <a:cubicBezTo>
                      <a:pt x="4" y="23"/>
                      <a:pt x="8" y="40"/>
                      <a:pt x="11" y="57"/>
                    </a:cubicBezTo>
                    <a:cubicBezTo>
                      <a:pt x="21" y="58"/>
                      <a:pt x="33" y="59"/>
                      <a:pt x="49" y="59"/>
                    </a:cubicBezTo>
                    <a:cubicBezTo>
                      <a:pt x="103" y="59"/>
                      <a:pt x="117" y="50"/>
                      <a:pt x="117" y="50"/>
                    </a:cubicBezTo>
                    <a:cubicBezTo>
                      <a:pt x="120" y="37"/>
                      <a:pt x="124" y="25"/>
                      <a:pt x="129" y="11"/>
                    </a:cubicBezTo>
                    <a:cubicBezTo>
                      <a:pt x="130" y="7"/>
                      <a:pt x="132" y="4"/>
                      <a:pt x="133" y="0"/>
                    </a:cubicBezTo>
                    <a:cubicBezTo>
                      <a:pt x="133" y="0"/>
                      <a:pt x="114" y="8"/>
                      <a:pt x="49" y="8"/>
                    </a:cubicBezTo>
                    <a:cubicBezTo>
                      <a:pt x="28" y="8"/>
                      <a:pt x="12" y="7"/>
                      <a:pt x="0"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2699;p55">
                <a:extLst>
                  <a:ext uri="{FF2B5EF4-FFF2-40B4-BE49-F238E27FC236}">
                    <a16:creationId xmlns:a16="http://schemas.microsoft.com/office/drawing/2014/main" id="{CD863604-FC37-8E0E-EA4B-58DE34E2191F}"/>
                  </a:ext>
                </a:extLst>
              </p:cNvPr>
              <p:cNvSpPr/>
              <p:nvPr/>
            </p:nvSpPr>
            <p:spPr>
              <a:xfrm>
                <a:off x="2246197" y="1977029"/>
                <a:ext cx="310030" cy="404341"/>
              </a:xfrm>
              <a:custGeom>
                <a:avLst/>
                <a:gdLst/>
                <a:ahLst/>
                <a:cxnLst/>
                <a:rect l="l" t="t" r="r" b="b"/>
                <a:pathLst>
                  <a:path w="228" h="298" extrusionOk="0">
                    <a:moveTo>
                      <a:pt x="113" y="135"/>
                    </a:moveTo>
                    <a:cubicBezTo>
                      <a:pt x="124" y="3"/>
                      <a:pt x="225" y="7"/>
                      <a:pt x="228" y="7"/>
                    </a:cubicBezTo>
                    <a:cubicBezTo>
                      <a:pt x="210" y="1"/>
                      <a:pt x="194" y="0"/>
                      <a:pt x="186" y="0"/>
                    </a:cubicBezTo>
                    <a:cubicBezTo>
                      <a:pt x="154" y="0"/>
                      <a:pt x="0" y="11"/>
                      <a:pt x="101" y="292"/>
                    </a:cubicBezTo>
                    <a:cubicBezTo>
                      <a:pt x="101" y="292"/>
                      <a:pt x="110" y="295"/>
                      <a:pt x="137" y="298"/>
                    </a:cubicBezTo>
                    <a:cubicBezTo>
                      <a:pt x="124" y="241"/>
                      <a:pt x="109" y="188"/>
                      <a:pt x="113" y="13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2700;p55">
                <a:extLst>
                  <a:ext uri="{FF2B5EF4-FFF2-40B4-BE49-F238E27FC236}">
                    <a16:creationId xmlns:a16="http://schemas.microsoft.com/office/drawing/2014/main" id="{17038FDC-DDC8-3D18-C938-EEDF302890F6}"/>
                  </a:ext>
                </a:extLst>
              </p:cNvPr>
              <p:cNvSpPr/>
              <p:nvPr/>
            </p:nvSpPr>
            <p:spPr>
              <a:xfrm>
                <a:off x="2405727" y="2440567"/>
                <a:ext cx="53177" cy="99330"/>
              </a:xfrm>
              <a:custGeom>
                <a:avLst/>
                <a:gdLst/>
                <a:ahLst/>
                <a:cxnLst/>
                <a:rect l="l" t="t" r="r" b="b"/>
                <a:pathLst>
                  <a:path w="39" h="73" extrusionOk="0">
                    <a:moveTo>
                      <a:pt x="39" y="73"/>
                    </a:moveTo>
                    <a:cubicBezTo>
                      <a:pt x="38" y="51"/>
                      <a:pt x="35" y="29"/>
                      <a:pt x="31" y="7"/>
                    </a:cubicBezTo>
                    <a:cubicBezTo>
                      <a:pt x="7" y="5"/>
                      <a:pt x="0" y="0"/>
                      <a:pt x="0" y="0"/>
                    </a:cubicBezTo>
                    <a:cubicBezTo>
                      <a:pt x="6" y="24"/>
                      <a:pt x="7" y="47"/>
                      <a:pt x="6" y="68"/>
                    </a:cubicBezTo>
                    <a:cubicBezTo>
                      <a:pt x="6" y="68"/>
                      <a:pt x="6" y="68"/>
                      <a:pt x="6" y="68"/>
                    </a:cubicBezTo>
                    <a:cubicBezTo>
                      <a:pt x="6" y="68"/>
                      <a:pt x="17" y="71"/>
                      <a:pt x="39" y="7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701;p55">
                <a:extLst>
                  <a:ext uri="{FF2B5EF4-FFF2-40B4-BE49-F238E27FC236}">
                    <a16:creationId xmlns:a16="http://schemas.microsoft.com/office/drawing/2014/main" id="{368E3A1F-EF9D-8DE6-E149-88E05BE08D22}"/>
                  </a:ext>
                </a:extLst>
              </p:cNvPr>
              <p:cNvSpPr/>
              <p:nvPr/>
            </p:nvSpPr>
            <p:spPr>
              <a:xfrm>
                <a:off x="2405727" y="2532873"/>
                <a:ext cx="53177" cy="65217"/>
              </a:xfrm>
              <a:custGeom>
                <a:avLst/>
                <a:gdLst/>
                <a:ahLst/>
                <a:cxnLst/>
                <a:rect l="l" t="t" r="r" b="b"/>
                <a:pathLst>
                  <a:path w="39" h="48" extrusionOk="0">
                    <a:moveTo>
                      <a:pt x="39" y="5"/>
                    </a:moveTo>
                    <a:cubicBezTo>
                      <a:pt x="17" y="3"/>
                      <a:pt x="6" y="0"/>
                      <a:pt x="6" y="0"/>
                    </a:cubicBezTo>
                    <a:cubicBezTo>
                      <a:pt x="6" y="0"/>
                      <a:pt x="6" y="0"/>
                      <a:pt x="6" y="0"/>
                    </a:cubicBezTo>
                    <a:cubicBezTo>
                      <a:pt x="5" y="14"/>
                      <a:pt x="3" y="26"/>
                      <a:pt x="0" y="39"/>
                    </a:cubicBezTo>
                    <a:cubicBezTo>
                      <a:pt x="0" y="39"/>
                      <a:pt x="11" y="45"/>
                      <a:pt x="38" y="48"/>
                    </a:cubicBezTo>
                    <a:cubicBezTo>
                      <a:pt x="39" y="33"/>
                      <a:pt x="39" y="19"/>
                      <a:pt x="39" y="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702;p55">
                <a:extLst>
                  <a:ext uri="{FF2B5EF4-FFF2-40B4-BE49-F238E27FC236}">
                    <a16:creationId xmlns:a16="http://schemas.microsoft.com/office/drawing/2014/main" id="{39925394-FA57-AF93-61B9-11A0FA5858F5}"/>
                  </a:ext>
                </a:extLst>
              </p:cNvPr>
              <p:cNvSpPr/>
              <p:nvPr/>
            </p:nvSpPr>
            <p:spPr>
              <a:xfrm>
                <a:off x="2007405" y="2586049"/>
                <a:ext cx="449492" cy="1268209"/>
              </a:xfrm>
              <a:custGeom>
                <a:avLst/>
                <a:gdLst/>
                <a:ahLst/>
                <a:cxnLst/>
                <a:rect l="l" t="t" r="r" b="b"/>
                <a:pathLst>
                  <a:path w="331" h="934" extrusionOk="0">
                    <a:moveTo>
                      <a:pt x="289" y="147"/>
                    </a:moveTo>
                    <a:cubicBezTo>
                      <a:pt x="315" y="98"/>
                      <a:pt x="327" y="52"/>
                      <a:pt x="331" y="9"/>
                    </a:cubicBezTo>
                    <a:cubicBezTo>
                      <a:pt x="304" y="6"/>
                      <a:pt x="293" y="0"/>
                      <a:pt x="293" y="0"/>
                    </a:cubicBezTo>
                    <a:cubicBezTo>
                      <a:pt x="250" y="189"/>
                      <a:pt x="0" y="332"/>
                      <a:pt x="220" y="913"/>
                    </a:cubicBezTo>
                    <a:cubicBezTo>
                      <a:pt x="220" y="913"/>
                      <a:pt x="242" y="928"/>
                      <a:pt x="302" y="934"/>
                    </a:cubicBezTo>
                    <a:cubicBezTo>
                      <a:pt x="192" y="802"/>
                      <a:pt x="155" y="406"/>
                      <a:pt x="289" y="14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703;p55">
                <a:extLst>
                  <a:ext uri="{FF2B5EF4-FFF2-40B4-BE49-F238E27FC236}">
                    <a16:creationId xmlns:a16="http://schemas.microsoft.com/office/drawing/2014/main" id="{DE5E5D9B-6FAD-804A-82AC-9C77CC5D2ECD}"/>
                  </a:ext>
                </a:extLst>
              </p:cNvPr>
              <p:cNvSpPr/>
              <p:nvPr/>
            </p:nvSpPr>
            <p:spPr>
              <a:xfrm>
                <a:off x="2383654" y="2373344"/>
                <a:ext cx="64213" cy="77257"/>
              </a:xfrm>
              <a:custGeom>
                <a:avLst/>
                <a:gdLst/>
                <a:ahLst/>
                <a:cxnLst/>
                <a:rect l="l" t="t" r="r" b="b"/>
                <a:pathLst>
                  <a:path w="47" h="57" extrusionOk="0">
                    <a:moveTo>
                      <a:pt x="36" y="6"/>
                    </a:moveTo>
                    <a:cubicBezTo>
                      <a:pt x="9" y="3"/>
                      <a:pt x="0" y="0"/>
                      <a:pt x="0" y="0"/>
                    </a:cubicBezTo>
                    <a:cubicBezTo>
                      <a:pt x="2" y="4"/>
                      <a:pt x="3" y="7"/>
                      <a:pt x="5" y="11"/>
                    </a:cubicBezTo>
                    <a:cubicBezTo>
                      <a:pt x="10" y="25"/>
                      <a:pt x="13" y="37"/>
                      <a:pt x="16" y="50"/>
                    </a:cubicBezTo>
                    <a:cubicBezTo>
                      <a:pt x="16" y="50"/>
                      <a:pt x="23" y="55"/>
                      <a:pt x="47" y="57"/>
                    </a:cubicBezTo>
                    <a:cubicBezTo>
                      <a:pt x="44" y="40"/>
                      <a:pt x="40" y="23"/>
                      <a:pt x="36"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704;p55">
                <a:extLst>
                  <a:ext uri="{FF2B5EF4-FFF2-40B4-BE49-F238E27FC236}">
                    <a16:creationId xmlns:a16="http://schemas.microsoft.com/office/drawing/2014/main" id="{ECD303A3-1276-1CC9-3C85-7F5EE8420ED6}"/>
                  </a:ext>
                </a:extLst>
              </p:cNvPr>
              <p:cNvSpPr/>
              <p:nvPr/>
            </p:nvSpPr>
            <p:spPr>
              <a:xfrm>
                <a:off x="2537163" y="2016159"/>
                <a:ext cx="109363" cy="220732"/>
              </a:xfrm>
              <a:custGeom>
                <a:avLst/>
                <a:gdLst/>
                <a:ahLst/>
                <a:cxnLst/>
                <a:rect l="l" t="t" r="r" b="b"/>
                <a:pathLst>
                  <a:path w="80" h="163" extrusionOk="0">
                    <a:moveTo>
                      <a:pt x="7" y="87"/>
                    </a:moveTo>
                    <a:cubicBezTo>
                      <a:pt x="14" y="130"/>
                      <a:pt x="28" y="163"/>
                      <a:pt x="49" y="160"/>
                    </a:cubicBezTo>
                    <a:cubicBezTo>
                      <a:pt x="70" y="157"/>
                      <a:pt x="80" y="119"/>
                      <a:pt x="73" y="76"/>
                    </a:cubicBezTo>
                    <a:cubicBezTo>
                      <a:pt x="66" y="33"/>
                      <a:pt x="44" y="0"/>
                      <a:pt x="23" y="4"/>
                    </a:cubicBezTo>
                    <a:cubicBezTo>
                      <a:pt x="2" y="7"/>
                      <a:pt x="0" y="44"/>
                      <a:pt x="7" y="8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705;p55">
                <a:extLst>
                  <a:ext uri="{FF2B5EF4-FFF2-40B4-BE49-F238E27FC236}">
                    <a16:creationId xmlns:a16="http://schemas.microsoft.com/office/drawing/2014/main" id="{21EC10E3-44FF-A2BF-66A3-33A510952F93}"/>
                  </a:ext>
                </a:extLst>
              </p:cNvPr>
              <p:cNvSpPr/>
              <p:nvPr/>
            </p:nvSpPr>
            <p:spPr>
              <a:xfrm>
                <a:off x="2564253" y="2263981"/>
                <a:ext cx="49164" cy="67223"/>
              </a:xfrm>
              <a:custGeom>
                <a:avLst/>
                <a:gdLst/>
                <a:ahLst/>
                <a:cxnLst/>
                <a:rect l="l" t="t" r="r" b="b"/>
                <a:pathLst>
                  <a:path w="36" h="49" extrusionOk="0">
                    <a:moveTo>
                      <a:pt x="21" y="1"/>
                    </a:moveTo>
                    <a:cubicBezTo>
                      <a:pt x="12" y="0"/>
                      <a:pt x="3" y="10"/>
                      <a:pt x="2" y="22"/>
                    </a:cubicBezTo>
                    <a:cubicBezTo>
                      <a:pt x="0" y="35"/>
                      <a:pt x="6" y="46"/>
                      <a:pt x="16" y="48"/>
                    </a:cubicBezTo>
                    <a:cubicBezTo>
                      <a:pt x="25" y="49"/>
                      <a:pt x="33" y="39"/>
                      <a:pt x="35" y="26"/>
                    </a:cubicBezTo>
                    <a:cubicBezTo>
                      <a:pt x="36" y="14"/>
                      <a:pt x="30" y="2"/>
                      <a:pt x="21" y="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706;p55">
                <a:extLst>
                  <a:ext uri="{FF2B5EF4-FFF2-40B4-BE49-F238E27FC236}">
                    <a16:creationId xmlns:a16="http://schemas.microsoft.com/office/drawing/2014/main" id="{BC337704-F417-3C67-10F6-26430AEB45A2}"/>
                  </a:ext>
                </a:extLst>
              </p:cNvPr>
              <p:cNvSpPr/>
              <p:nvPr/>
            </p:nvSpPr>
            <p:spPr>
              <a:xfrm>
                <a:off x="2646527" y="2873001"/>
                <a:ext cx="130433" cy="754503"/>
              </a:xfrm>
              <a:custGeom>
                <a:avLst/>
                <a:gdLst/>
                <a:ahLst/>
                <a:cxnLst/>
                <a:rect l="l" t="t" r="r" b="b"/>
                <a:pathLst>
                  <a:path w="96" h="556" extrusionOk="0">
                    <a:moveTo>
                      <a:pt x="91" y="277"/>
                    </a:moveTo>
                    <a:cubicBezTo>
                      <a:pt x="86" y="143"/>
                      <a:pt x="40" y="0"/>
                      <a:pt x="22" y="14"/>
                    </a:cubicBezTo>
                    <a:cubicBezTo>
                      <a:pt x="0" y="32"/>
                      <a:pt x="17" y="143"/>
                      <a:pt x="22" y="277"/>
                    </a:cubicBezTo>
                    <a:cubicBezTo>
                      <a:pt x="27" y="411"/>
                      <a:pt x="25" y="555"/>
                      <a:pt x="40" y="555"/>
                    </a:cubicBezTo>
                    <a:cubicBezTo>
                      <a:pt x="63" y="556"/>
                      <a:pt x="96" y="411"/>
                      <a:pt x="91" y="27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707;p55">
                <a:extLst>
                  <a:ext uri="{FF2B5EF4-FFF2-40B4-BE49-F238E27FC236}">
                    <a16:creationId xmlns:a16="http://schemas.microsoft.com/office/drawing/2014/main" id="{D136BE3F-50FC-2E0A-A81E-99817DE64A0E}"/>
                  </a:ext>
                </a:extLst>
              </p:cNvPr>
              <p:cNvSpPr/>
              <p:nvPr/>
            </p:nvSpPr>
            <p:spPr>
              <a:xfrm>
                <a:off x="2617430" y="2785712"/>
                <a:ext cx="50167" cy="74246"/>
              </a:xfrm>
              <a:custGeom>
                <a:avLst/>
                <a:gdLst/>
                <a:ahLst/>
                <a:cxnLst/>
                <a:rect l="l" t="t" r="r" b="b"/>
                <a:pathLst>
                  <a:path w="37" h="55" extrusionOk="0">
                    <a:moveTo>
                      <a:pt x="32" y="23"/>
                    </a:moveTo>
                    <a:cubicBezTo>
                      <a:pt x="27" y="9"/>
                      <a:pt x="17" y="0"/>
                      <a:pt x="10" y="2"/>
                    </a:cubicBezTo>
                    <a:cubicBezTo>
                      <a:pt x="3" y="5"/>
                      <a:pt x="0" y="18"/>
                      <a:pt x="5" y="32"/>
                    </a:cubicBezTo>
                    <a:cubicBezTo>
                      <a:pt x="10" y="46"/>
                      <a:pt x="20" y="55"/>
                      <a:pt x="27" y="52"/>
                    </a:cubicBezTo>
                    <a:cubicBezTo>
                      <a:pt x="34" y="50"/>
                      <a:pt x="37" y="37"/>
                      <a:pt x="32" y="2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08;p55">
                <a:extLst>
                  <a:ext uri="{FF2B5EF4-FFF2-40B4-BE49-F238E27FC236}">
                    <a16:creationId xmlns:a16="http://schemas.microsoft.com/office/drawing/2014/main" id="{0D45C449-3399-B928-6631-D87104DB9CC6}"/>
                  </a:ext>
                </a:extLst>
              </p:cNvPr>
              <p:cNvSpPr/>
              <p:nvPr/>
            </p:nvSpPr>
            <p:spPr>
              <a:xfrm>
                <a:off x="2246197" y="1977029"/>
                <a:ext cx="310030" cy="404341"/>
              </a:xfrm>
              <a:custGeom>
                <a:avLst/>
                <a:gdLst/>
                <a:ahLst/>
                <a:cxnLst/>
                <a:rect l="l" t="t" r="r" b="b"/>
                <a:pathLst>
                  <a:path w="228" h="298" extrusionOk="0">
                    <a:moveTo>
                      <a:pt x="113" y="135"/>
                    </a:moveTo>
                    <a:cubicBezTo>
                      <a:pt x="124" y="3"/>
                      <a:pt x="225" y="7"/>
                      <a:pt x="228" y="7"/>
                    </a:cubicBezTo>
                    <a:cubicBezTo>
                      <a:pt x="210" y="1"/>
                      <a:pt x="194" y="0"/>
                      <a:pt x="186" y="0"/>
                    </a:cubicBezTo>
                    <a:cubicBezTo>
                      <a:pt x="154" y="0"/>
                      <a:pt x="0" y="11"/>
                      <a:pt x="101" y="292"/>
                    </a:cubicBezTo>
                    <a:cubicBezTo>
                      <a:pt x="101" y="292"/>
                      <a:pt x="110" y="295"/>
                      <a:pt x="137" y="298"/>
                    </a:cubicBezTo>
                    <a:cubicBezTo>
                      <a:pt x="124" y="241"/>
                      <a:pt x="109" y="188"/>
                      <a:pt x="113" y="135"/>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709;p55">
                <a:extLst>
                  <a:ext uri="{FF2B5EF4-FFF2-40B4-BE49-F238E27FC236}">
                    <a16:creationId xmlns:a16="http://schemas.microsoft.com/office/drawing/2014/main" id="{49E90935-E10D-6CD5-0890-A18FE4986F84}"/>
                  </a:ext>
                </a:extLst>
              </p:cNvPr>
              <p:cNvSpPr/>
              <p:nvPr/>
            </p:nvSpPr>
            <p:spPr>
              <a:xfrm>
                <a:off x="2405727" y="2532873"/>
                <a:ext cx="53177" cy="65217"/>
              </a:xfrm>
              <a:custGeom>
                <a:avLst/>
                <a:gdLst/>
                <a:ahLst/>
                <a:cxnLst/>
                <a:rect l="l" t="t" r="r" b="b"/>
                <a:pathLst>
                  <a:path w="39" h="48" extrusionOk="0">
                    <a:moveTo>
                      <a:pt x="39" y="5"/>
                    </a:moveTo>
                    <a:cubicBezTo>
                      <a:pt x="17" y="3"/>
                      <a:pt x="6" y="0"/>
                      <a:pt x="6" y="0"/>
                    </a:cubicBezTo>
                    <a:cubicBezTo>
                      <a:pt x="6" y="0"/>
                      <a:pt x="6" y="0"/>
                      <a:pt x="6" y="0"/>
                    </a:cubicBezTo>
                    <a:cubicBezTo>
                      <a:pt x="5" y="14"/>
                      <a:pt x="3" y="26"/>
                      <a:pt x="0" y="39"/>
                    </a:cubicBezTo>
                    <a:cubicBezTo>
                      <a:pt x="0" y="39"/>
                      <a:pt x="11" y="45"/>
                      <a:pt x="38" y="48"/>
                    </a:cubicBezTo>
                    <a:cubicBezTo>
                      <a:pt x="39" y="33"/>
                      <a:pt x="39" y="19"/>
                      <a:pt x="39" y="5"/>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710;p55">
                <a:extLst>
                  <a:ext uri="{FF2B5EF4-FFF2-40B4-BE49-F238E27FC236}">
                    <a16:creationId xmlns:a16="http://schemas.microsoft.com/office/drawing/2014/main" id="{BD26793F-4588-88CB-92BC-75A2142B5AB2}"/>
                  </a:ext>
                </a:extLst>
              </p:cNvPr>
              <p:cNvSpPr/>
              <p:nvPr/>
            </p:nvSpPr>
            <p:spPr>
              <a:xfrm>
                <a:off x="2007405" y="2586049"/>
                <a:ext cx="449492" cy="1268209"/>
              </a:xfrm>
              <a:custGeom>
                <a:avLst/>
                <a:gdLst/>
                <a:ahLst/>
                <a:cxnLst/>
                <a:rect l="l" t="t" r="r" b="b"/>
                <a:pathLst>
                  <a:path w="331" h="934" extrusionOk="0">
                    <a:moveTo>
                      <a:pt x="289" y="147"/>
                    </a:moveTo>
                    <a:cubicBezTo>
                      <a:pt x="315" y="98"/>
                      <a:pt x="327" y="52"/>
                      <a:pt x="331" y="9"/>
                    </a:cubicBezTo>
                    <a:cubicBezTo>
                      <a:pt x="304" y="6"/>
                      <a:pt x="293" y="0"/>
                      <a:pt x="293" y="0"/>
                    </a:cubicBezTo>
                    <a:cubicBezTo>
                      <a:pt x="250" y="189"/>
                      <a:pt x="0" y="332"/>
                      <a:pt x="220" y="913"/>
                    </a:cubicBezTo>
                    <a:cubicBezTo>
                      <a:pt x="220" y="913"/>
                      <a:pt x="242" y="928"/>
                      <a:pt x="302" y="934"/>
                    </a:cubicBezTo>
                    <a:cubicBezTo>
                      <a:pt x="192" y="802"/>
                      <a:pt x="155" y="406"/>
                      <a:pt x="289" y="147"/>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2711;p55">
                <a:extLst>
                  <a:ext uri="{FF2B5EF4-FFF2-40B4-BE49-F238E27FC236}">
                    <a16:creationId xmlns:a16="http://schemas.microsoft.com/office/drawing/2014/main" id="{42BBA020-D8A8-0156-FC2A-53525BFFC96A}"/>
                  </a:ext>
                </a:extLst>
              </p:cNvPr>
              <p:cNvSpPr/>
              <p:nvPr/>
            </p:nvSpPr>
            <p:spPr>
              <a:xfrm>
                <a:off x="2383654" y="2373344"/>
                <a:ext cx="64213" cy="77257"/>
              </a:xfrm>
              <a:custGeom>
                <a:avLst/>
                <a:gdLst/>
                <a:ahLst/>
                <a:cxnLst/>
                <a:rect l="l" t="t" r="r" b="b"/>
                <a:pathLst>
                  <a:path w="47" h="57" extrusionOk="0">
                    <a:moveTo>
                      <a:pt x="36" y="6"/>
                    </a:moveTo>
                    <a:cubicBezTo>
                      <a:pt x="9" y="3"/>
                      <a:pt x="0" y="0"/>
                      <a:pt x="0" y="0"/>
                    </a:cubicBezTo>
                    <a:cubicBezTo>
                      <a:pt x="2" y="4"/>
                      <a:pt x="3" y="7"/>
                      <a:pt x="5" y="11"/>
                    </a:cubicBezTo>
                    <a:cubicBezTo>
                      <a:pt x="10" y="25"/>
                      <a:pt x="13" y="37"/>
                      <a:pt x="16" y="50"/>
                    </a:cubicBezTo>
                    <a:cubicBezTo>
                      <a:pt x="16" y="50"/>
                      <a:pt x="23" y="55"/>
                      <a:pt x="47" y="57"/>
                    </a:cubicBezTo>
                    <a:cubicBezTo>
                      <a:pt x="44" y="40"/>
                      <a:pt x="40" y="23"/>
                      <a:pt x="36" y="6"/>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2712;p55">
                <a:extLst>
                  <a:ext uri="{FF2B5EF4-FFF2-40B4-BE49-F238E27FC236}">
                    <a16:creationId xmlns:a16="http://schemas.microsoft.com/office/drawing/2014/main" id="{31915031-4C92-771E-6B40-EAF38B7F2F2B}"/>
                  </a:ext>
                </a:extLst>
              </p:cNvPr>
              <p:cNvSpPr/>
              <p:nvPr/>
            </p:nvSpPr>
            <p:spPr>
              <a:xfrm rot="842175">
                <a:off x="2669717" y="3659902"/>
                <a:ext cx="30923" cy="74654"/>
              </a:xfrm>
              <a:prstGeom prst="ellipse">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 name="Google Shape;2713;p55">
                <a:extLst>
                  <a:ext uri="{FF2B5EF4-FFF2-40B4-BE49-F238E27FC236}">
                    <a16:creationId xmlns:a16="http://schemas.microsoft.com/office/drawing/2014/main" id="{B9BE3379-F709-172C-491C-689E875C5BE7}"/>
                  </a:ext>
                </a:extLst>
              </p:cNvPr>
              <p:cNvSpPr/>
              <p:nvPr/>
            </p:nvSpPr>
            <p:spPr>
              <a:xfrm>
                <a:off x="2084661" y="1973016"/>
                <a:ext cx="827748" cy="1889271"/>
              </a:xfrm>
              <a:custGeom>
                <a:avLst/>
                <a:gdLst/>
                <a:ahLst/>
                <a:cxnLst/>
                <a:rect l="l" t="t" r="r" b="b"/>
                <a:pathLst>
                  <a:path w="609" h="1392" extrusionOk="0">
                    <a:moveTo>
                      <a:pt x="534" y="869"/>
                    </a:moveTo>
                    <a:cubicBezTo>
                      <a:pt x="520" y="748"/>
                      <a:pt x="475" y="664"/>
                      <a:pt x="436" y="590"/>
                    </a:cubicBezTo>
                    <a:cubicBezTo>
                      <a:pt x="410" y="542"/>
                      <a:pt x="387" y="498"/>
                      <a:pt x="376" y="451"/>
                    </a:cubicBezTo>
                    <a:cubicBezTo>
                      <a:pt x="373" y="438"/>
                      <a:pt x="371" y="426"/>
                      <a:pt x="370" y="413"/>
                    </a:cubicBezTo>
                    <a:cubicBezTo>
                      <a:pt x="369" y="391"/>
                      <a:pt x="371" y="368"/>
                      <a:pt x="376" y="345"/>
                    </a:cubicBezTo>
                    <a:cubicBezTo>
                      <a:pt x="379" y="333"/>
                      <a:pt x="383" y="320"/>
                      <a:pt x="387" y="307"/>
                    </a:cubicBezTo>
                    <a:cubicBezTo>
                      <a:pt x="389" y="304"/>
                      <a:pt x="390" y="300"/>
                      <a:pt x="392" y="296"/>
                    </a:cubicBezTo>
                    <a:cubicBezTo>
                      <a:pt x="434" y="180"/>
                      <a:pt x="437" y="96"/>
                      <a:pt x="402" y="46"/>
                    </a:cubicBezTo>
                    <a:cubicBezTo>
                      <a:pt x="373" y="5"/>
                      <a:pt x="324" y="0"/>
                      <a:pt x="305" y="0"/>
                    </a:cubicBezTo>
                    <a:cubicBezTo>
                      <a:pt x="285" y="0"/>
                      <a:pt x="237" y="5"/>
                      <a:pt x="207" y="46"/>
                    </a:cubicBezTo>
                    <a:cubicBezTo>
                      <a:pt x="172" y="96"/>
                      <a:pt x="176" y="180"/>
                      <a:pt x="218" y="296"/>
                    </a:cubicBezTo>
                    <a:cubicBezTo>
                      <a:pt x="219" y="300"/>
                      <a:pt x="220" y="304"/>
                      <a:pt x="222" y="307"/>
                    </a:cubicBezTo>
                    <a:cubicBezTo>
                      <a:pt x="227" y="320"/>
                      <a:pt x="231" y="333"/>
                      <a:pt x="233" y="345"/>
                    </a:cubicBezTo>
                    <a:cubicBezTo>
                      <a:pt x="239" y="368"/>
                      <a:pt x="240" y="391"/>
                      <a:pt x="239" y="413"/>
                    </a:cubicBezTo>
                    <a:cubicBezTo>
                      <a:pt x="238" y="426"/>
                      <a:pt x="236" y="438"/>
                      <a:pt x="233" y="451"/>
                    </a:cubicBezTo>
                    <a:cubicBezTo>
                      <a:pt x="223" y="498"/>
                      <a:pt x="199" y="542"/>
                      <a:pt x="174" y="590"/>
                    </a:cubicBezTo>
                    <a:cubicBezTo>
                      <a:pt x="134" y="664"/>
                      <a:pt x="89" y="748"/>
                      <a:pt x="75" y="869"/>
                    </a:cubicBezTo>
                    <a:cubicBezTo>
                      <a:pt x="58" y="1009"/>
                      <a:pt x="86" y="1172"/>
                      <a:pt x="160" y="1366"/>
                    </a:cubicBezTo>
                    <a:cubicBezTo>
                      <a:pt x="160" y="1367"/>
                      <a:pt x="160" y="1367"/>
                      <a:pt x="161" y="1368"/>
                    </a:cubicBezTo>
                    <a:cubicBezTo>
                      <a:pt x="163" y="1369"/>
                      <a:pt x="199" y="1392"/>
                      <a:pt x="305" y="1392"/>
                    </a:cubicBezTo>
                    <a:cubicBezTo>
                      <a:pt x="410" y="1392"/>
                      <a:pt x="447" y="1369"/>
                      <a:pt x="448" y="1368"/>
                    </a:cubicBezTo>
                    <a:cubicBezTo>
                      <a:pt x="449" y="1367"/>
                      <a:pt x="449" y="1367"/>
                      <a:pt x="449" y="1366"/>
                    </a:cubicBezTo>
                    <a:cubicBezTo>
                      <a:pt x="523" y="1172"/>
                      <a:pt x="551" y="1009"/>
                      <a:pt x="534" y="869"/>
                    </a:cubicBezTo>
                    <a:close/>
                    <a:moveTo>
                      <a:pt x="364" y="413"/>
                    </a:moveTo>
                    <a:cubicBezTo>
                      <a:pt x="357" y="415"/>
                      <a:pt x="336" y="418"/>
                      <a:pt x="305" y="418"/>
                    </a:cubicBezTo>
                    <a:cubicBezTo>
                      <a:pt x="273" y="418"/>
                      <a:pt x="252" y="415"/>
                      <a:pt x="245" y="413"/>
                    </a:cubicBezTo>
                    <a:cubicBezTo>
                      <a:pt x="246" y="391"/>
                      <a:pt x="245" y="370"/>
                      <a:pt x="240" y="347"/>
                    </a:cubicBezTo>
                    <a:cubicBezTo>
                      <a:pt x="247" y="350"/>
                      <a:pt x="266" y="355"/>
                      <a:pt x="305" y="355"/>
                    </a:cubicBezTo>
                    <a:cubicBezTo>
                      <a:pt x="344" y="355"/>
                      <a:pt x="362" y="350"/>
                      <a:pt x="369" y="347"/>
                    </a:cubicBezTo>
                    <a:cubicBezTo>
                      <a:pt x="365" y="370"/>
                      <a:pt x="363" y="391"/>
                      <a:pt x="364" y="413"/>
                    </a:cubicBezTo>
                    <a:close/>
                    <a:moveTo>
                      <a:pt x="212" y="50"/>
                    </a:moveTo>
                    <a:cubicBezTo>
                      <a:pt x="240" y="10"/>
                      <a:pt x="286" y="6"/>
                      <a:pt x="305" y="6"/>
                    </a:cubicBezTo>
                    <a:cubicBezTo>
                      <a:pt x="323" y="6"/>
                      <a:pt x="370" y="10"/>
                      <a:pt x="397" y="50"/>
                    </a:cubicBezTo>
                    <a:cubicBezTo>
                      <a:pt x="431" y="98"/>
                      <a:pt x="427" y="180"/>
                      <a:pt x="386" y="294"/>
                    </a:cubicBezTo>
                    <a:cubicBezTo>
                      <a:pt x="386" y="294"/>
                      <a:pt x="386" y="294"/>
                      <a:pt x="386" y="295"/>
                    </a:cubicBezTo>
                    <a:cubicBezTo>
                      <a:pt x="379" y="297"/>
                      <a:pt x="356" y="302"/>
                      <a:pt x="305" y="302"/>
                    </a:cubicBezTo>
                    <a:cubicBezTo>
                      <a:pt x="253" y="302"/>
                      <a:pt x="231" y="297"/>
                      <a:pt x="223" y="295"/>
                    </a:cubicBezTo>
                    <a:cubicBezTo>
                      <a:pt x="223" y="294"/>
                      <a:pt x="223" y="294"/>
                      <a:pt x="223" y="294"/>
                    </a:cubicBezTo>
                    <a:cubicBezTo>
                      <a:pt x="182" y="180"/>
                      <a:pt x="178" y="98"/>
                      <a:pt x="212" y="50"/>
                    </a:cubicBezTo>
                    <a:close/>
                    <a:moveTo>
                      <a:pt x="227" y="305"/>
                    </a:moveTo>
                    <a:cubicBezTo>
                      <a:pt x="226" y="303"/>
                      <a:pt x="225" y="300"/>
                      <a:pt x="224" y="297"/>
                    </a:cubicBezTo>
                    <a:cubicBezTo>
                      <a:pt x="233" y="299"/>
                      <a:pt x="256" y="304"/>
                      <a:pt x="305" y="304"/>
                    </a:cubicBezTo>
                    <a:cubicBezTo>
                      <a:pt x="354" y="304"/>
                      <a:pt x="376" y="299"/>
                      <a:pt x="385" y="297"/>
                    </a:cubicBezTo>
                    <a:cubicBezTo>
                      <a:pt x="384" y="300"/>
                      <a:pt x="383" y="303"/>
                      <a:pt x="382" y="305"/>
                    </a:cubicBezTo>
                    <a:cubicBezTo>
                      <a:pt x="377" y="319"/>
                      <a:pt x="373" y="332"/>
                      <a:pt x="370" y="344"/>
                    </a:cubicBezTo>
                    <a:cubicBezTo>
                      <a:pt x="370" y="344"/>
                      <a:pt x="370" y="345"/>
                      <a:pt x="370" y="345"/>
                    </a:cubicBezTo>
                    <a:cubicBezTo>
                      <a:pt x="364" y="348"/>
                      <a:pt x="346" y="353"/>
                      <a:pt x="305" y="353"/>
                    </a:cubicBezTo>
                    <a:cubicBezTo>
                      <a:pt x="263" y="353"/>
                      <a:pt x="245" y="348"/>
                      <a:pt x="239" y="345"/>
                    </a:cubicBezTo>
                    <a:cubicBezTo>
                      <a:pt x="239" y="345"/>
                      <a:pt x="239" y="344"/>
                      <a:pt x="239" y="344"/>
                    </a:cubicBezTo>
                    <a:cubicBezTo>
                      <a:pt x="236" y="332"/>
                      <a:pt x="232" y="318"/>
                      <a:pt x="227" y="305"/>
                    </a:cubicBezTo>
                    <a:close/>
                    <a:moveTo>
                      <a:pt x="245" y="415"/>
                    </a:moveTo>
                    <a:cubicBezTo>
                      <a:pt x="252" y="417"/>
                      <a:pt x="273" y="420"/>
                      <a:pt x="305" y="420"/>
                    </a:cubicBezTo>
                    <a:cubicBezTo>
                      <a:pt x="336" y="420"/>
                      <a:pt x="357" y="417"/>
                      <a:pt x="365" y="415"/>
                    </a:cubicBezTo>
                    <a:cubicBezTo>
                      <a:pt x="365" y="427"/>
                      <a:pt x="367" y="440"/>
                      <a:pt x="370" y="452"/>
                    </a:cubicBezTo>
                    <a:cubicBezTo>
                      <a:pt x="364" y="455"/>
                      <a:pt x="343" y="462"/>
                      <a:pt x="305" y="462"/>
                    </a:cubicBezTo>
                    <a:cubicBezTo>
                      <a:pt x="266" y="462"/>
                      <a:pt x="246" y="455"/>
                      <a:pt x="239" y="452"/>
                    </a:cubicBezTo>
                    <a:cubicBezTo>
                      <a:pt x="242" y="439"/>
                      <a:pt x="244" y="427"/>
                      <a:pt x="245" y="415"/>
                    </a:cubicBezTo>
                    <a:close/>
                    <a:moveTo>
                      <a:pt x="444" y="1363"/>
                    </a:moveTo>
                    <a:cubicBezTo>
                      <a:pt x="438" y="1367"/>
                      <a:pt x="400" y="1386"/>
                      <a:pt x="305" y="1386"/>
                    </a:cubicBezTo>
                    <a:cubicBezTo>
                      <a:pt x="209" y="1386"/>
                      <a:pt x="171" y="1367"/>
                      <a:pt x="165" y="1363"/>
                    </a:cubicBezTo>
                    <a:cubicBezTo>
                      <a:pt x="0" y="928"/>
                      <a:pt x="99" y="742"/>
                      <a:pt x="179" y="592"/>
                    </a:cubicBezTo>
                    <a:cubicBezTo>
                      <a:pt x="204" y="545"/>
                      <a:pt x="228" y="501"/>
                      <a:pt x="239" y="454"/>
                    </a:cubicBezTo>
                    <a:cubicBezTo>
                      <a:pt x="246" y="457"/>
                      <a:pt x="266" y="464"/>
                      <a:pt x="305" y="464"/>
                    </a:cubicBezTo>
                    <a:cubicBezTo>
                      <a:pt x="343" y="464"/>
                      <a:pt x="364" y="457"/>
                      <a:pt x="371" y="454"/>
                    </a:cubicBezTo>
                    <a:cubicBezTo>
                      <a:pt x="382" y="501"/>
                      <a:pt x="405" y="545"/>
                      <a:pt x="430" y="592"/>
                    </a:cubicBezTo>
                    <a:cubicBezTo>
                      <a:pt x="510" y="742"/>
                      <a:pt x="609" y="928"/>
                      <a:pt x="444" y="136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3" name="Google Shape;2603;p55">
            <a:extLst>
              <a:ext uri="{FF2B5EF4-FFF2-40B4-BE49-F238E27FC236}">
                <a16:creationId xmlns:a16="http://schemas.microsoft.com/office/drawing/2014/main" id="{4E1EBD62-B0B0-50D7-EDB8-D694B5244AEF}"/>
              </a:ext>
            </a:extLst>
          </p:cNvPr>
          <p:cNvGrpSpPr/>
          <p:nvPr/>
        </p:nvGrpSpPr>
        <p:grpSpPr>
          <a:xfrm>
            <a:off x="6390275" y="3187954"/>
            <a:ext cx="2614795" cy="1955546"/>
            <a:chOff x="6848375" y="3641822"/>
            <a:chExt cx="2215239" cy="1420528"/>
          </a:xfrm>
        </p:grpSpPr>
        <p:sp>
          <p:nvSpPr>
            <p:cNvPr id="74" name="Google Shape;2604;p55">
              <a:extLst>
                <a:ext uri="{FF2B5EF4-FFF2-40B4-BE49-F238E27FC236}">
                  <a16:creationId xmlns:a16="http://schemas.microsoft.com/office/drawing/2014/main" id="{75293AAC-B49A-9ECC-EC08-B8DEFEB52A0E}"/>
                </a:ext>
              </a:extLst>
            </p:cNvPr>
            <p:cNvSpPr/>
            <p:nvPr/>
          </p:nvSpPr>
          <p:spPr>
            <a:xfrm>
              <a:off x="6848375" y="4868850"/>
              <a:ext cx="2215200" cy="193500"/>
            </a:xfrm>
            <a:prstGeom prst="ellipse">
              <a:avLst/>
            </a:prstGeom>
            <a:solidFill>
              <a:srgbClr val="403952">
                <a:alpha val="18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5" name="Google Shape;2605;p55">
              <a:extLst>
                <a:ext uri="{FF2B5EF4-FFF2-40B4-BE49-F238E27FC236}">
                  <a16:creationId xmlns:a16="http://schemas.microsoft.com/office/drawing/2014/main" id="{D332D91C-2354-7E12-A16D-77D7AB516FD2}"/>
                </a:ext>
              </a:extLst>
            </p:cNvPr>
            <p:cNvGrpSpPr/>
            <p:nvPr/>
          </p:nvGrpSpPr>
          <p:grpSpPr>
            <a:xfrm flipH="1">
              <a:off x="7763296" y="3641822"/>
              <a:ext cx="1300318" cy="1297304"/>
              <a:chOff x="4566808" y="1889197"/>
              <a:chExt cx="1300318" cy="1297304"/>
            </a:xfrm>
          </p:grpSpPr>
          <p:sp>
            <p:nvSpPr>
              <p:cNvPr id="98" name="Google Shape;2606;p55">
                <a:extLst>
                  <a:ext uri="{FF2B5EF4-FFF2-40B4-BE49-F238E27FC236}">
                    <a16:creationId xmlns:a16="http://schemas.microsoft.com/office/drawing/2014/main" id="{52420F79-015D-F625-2F23-3E8B52C8C7C6}"/>
                  </a:ext>
                </a:extLst>
              </p:cNvPr>
              <p:cNvSpPr/>
              <p:nvPr/>
            </p:nvSpPr>
            <p:spPr>
              <a:xfrm>
                <a:off x="4570821" y="1893210"/>
                <a:ext cx="1293293" cy="1291287"/>
              </a:xfrm>
              <a:custGeom>
                <a:avLst/>
                <a:gdLst/>
                <a:ahLst/>
                <a:cxnLst/>
                <a:rect l="l" t="t" r="r" b="b"/>
                <a:pathLst>
                  <a:path w="951" h="951" extrusionOk="0">
                    <a:moveTo>
                      <a:pt x="951" y="471"/>
                    </a:moveTo>
                    <a:cubicBezTo>
                      <a:pt x="948" y="210"/>
                      <a:pt x="736" y="0"/>
                      <a:pt x="475" y="0"/>
                    </a:cubicBezTo>
                    <a:cubicBezTo>
                      <a:pt x="454" y="0"/>
                      <a:pt x="433" y="1"/>
                      <a:pt x="413" y="4"/>
                    </a:cubicBezTo>
                    <a:cubicBezTo>
                      <a:pt x="180" y="34"/>
                      <a:pt x="0" y="234"/>
                      <a:pt x="0" y="475"/>
                    </a:cubicBezTo>
                    <a:cubicBezTo>
                      <a:pt x="0" y="738"/>
                      <a:pt x="213" y="951"/>
                      <a:pt x="475" y="951"/>
                    </a:cubicBezTo>
                    <a:cubicBezTo>
                      <a:pt x="738" y="951"/>
                      <a:pt x="951" y="738"/>
                      <a:pt x="951" y="475"/>
                    </a:cubicBezTo>
                    <a:cubicBezTo>
                      <a:pt x="951" y="474"/>
                      <a:pt x="951" y="472"/>
                      <a:pt x="951" y="471"/>
                    </a:cubicBezTo>
                    <a:close/>
                    <a:moveTo>
                      <a:pt x="777" y="455"/>
                    </a:moveTo>
                    <a:cubicBezTo>
                      <a:pt x="771" y="460"/>
                      <a:pt x="764" y="463"/>
                      <a:pt x="755" y="463"/>
                    </a:cubicBezTo>
                    <a:cubicBezTo>
                      <a:pt x="739" y="463"/>
                      <a:pt x="718" y="453"/>
                      <a:pt x="701" y="434"/>
                    </a:cubicBezTo>
                    <a:cubicBezTo>
                      <a:pt x="685" y="416"/>
                      <a:pt x="677" y="395"/>
                      <a:pt x="678" y="377"/>
                    </a:cubicBezTo>
                    <a:cubicBezTo>
                      <a:pt x="678" y="368"/>
                      <a:pt x="681" y="360"/>
                      <a:pt x="687" y="354"/>
                    </a:cubicBezTo>
                    <a:cubicBezTo>
                      <a:pt x="704" y="338"/>
                      <a:pt x="738" y="347"/>
                      <a:pt x="763" y="375"/>
                    </a:cubicBezTo>
                    <a:cubicBezTo>
                      <a:pt x="787" y="403"/>
                      <a:pt x="794" y="438"/>
                      <a:pt x="777" y="455"/>
                    </a:cubicBezTo>
                    <a:close/>
                    <a:moveTo>
                      <a:pt x="660" y="181"/>
                    </a:moveTo>
                    <a:cubicBezTo>
                      <a:pt x="674" y="165"/>
                      <a:pt x="706" y="168"/>
                      <a:pt x="732" y="190"/>
                    </a:cubicBezTo>
                    <a:cubicBezTo>
                      <a:pt x="757" y="211"/>
                      <a:pt x="766" y="242"/>
                      <a:pt x="752" y="259"/>
                    </a:cubicBezTo>
                    <a:cubicBezTo>
                      <a:pt x="748" y="264"/>
                      <a:pt x="742" y="267"/>
                      <a:pt x="735" y="268"/>
                    </a:cubicBezTo>
                    <a:cubicBezTo>
                      <a:pt x="720" y="271"/>
                      <a:pt x="699" y="265"/>
                      <a:pt x="681" y="250"/>
                    </a:cubicBezTo>
                    <a:cubicBezTo>
                      <a:pt x="663" y="235"/>
                      <a:pt x="653" y="216"/>
                      <a:pt x="654" y="200"/>
                    </a:cubicBezTo>
                    <a:cubicBezTo>
                      <a:pt x="654" y="193"/>
                      <a:pt x="656" y="186"/>
                      <a:pt x="660" y="181"/>
                    </a:cubicBezTo>
                    <a:close/>
                    <a:moveTo>
                      <a:pt x="447" y="179"/>
                    </a:moveTo>
                    <a:cubicBezTo>
                      <a:pt x="460" y="159"/>
                      <a:pt x="497" y="159"/>
                      <a:pt x="528" y="179"/>
                    </a:cubicBezTo>
                    <a:cubicBezTo>
                      <a:pt x="560" y="198"/>
                      <a:pt x="575" y="230"/>
                      <a:pt x="562" y="249"/>
                    </a:cubicBezTo>
                    <a:cubicBezTo>
                      <a:pt x="557" y="256"/>
                      <a:pt x="550" y="261"/>
                      <a:pt x="541" y="263"/>
                    </a:cubicBezTo>
                    <a:cubicBezTo>
                      <a:pt x="524" y="267"/>
                      <a:pt x="501" y="262"/>
                      <a:pt x="481" y="249"/>
                    </a:cubicBezTo>
                    <a:cubicBezTo>
                      <a:pt x="460" y="236"/>
                      <a:pt x="446" y="218"/>
                      <a:pt x="443" y="201"/>
                    </a:cubicBezTo>
                    <a:cubicBezTo>
                      <a:pt x="442" y="193"/>
                      <a:pt x="443" y="185"/>
                      <a:pt x="447" y="17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2607;p55">
                <a:extLst>
                  <a:ext uri="{FF2B5EF4-FFF2-40B4-BE49-F238E27FC236}">
                    <a16:creationId xmlns:a16="http://schemas.microsoft.com/office/drawing/2014/main" id="{FDA8DE91-6F2F-0326-B8CF-3C3B68554DC7}"/>
                  </a:ext>
                </a:extLst>
              </p:cNvPr>
              <p:cNvSpPr/>
              <p:nvPr/>
            </p:nvSpPr>
            <p:spPr>
              <a:xfrm>
                <a:off x="5492883" y="2351732"/>
                <a:ext cx="157523" cy="169563"/>
              </a:xfrm>
              <a:custGeom>
                <a:avLst/>
                <a:gdLst/>
                <a:ahLst/>
                <a:cxnLst/>
                <a:rect l="l" t="t" r="r" b="b"/>
                <a:pathLst>
                  <a:path w="116" h="125" extrusionOk="0">
                    <a:moveTo>
                      <a:pt x="85" y="37"/>
                    </a:moveTo>
                    <a:cubicBezTo>
                      <a:pt x="109" y="65"/>
                      <a:pt x="116" y="100"/>
                      <a:pt x="99" y="117"/>
                    </a:cubicBezTo>
                    <a:cubicBezTo>
                      <a:pt x="93" y="122"/>
                      <a:pt x="86" y="125"/>
                      <a:pt x="77" y="125"/>
                    </a:cubicBezTo>
                    <a:cubicBezTo>
                      <a:pt x="86" y="108"/>
                      <a:pt x="77" y="82"/>
                      <a:pt x="56" y="61"/>
                    </a:cubicBezTo>
                    <a:cubicBezTo>
                      <a:pt x="38" y="44"/>
                      <a:pt x="16" y="36"/>
                      <a:pt x="0" y="39"/>
                    </a:cubicBezTo>
                    <a:cubicBezTo>
                      <a:pt x="0" y="30"/>
                      <a:pt x="3" y="22"/>
                      <a:pt x="9" y="16"/>
                    </a:cubicBezTo>
                    <a:cubicBezTo>
                      <a:pt x="26" y="0"/>
                      <a:pt x="60" y="9"/>
                      <a:pt x="85" y="37"/>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2608;p55">
                <a:extLst>
                  <a:ext uri="{FF2B5EF4-FFF2-40B4-BE49-F238E27FC236}">
                    <a16:creationId xmlns:a16="http://schemas.microsoft.com/office/drawing/2014/main" id="{7F19D7F8-490C-6FFA-3053-941B22CD3400}"/>
                  </a:ext>
                </a:extLst>
              </p:cNvPr>
              <p:cNvSpPr/>
              <p:nvPr/>
            </p:nvSpPr>
            <p:spPr>
              <a:xfrm>
                <a:off x="5490876" y="2400895"/>
                <a:ext cx="118393" cy="120399"/>
              </a:xfrm>
              <a:custGeom>
                <a:avLst/>
                <a:gdLst/>
                <a:ahLst/>
                <a:cxnLst/>
                <a:rect l="l" t="t" r="r" b="b"/>
                <a:pathLst>
                  <a:path w="87" h="89" extrusionOk="0">
                    <a:moveTo>
                      <a:pt x="57" y="25"/>
                    </a:moveTo>
                    <a:cubicBezTo>
                      <a:pt x="78" y="46"/>
                      <a:pt x="87" y="72"/>
                      <a:pt x="78" y="89"/>
                    </a:cubicBezTo>
                    <a:cubicBezTo>
                      <a:pt x="62" y="89"/>
                      <a:pt x="41" y="79"/>
                      <a:pt x="24" y="60"/>
                    </a:cubicBezTo>
                    <a:cubicBezTo>
                      <a:pt x="8" y="42"/>
                      <a:pt x="0" y="21"/>
                      <a:pt x="1" y="3"/>
                    </a:cubicBezTo>
                    <a:cubicBezTo>
                      <a:pt x="17" y="0"/>
                      <a:pt x="39" y="8"/>
                      <a:pt x="57" y="25"/>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2609;p55">
                <a:extLst>
                  <a:ext uri="{FF2B5EF4-FFF2-40B4-BE49-F238E27FC236}">
                    <a16:creationId xmlns:a16="http://schemas.microsoft.com/office/drawing/2014/main" id="{56488A15-54B9-B940-C20F-D4BF27DFF19D}"/>
                  </a:ext>
                </a:extLst>
              </p:cNvPr>
              <p:cNvSpPr/>
              <p:nvPr/>
            </p:nvSpPr>
            <p:spPr>
              <a:xfrm>
                <a:off x="5458770" y="2155079"/>
                <a:ext cx="116387" cy="106353"/>
              </a:xfrm>
              <a:custGeom>
                <a:avLst/>
                <a:gdLst/>
                <a:ahLst/>
                <a:cxnLst/>
                <a:rect l="l" t="t" r="r" b="b"/>
                <a:pathLst>
                  <a:path w="86" h="78" extrusionOk="0">
                    <a:moveTo>
                      <a:pt x="58" y="22"/>
                    </a:moveTo>
                    <a:cubicBezTo>
                      <a:pt x="77" y="38"/>
                      <a:pt x="86" y="59"/>
                      <a:pt x="82" y="75"/>
                    </a:cubicBezTo>
                    <a:cubicBezTo>
                      <a:pt x="67" y="78"/>
                      <a:pt x="46" y="72"/>
                      <a:pt x="28" y="57"/>
                    </a:cubicBezTo>
                    <a:cubicBezTo>
                      <a:pt x="10" y="42"/>
                      <a:pt x="0" y="23"/>
                      <a:pt x="1" y="7"/>
                    </a:cubicBezTo>
                    <a:cubicBezTo>
                      <a:pt x="16" y="0"/>
                      <a:pt x="39" y="6"/>
                      <a:pt x="58" y="22"/>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2610;p55">
                <a:extLst>
                  <a:ext uri="{FF2B5EF4-FFF2-40B4-BE49-F238E27FC236}">
                    <a16:creationId xmlns:a16="http://schemas.microsoft.com/office/drawing/2014/main" id="{AD6358E4-F8E2-0F04-530B-2B283E842F30}"/>
                  </a:ext>
                </a:extLst>
              </p:cNvPr>
              <p:cNvSpPr/>
              <p:nvPr/>
            </p:nvSpPr>
            <p:spPr>
              <a:xfrm>
                <a:off x="5459773" y="2116953"/>
                <a:ext cx="152506" cy="140466"/>
              </a:xfrm>
              <a:custGeom>
                <a:avLst/>
                <a:gdLst/>
                <a:ahLst/>
                <a:cxnLst/>
                <a:rect l="l" t="t" r="r" b="b"/>
                <a:pathLst>
                  <a:path w="112" h="103" extrusionOk="0">
                    <a:moveTo>
                      <a:pt x="78" y="25"/>
                    </a:moveTo>
                    <a:cubicBezTo>
                      <a:pt x="103" y="46"/>
                      <a:pt x="112" y="77"/>
                      <a:pt x="98" y="94"/>
                    </a:cubicBezTo>
                    <a:cubicBezTo>
                      <a:pt x="94" y="99"/>
                      <a:pt x="88" y="102"/>
                      <a:pt x="81" y="103"/>
                    </a:cubicBezTo>
                    <a:cubicBezTo>
                      <a:pt x="85" y="87"/>
                      <a:pt x="76" y="66"/>
                      <a:pt x="57" y="50"/>
                    </a:cubicBezTo>
                    <a:cubicBezTo>
                      <a:pt x="38" y="34"/>
                      <a:pt x="15" y="28"/>
                      <a:pt x="0" y="35"/>
                    </a:cubicBezTo>
                    <a:cubicBezTo>
                      <a:pt x="0" y="28"/>
                      <a:pt x="2" y="21"/>
                      <a:pt x="6" y="16"/>
                    </a:cubicBezTo>
                    <a:cubicBezTo>
                      <a:pt x="20" y="0"/>
                      <a:pt x="52" y="3"/>
                      <a:pt x="78" y="25"/>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2611;p55">
                <a:extLst>
                  <a:ext uri="{FF2B5EF4-FFF2-40B4-BE49-F238E27FC236}">
                    <a16:creationId xmlns:a16="http://schemas.microsoft.com/office/drawing/2014/main" id="{10327903-ED17-80BB-3F54-BEED8635E01B}"/>
                  </a:ext>
                </a:extLst>
              </p:cNvPr>
              <p:cNvSpPr/>
              <p:nvPr/>
            </p:nvSpPr>
            <p:spPr>
              <a:xfrm>
                <a:off x="5171817" y="2108926"/>
                <a:ext cx="180599" cy="141470"/>
              </a:xfrm>
              <a:custGeom>
                <a:avLst/>
                <a:gdLst/>
                <a:ahLst/>
                <a:cxnLst/>
                <a:rect l="l" t="t" r="r" b="b"/>
                <a:pathLst>
                  <a:path w="133" h="104" extrusionOk="0">
                    <a:moveTo>
                      <a:pt x="86" y="20"/>
                    </a:moveTo>
                    <a:cubicBezTo>
                      <a:pt x="118" y="39"/>
                      <a:pt x="133" y="71"/>
                      <a:pt x="120" y="90"/>
                    </a:cubicBezTo>
                    <a:cubicBezTo>
                      <a:pt x="115" y="97"/>
                      <a:pt x="108" y="102"/>
                      <a:pt x="99" y="104"/>
                    </a:cubicBezTo>
                    <a:cubicBezTo>
                      <a:pt x="100" y="87"/>
                      <a:pt x="88" y="67"/>
                      <a:pt x="67" y="52"/>
                    </a:cubicBezTo>
                    <a:cubicBezTo>
                      <a:pt x="44" y="35"/>
                      <a:pt x="16" y="31"/>
                      <a:pt x="1" y="42"/>
                    </a:cubicBezTo>
                    <a:cubicBezTo>
                      <a:pt x="0" y="34"/>
                      <a:pt x="1" y="26"/>
                      <a:pt x="5" y="20"/>
                    </a:cubicBezTo>
                    <a:cubicBezTo>
                      <a:pt x="18" y="0"/>
                      <a:pt x="55" y="0"/>
                      <a:pt x="86" y="2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2612;p55">
                <a:extLst>
                  <a:ext uri="{FF2B5EF4-FFF2-40B4-BE49-F238E27FC236}">
                    <a16:creationId xmlns:a16="http://schemas.microsoft.com/office/drawing/2014/main" id="{D3A4D549-3BA9-4E95-C886-6D7F6CBE803E}"/>
                  </a:ext>
                </a:extLst>
              </p:cNvPr>
              <p:cNvSpPr/>
              <p:nvPr/>
            </p:nvSpPr>
            <p:spPr>
              <a:xfrm>
                <a:off x="5172820" y="2151066"/>
                <a:ext cx="134446" cy="104346"/>
              </a:xfrm>
              <a:custGeom>
                <a:avLst/>
                <a:gdLst/>
                <a:ahLst/>
                <a:cxnLst/>
                <a:rect l="l" t="t" r="r" b="b"/>
                <a:pathLst>
                  <a:path w="99" h="77" extrusionOk="0">
                    <a:moveTo>
                      <a:pt x="66" y="21"/>
                    </a:moveTo>
                    <a:cubicBezTo>
                      <a:pt x="87" y="36"/>
                      <a:pt x="99" y="56"/>
                      <a:pt x="98" y="73"/>
                    </a:cubicBezTo>
                    <a:cubicBezTo>
                      <a:pt x="81" y="77"/>
                      <a:pt x="58" y="72"/>
                      <a:pt x="38" y="59"/>
                    </a:cubicBezTo>
                    <a:cubicBezTo>
                      <a:pt x="17" y="46"/>
                      <a:pt x="3" y="28"/>
                      <a:pt x="0" y="11"/>
                    </a:cubicBezTo>
                    <a:cubicBezTo>
                      <a:pt x="15" y="0"/>
                      <a:pt x="43" y="4"/>
                      <a:pt x="66" y="2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2613;p55">
                <a:extLst>
                  <a:ext uri="{FF2B5EF4-FFF2-40B4-BE49-F238E27FC236}">
                    <a16:creationId xmlns:a16="http://schemas.microsoft.com/office/drawing/2014/main" id="{ADADB1A8-7AD2-C603-D133-2E9EC1DF00C8}"/>
                  </a:ext>
                </a:extLst>
              </p:cNvPr>
              <p:cNvSpPr/>
              <p:nvPr/>
            </p:nvSpPr>
            <p:spPr>
              <a:xfrm>
                <a:off x="4570821" y="1898227"/>
                <a:ext cx="1293293" cy="1286267"/>
              </a:xfrm>
              <a:custGeom>
                <a:avLst/>
                <a:gdLst/>
                <a:ahLst/>
                <a:cxnLst/>
                <a:rect l="l" t="t" r="r" b="b"/>
                <a:pathLst>
                  <a:path w="951" h="947" extrusionOk="0">
                    <a:moveTo>
                      <a:pt x="951" y="471"/>
                    </a:moveTo>
                    <a:cubicBezTo>
                      <a:pt x="951" y="734"/>
                      <a:pt x="738" y="947"/>
                      <a:pt x="475" y="947"/>
                    </a:cubicBezTo>
                    <a:cubicBezTo>
                      <a:pt x="213" y="947"/>
                      <a:pt x="0" y="734"/>
                      <a:pt x="0" y="471"/>
                    </a:cubicBezTo>
                    <a:cubicBezTo>
                      <a:pt x="0" y="230"/>
                      <a:pt x="180" y="30"/>
                      <a:pt x="413" y="0"/>
                    </a:cubicBezTo>
                    <a:cubicBezTo>
                      <a:pt x="225" y="53"/>
                      <a:pt x="93" y="232"/>
                      <a:pt x="106" y="435"/>
                    </a:cubicBezTo>
                    <a:cubicBezTo>
                      <a:pt x="121" y="669"/>
                      <a:pt x="323" y="847"/>
                      <a:pt x="557" y="832"/>
                    </a:cubicBezTo>
                    <a:cubicBezTo>
                      <a:pt x="762" y="818"/>
                      <a:pt x="923" y="662"/>
                      <a:pt x="951" y="467"/>
                    </a:cubicBezTo>
                    <a:cubicBezTo>
                      <a:pt x="951" y="468"/>
                      <a:pt x="951" y="470"/>
                      <a:pt x="951" y="47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2614;p55">
                <a:extLst>
                  <a:ext uri="{FF2B5EF4-FFF2-40B4-BE49-F238E27FC236}">
                    <a16:creationId xmlns:a16="http://schemas.microsoft.com/office/drawing/2014/main" id="{B3E55ADF-733B-D21B-EB70-BCC2C1AC4ED6}"/>
                  </a:ext>
                </a:extLst>
              </p:cNvPr>
              <p:cNvSpPr/>
              <p:nvPr/>
            </p:nvSpPr>
            <p:spPr>
              <a:xfrm>
                <a:off x="5645389" y="2178156"/>
                <a:ext cx="180599" cy="326082"/>
              </a:xfrm>
              <a:custGeom>
                <a:avLst/>
                <a:gdLst/>
                <a:ahLst/>
                <a:cxnLst/>
                <a:rect l="l" t="t" r="r" b="b"/>
                <a:pathLst>
                  <a:path w="133" h="240" extrusionOk="0">
                    <a:moveTo>
                      <a:pt x="107" y="104"/>
                    </a:moveTo>
                    <a:cubicBezTo>
                      <a:pt x="132" y="165"/>
                      <a:pt x="133" y="222"/>
                      <a:pt x="111" y="231"/>
                    </a:cubicBezTo>
                    <a:cubicBezTo>
                      <a:pt x="88" y="240"/>
                      <a:pt x="59" y="194"/>
                      <a:pt x="35" y="133"/>
                    </a:cubicBezTo>
                    <a:cubicBezTo>
                      <a:pt x="10" y="71"/>
                      <a:pt x="0" y="18"/>
                      <a:pt x="22" y="9"/>
                    </a:cubicBezTo>
                    <a:cubicBezTo>
                      <a:pt x="45" y="0"/>
                      <a:pt x="83" y="42"/>
                      <a:pt x="107" y="104"/>
                    </a:cubicBezTo>
                    <a:close/>
                  </a:path>
                </a:pathLst>
              </a:custGeom>
              <a:solidFill>
                <a:srgbClr val="F4F4F4">
                  <a:alpha val="251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2615;p55">
                <a:extLst>
                  <a:ext uri="{FF2B5EF4-FFF2-40B4-BE49-F238E27FC236}">
                    <a16:creationId xmlns:a16="http://schemas.microsoft.com/office/drawing/2014/main" id="{F61F69BA-81AB-D9C2-1EC6-27F9ED3F28AE}"/>
                  </a:ext>
                </a:extLst>
              </p:cNvPr>
              <p:cNvSpPr/>
              <p:nvPr/>
            </p:nvSpPr>
            <p:spPr>
              <a:xfrm>
                <a:off x="5600239" y="2093876"/>
                <a:ext cx="64213" cy="69230"/>
              </a:xfrm>
              <a:custGeom>
                <a:avLst/>
                <a:gdLst/>
                <a:ahLst/>
                <a:cxnLst/>
                <a:rect l="l" t="t" r="r" b="b"/>
                <a:pathLst>
                  <a:path w="47" h="51" extrusionOk="0">
                    <a:moveTo>
                      <a:pt x="37" y="14"/>
                    </a:moveTo>
                    <a:cubicBezTo>
                      <a:pt x="46" y="24"/>
                      <a:pt x="47" y="38"/>
                      <a:pt x="40" y="44"/>
                    </a:cubicBezTo>
                    <a:cubicBezTo>
                      <a:pt x="32" y="51"/>
                      <a:pt x="19" y="47"/>
                      <a:pt x="10" y="37"/>
                    </a:cubicBezTo>
                    <a:cubicBezTo>
                      <a:pt x="1" y="26"/>
                      <a:pt x="0" y="13"/>
                      <a:pt x="8" y="6"/>
                    </a:cubicBezTo>
                    <a:cubicBezTo>
                      <a:pt x="15" y="0"/>
                      <a:pt x="28" y="3"/>
                      <a:pt x="37" y="14"/>
                    </a:cubicBezTo>
                    <a:close/>
                  </a:path>
                </a:pathLst>
              </a:custGeom>
              <a:solidFill>
                <a:srgbClr val="F4F4F4">
                  <a:alpha val="251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2616;p55">
                <a:extLst>
                  <a:ext uri="{FF2B5EF4-FFF2-40B4-BE49-F238E27FC236}">
                    <a16:creationId xmlns:a16="http://schemas.microsoft.com/office/drawing/2014/main" id="{5C502EB8-396D-1D08-D338-641A83941AB8}"/>
                  </a:ext>
                </a:extLst>
              </p:cNvPr>
              <p:cNvSpPr/>
              <p:nvPr/>
            </p:nvSpPr>
            <p:spPr>
              <a:xfrm>
                <a:off x="4566808" y="1889197"/>
                <a:ext cx="1300318" cy="1297304"/>
              </a:xfrm>
              <a:custGeom>
                <a:avLst/>
                <a:gdLst/>
                <a:ahLst/>
                <a:cxnLst/>
                <a:rect l="l" t="t" r="r" b="b"/>
                <a:pathLst>
                  <a:path w="956" h="956" extrusionOk="0">
                    <a:moveTo>
                      <a:pt x="478" y="956"/>
                    </a:moveTo>
                    <a:cubicBezTo>
                      <a:pt x="215" y="956"/>
                      <a:pt x="0" y="742"/>
                      <a:pt x="0" y="478"/>
                    </a:cubicBezTo>
                    <a:cubicBezTo>
                      <a:pt x="0" y="214"/>
                      <a:pt x="215" y="0"/>
                      <a:pt x="478" y="0"/>
                    </a:cubicBezTo>
                    <a:cubicBezTo>
                      <a:pt x="742" y="0"/>
                      <a:pt x="956" y="214"/>
                      <a:pt x="956" y="478"/>
                    </a:cubicBezTo>
                    <a:cubicBezTo>
                      <a:pt x="956" y="742"/>
                      <a:pt x="742" y="956"/>
                      <a:pt x="478" y="956"/>
                    </a:cubicBezTo>
                    <a:close/>
                    <a:moveTo>
                      <a:pt x="478" y="5"/>
                    </a:moveTo>
                    <a:cubicBezTo>
                      <a:pt x="217" y="5"/>
                      <a:pt x="5" y="217"/>
                      <a:pt x="5" y="478"/>
                    </a:cubicBezTo>
                    <a:cubicBezTo>
                      <a:pt x="5" y="739"/>
                      <a:pt x="217" y="951"/>
                      <a:pt x="478" y="951"/>
                    </a:cubicBezTo>
                    <a:cubicBezTo>
                      <a:pt x="739" y="951"/>
                      <a:pt x="951" y="739"/>
                      <a:pt x="951" y="478"/>
                    </a:cubicBezTo>
                    <a:cubicBezTo>
                      <a:pt x="951" y="217"/>
                      <a:pt x="739" y="5"/>
                      <a:pt x="478" y="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9" name="Google Shape;2617;p55">
                <a:extLst>
                  <a:ext uri="{FF2B5EF4-FFF2-40B4-BE49-F238E27FC236}">
                    <a16:creationId xmlns:a16="http://schemas.microsoft.com/office/drawing/2014/main" id="{8CE0B08B-492A-524D-B869-F66A2F72A72C}"/>
                  </a:ext>
                </a:extLst>
              </p:cNvPr>
              <p:cNvGrpSpPr/>
              <p:nvPr/>
            </p:nvGrpSpPr>
            <p:grpSpPr>
              <a:xfrm>
                <a:off x="5171817" y="2108926"/>
                <a:ext cx="478589" cy="412369"/>
                <a:chOff x="3317617" y="3099201"/>
                <a:chExt cx="478589" cy="412369"/>
              </a:xfrm>
            </p:grpSpPr>
            <p:sp>
              <p:nvSpPr>
                <p:cNvPr id="113" name="Google Shape;2618;p55">
                  <a:extLst>
                    <a:ext uri="{FF2B5EF4-FFF2-40B4-BE49-F238E27FC236}">
                      <a16:creationId xmlns:a16="http://schemas.microsoft.com/office/drawing/2014/main" id="{F4C1D1EC-256B-F03F-A6C7-8F57C68E37FC}"/>
                    </a:ext>
                  </a:extLst>
                </p:cNvPr>
                <p:cNvSpPr/>
                <p:nvPr/>
              </p:nvSpPr>
              <p:spPr>
                <a:xfrm>
                  <a:off x="3638683" y="3342007"/>
                  <a:ext cx="157523" cy="169563"/>
                </a:xfrm>
                <a:custGeom>
                  <a:avLst/>
                  <a:gdLst/>
                  <a:ahLst/>
                  <a:cxnLst/>
                  <a:rect l="l" t="t" r="r" b="b"/>
                  <a:pathLst>
                    <a:path w="116" h="125" extrusionOk="0">
                      <a:moveTo>
                        <a:pt x="85" y="37"/>
                      </a:moveTo>
                      <a:cubicBezTo>
                        <a:pt x="109" y="65"/>
                        <a:pt x="116" y="100"/>
                        <a:pt x="99" y="117"/>
                      </a:cubicBezTo>
                      <a:cubicBezTo>
                        <a:pt x="93" y="122"/>
                        <a:pt x="86" y="125"/>
                        <a:pt x="77" y="125"/>
                      </a:cubicBezTo>
                      <a:cubicBezTo>
                        <a:pt x="86" y="108"/>
                        <a:pt x="77" y="82"/>
                        <a:pt x="56" y="61"/>
                      </a:cubicBezTo>
                      <a:cubicBezTo>
                        <a:pt x="38" y="44"/>
                        <a:pt x="16" y="36"/>
                        <a:pt x="0" y="39"/>
                      </a:cubicBezTo>
                      <a:cubicBezTo>
                        <a:pt x="0" y="30"/>
                        <a:pt x="3" y="22"/>
                        <a:pt x="9" y="16"/>
                      </a:cubicBezTo>
                      <a:cubicBezTo>
                        <a:pt x="26" y="0"/>
                        <a:pt x="60" y="9"/>
                        <a:pt x="85" y="37"/>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2619;p55">
                  <a:extLst>
                    <a:ext uri="{FF2B5EF4-FFF2-40B4-BE49-F238E27FC236}">
                      <a16:creationId xmlns:a16="http://schemas.microsoft.com/office/drawing/2014/main" id="{118B2A1E-DB94-8DF5-F0AD-4F1B2EC588E4}"/>
                    </a:ext>
                  </a:extLst>
                </p:cNvPr>
                <p:cNvSpPr/>
                <p:nvPr/>
              </p:nvSpPr>
              <p:spPr>
                <a:xfrm>
                  <a:off x="3636676" y="3391170"/>
                  <a:ext cx="118393" cy="120399"/>
                </a:xfrm>
                <a:custGeom>
                  <a:avLst/>
                  <a:gdLst/>
                  <a:ahLst/>
                  <a:cxnLst/>
                  <a:rect l="l" t="t" r="r" b="b"/>
                  <a:pathLst>
                    <a:path w="87" h="89" extrusionOk="0">
                      <a:moveTo>
                        <a:pt x="57" y="25"/>
                      </a:moveTo>
                      <a:cubicBezTo>
                        <a:pt x="78" y="46"/>
                        <a:pt x="87" y="72"/>
                        <a:pt x="78" y="89"/>
                      </a:cubicBezTo>
                      <a:cubicBezTo>
                        <a:pt x="62" y="89"/>
                        <a:pt x="41" y="79"/>
                        <a:pt x="24" y="60"/>
                      </a:cubicBezTo>
                      <a:cubicBezTo>
                        <a:pt x="8" y="42"/>
                        <a:pt x="0" y="21"/>
                        <a:pt x="1" y="3"/>
                      </a:cubicBezTo>
                      <a:cubicBezTo>
                        <a:pt x="17" y="0"/>
                        <a:pt x="39" y="8"/>
                        <a:pt x="57" y="25"/>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2620;p55">
                  <a:extLst>
                    <a:ext uri="{FF2B5EF4-FFF2-40B4-BE49-F238E27FC236}">
                      <a16:creationId xmlns:a16="http://schemas.microsoft.com/office/drawing/2014/main" id="{757A6AE4-DC03-58CD-923B-5E7FAB405B71}"/>
                    </a:ext>
                  </a:extLst>
                </p:cNvPr>
                <p:cNvSpPr/>
                <p:nvPr/>
              </p:nvSpPr>
              <p:spPr>
                <a:xfrm>
                  <a:off x="3604570" y="3145354"/>
                  <a:ext cx="116387" cy="106353"/>
                </a:xfrm>
                <a:custGeom>
                  <a:avLst/>
                  <a:gdLst/>
                  <a:ahLst/>
                  <a:cxnLst/>
                  <a:rect l="l" t="t" r="r" b="b"/>
                  <a:pathLst>
                    <a:path w="86" h="78" extrusionOk="0">
                      <a:moveTo>
                        <a:pt x="58" y="22"/>
                      </a:moveTo>
                      <a:cubicBezTo>
                        <a:pt x="77" y="38"/>
                        <a:pt x="86" y="59"/>
                        <a:pt x="82" y="75"/>
                      </a:cubicBezTo>
                      <a:cubicBezTo>
                        <a:pt x="67" y="78"/>
                        <a:pt x="46" y="72"/>
                        <a:pt x="28" y="57"/>
                      </a:cubicBezTo>
                      <a:cubicBezTo>
                        <a:pt x="10" y="42"/>
                        <a:pt x="0" y="23"/>
                        <a:pt x="1" y="7"/>
                      </a:cubicBezTo>
                      <a:cubicBezTo>
                        <a:pt x="16" y="0"/>
                        <a:pt x="39" y="6"/>
                        <a:pt x="58" y="22"/>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2621;p55">
                  <a:extLst>
                    <a:ext uri="{FF2B5EF4-FFF2-40B4-BE49-F238E27FC236}">
                      <a16:creationId xmlns:a16="http://schemas.microsoft.com/office/drawing/2014/main" id="{56220FBF-84DF-C044-6652-F90FF9DF96D7}"/>
                    </a:ext>
                  </a:extLst>
                </p:cNvPr>
                <p:cNvSpPr/>
                <p:nvPr/>
              </p:nvSpPr>
              <p:spPr>
                <a:xfrm>
                  <a:off x="3605573" y="3107228"/>
                  <a:ext cx="152506" cy="140466"/>
                </a:xfrm>
                <a:custGeom>
                  <a:avLst/>
                  <a:gdLst/>
                  <a:ahLst/>
                  <a:cxnLst/>
                  <a:rect l="l" t="t" r="r" b="b"/>
                  <a:pathLst>
                    <a:path w="112" h="103" extrusionOk="0">
                      <a:moveTo>
                        <a:pt x="78" y="25"/>
                      </a:moveTo>
                      <a:cubicBezTo>
                        <a:pt x="103" y="46"/>
                        <a:pt x="112" y="77"/>
                        <a:pt x="98" y="94"/>
                      </a:cubicBezTo>
                      <a:cubicBezTo>
                        <a:pt x="94" y="99"/>
                        <a:pt x="88" y="102"/>
                        <a:pt x="81" y="103"/>
                      </a:cubicBezTo>
                      <a:cubicBezTo>
                        <a:pt x="85" y="87"/>
                        <a:pt x="76" y="66"/>
                        <a:pt x="57" y="50"/>
                      </a:cubicBezTo>
                      <a:cubicBezTo>
                        <a:pt x="38" y="34"/>
                        <a:pt x="15" y="28"/>
                        <a:pt x="0" y="35"/>
                      </a:cubicBezTo>
                      <a:cubicBezTo>
                        <a:pt x="0" y="28"/>
                        <a:pt x="2" y="21"/>
                        <a:pt x="6" y="16"/>
                      </a:cubicBezTo>
                      <a:cubicBezTo>
                        <a:pt x="20" y="0"/>
                        <a:pt x="52" y="3"/>
                        <a:pt x="78" y="25"/>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2622;p55">
                  <a:extLst>
                    <a:ext uri="{FF2B5EF4-FFF2-40B4-BE49-F238E27FC236}">
                      <a16:creationId xmlns:a16="http://schemas.microsoft.com/office/drawing/2014/main" id="{91AB18DD-C411-DA1D-2E79-F86B1018168D}"/>
                    </a:ext>
                  </a:extLst>
                </p:cNvPr>
                <p:cNvSpPr/>
                <p:nvPr/>
              </p:nvSpPr>
              <p:spPr>
                <a:xfrm>
                  <a:off x="3317617" y="3099201"/>
                  <a:ext cx="180599" cy="141470"/>
                </a:xfrm>
                <a:custGeom>
                  <a:avLst/>
                  <a:gdLst/>
                  <a:ahLst/>
                  <a:cxnLst/>
                  <a:rect l="l" t="t" r="r" b="b"/>
                  <a:pathLst>
                    <a:path w="133" h="104" extrusionOk="0">
                      <a:moveTo>
                        <a:pt x="86" y="20"/>
                      </a:moveTo>
                      <a:cubicBezTo>
                        <a:pt x="118" y="39"/>
                        <a:pt x="133" y="71"/>
                        <a:pt x="120" y="90"/>
                      </a:cubicBezTo>
                      <a:cubicBezTo>
                        <a:pt x="115" y="97"/>
                        <a:pt x="108" y="102"/>
                        <a:pt x="99" y="104"/>
                      </a:cubicBezTo>
                      <a:cubicBezTo>
                        <a:pt x="100" y="87"/>
                        <a:pt x="88" y="67"/>
                        <a:pt x="67" y="52"/>
                      </a:cubicBezTo>
                      <a:cubicBezTo>
                        <a:pt x="44" y="35"/>
                        <a:pt x="16" y="31"/>
                        <a:pt x="1" y="42"/>
                      </a:cubicBezTo>
                      <a:cubicBezTo>
                        <a:pt x="0" y="34"/>
                        <a:pt x="1" y="26"/>
                        <a:pt x="5" y="20"/>
                      </a:cubicBezTo>
                      <a:cubicBezTo>
                        <a:pt x="18" y="0"/>
                        <a:pt x="55" y="0"/>
                        <a:pt x="86" y="2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2623;p55">
                  <a:extLst>
                    <a:ext uri="{FF2B5EF4-FFF2-40B4-BE49-F238E27FC236}">
                      <a16:creationId xmlns:a16="http://schemas.microsoft.com/office/drawing/2014/main" id="{508BD5CE-5C9B-AB52-6623-9A33D3CBC02B}"/>
                    </a:ext>
                  </a:extLst>
                </p:cNvPr>
                <p:cNvSpPr/>
                <p:nvPr/>
              </p:nvSpPr>
              <p:spPr>
                <a:xfrm>
                  <a:off x="3318620" y="3141341"/>
                  <a:ext cx="134446" cy="104346"/>
                </a:xfrm>
                <a:custGeom>
                  <a:avLst/>
                  <a:gdLst/>
                  <a:ahLst/>
                  <a:cxnLst/>
                  <a:rect l="l" t="t" r="r" b="b"/>
                  <a:pathLst>
                    <a:path w="99" h="77" extrusionOk="0">
                      <a:moveTo>
                        <a:pt x="66" y="21"/>
                      </a:moveTo>
                      <a:cubicBezTo>
                        <a:pt x="87" y="36"/>
                        <a:pt x="99" y="56"/>
                        <a:pt x="98" y="73"/>
                      </a:cubicBezTo>
                      <a:cubicBezTo>
                        <a:pt x="81" y="77"/>
                        <a:pt x="58" y="72"/>
                        <a:pt x="38" y="59"/>
                      </a:cubicBezTo>
                      <a:cubicBezTo>
                        <a:pt x="17" y="46"/>
                        <a:pt x="3" y="28"/>
                        <a:pt x="0" y="11"/>
                      </a:cubicBezTo>
                      <a:cubicBezTo>
                        <a:pt x="15" y="0"/>
                        <a:pt x="43" y="4"/>
                        <a:pt x="66" y="2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0" name="Google Shape;2624;p55">
                <a:extLst>
                  <a:ext uri="{FF2B5EF4-FFF2-40B4-BE49-F238E27FC236}">
                    <a16:creationId xmlns:a16="http://schemas.microsoft.com/office/drawing/2014/main" id="{7469970B-7801-52E5-B843-36F790F4B0DF}"/>
                  </a:ext>
                </a:extLst>
              </p:cNvPr>
              <p:cNvSpPr/>
              <p:nvPr/>
            </p:nvSpPr>
            <p:spPr>
              <a:xfrm>
                <a:off x="5455759" y="2112940"/>
                <a:ext cx="160533" cy="149496"/>
              </a:xfrm>
              <a:custGeom>
                <a:avLst/>
                <a:gdLst/>
                <a:ahLst/>
                <a:cxnLst/>
                <a:rect l="l" t="t" r="r" b="b"/>
                <a:pathLst>
                  <a:path w="118" h="110" extrusionOk="0">
                    <a:moveTo>
                      <a:pt x="76" y="110"/>
                    </a:moveTo>
                    <a:cubicBezTo>
                      <a:pt x="79" y="110"/>
                      <a:pt x="82" y="109"/>
                      <a:pt x="85" y="109"/>
                    </a:cubicBezTo>
                    <a:cubicBezTo>
                      <a:pt x="93" y="107"/>
                      <a:pt x="99" y="104"/>
                      <a:pt x="103" y="98"/>
                    </a:cubicBezTo>
                    <a:cubicBezTo>
                      <a:pt x="118" y="80"/>
                      <a:pt x="109" y="48"/>
                      <a:pt x="82" y="26"/>
                    </a:cubicBezTo>
                    <a:cubicBezTo>
                      <a:pt x="56" y="4"/>
                      <a:pt x="22" y="0"/>
                      <a:pt x="7" y="18"/>
                    </a:cubicBezTo>
                    <a:cubicBezTo>
                      <a:pt x="3" y="23"/>
                      <a:pt x="0" y="30"/>
                      <a:pt x="0" y="38"/>
                    </a:cubicBezTo>
                    <a:cubicBezTo>
                      <a:pt x="0" y="55"/>
                      <a:pt x="11" y="75"/>
                      <a:pt x="28" y="90"/>
                    </a:cubicBezTo>
                    <a:cubicBezTo>
                      <a:pt x="43" y="103"/>
                      <a:pt x="61" y="110"/>
                      <a:pt x="76" y="110"/>
                    </a:cubicBezTo>
                    <a:close/>
                    <a:moveTo>
                      <a:pt x="11" y="21"/>
                    </a:moveTo>
                    <a:cubicBezTo>
                      <a:pt x="17" y="15"/>
                      <a:pt x="25" y="11"/>
                      <a:pt x="35" y="11"/>
                    </a:cubicBezTo>
                    <a:cubicBezTo>
                      <a:pt x="48" y="11"/>
                      <a:pt x="65" y="18"/>
                      <a:pt x="79" y="30"/>
                    </a:cubicBezTo>
                    <a:cubicBezTo>
                      <a:pt x="103" y="50"/>
                      <a:pt x="113" y="79"/>
                      <a:pt x="100" y="95"/>
                    </a:cubicBezTo>
                    <a:cubicBezTo>
                      <a:pt x="96" y="99"/>
                      <a:pt x="91" y="102"/>
                      <a:pt x="86" y="103"/>
                    </a:cubicBezTo>
                    <a:cubicBezTo>
                      <a:pt x="88" y="87"/>
                      <a:pt x="78" y="67"/>
                      <a:pt x="60" y="52"/>
                    </a:cubicBezTo>
                    <a:cubicBezTo>
                      <a:pt x="43" y="37"/>
                      <a:pt x="21" y="31"/>
                      <a:pt x="5" y="36"/>
                    </a:cubicBezTo>
                    <a:cubicBezTo>
                      <a:pt x="6" y="30"/>
                      <a:pt x="8" y="25"/>
                      <a:pt x="11" y="21"/>
                    </a:cubicBezTo>
                    <a:close/>
                    <a:moveTo>
                      <a:pt x="5" y="38"/>
                    </a:moveTo>
                    <a:cubicBezTo>
                      <a:pt x="5" y="38"/>
                      <a:pt x="5" y="38"/>
                      <a:pt x="5" y="38"/>
                    </a:cubicBezTo>
                    <a:cubicBezTo>
                      <a:pt x="5" y="38"/>
                      <a:pt x="5" y="38"/>
                      <a:pt x="5" y="38"/>
                    </a:cubicBezTo>
                    <a:cubicBezTo>
                      <a:pt x="20" y="33"/>
                      <a:pt x="42" y="39"/>
                      <a:pt x="59" y="53"/>
                    </a:cubicBezTo>
                    <a:cubicBezTo>
                      <a:pt x="77" y="68"/>
                      <a:pt x="87" y="88"/>
                      <a:pt x="84" y="104"/>
                    </a:cubicBezTo>
                    <a:cubicBezTo>
                      <a:pt x="84" y="104"/>
                      <a:pt x="84" y="104"/>
                      <a:pt x="84" y="104"/>
                    </a:cubicBezTo>
                    <a:cubicBezTo>
                      <a:pt x="68" y="107"/>
                      <a:pt x="48" y="100"/>
                      <a:pt x="32" y="86"/>
                    </a:cubicBezTo>
                    <a:cubicBezTo>
                      <a:pt x="15" y="72"/>
                      <a:pt x="5" y="54"/>
                      <a:pt x="5" y="3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2625;p55">
                <a:extLst>
                  <a:ext uri="{FF2B5EF4-FFF2-40B4-BE49-F238E27FC236}">
                    <a16:creationId xmlns:a16="http://schemas.microsoft.com/office/drawing/2014/main" id="{DEAAAC74-4B9C-8172-1CB6-940AC771F628}"/>
                  </a:ext>
                </a:extLst>
              </p:cNvPr>
              <p:cNvSpPr/>
              <p:nvPr/>
            </p:nvSpPr>
            <p:spPr>
              <a:xfrm>
                <a:off x="5167804" y="2104913"/>
                <a:ext cx="177590" cy="150499"/>
              </a:xfrm>
              <a:custGeom>
                <a:avLst/>
                <a:gdLst/>
                <a:ahLst/>
                <a:cxnLst/>
                <a:rect l="l" t="t" r="r" b="b"/>
                <a:pathLst>
                  <a:path w="131" h="111" extrusionOk="0">
                    <a:moveTo>
                      <a:pt x="91" y="21"/>
                    </a:moveTo>
                    <a:cubicBezTo>
                      <a:pt x="58" y="0"/>
                      <a:pt x="20" y="1"/>
                      <a:pt x="6" y="21"/>
                    </a:cubicBezTo>
                    <a:cubicBezTo>
                      <a:pt x="2" y="28"/>
                      <a:pt x="0" y="36"/>
                      <a:pt x="2" y="46"/>
                    </a:cubicBezTo>
                    <a:cubicBezTo>
                      <a:pt x="5" y="64"/>
                      <a:pt x="19" y="82"/>
                      <a:pt x="40" y="95"/>
                    </a:cubicBezTo>
                    <a:cubicBezTo>
                      <a:pt x="56" y="105"/>
                      <a:pt x="74" y="111"/>
                      <a:pt x="89" y="111"/>
                    </a:cubicBezTo>
                    <a:cubicBezTo>
                      <a:pt x="94" y="111"/>
                      <a:pt x="98" y="110"/>
                      <a:pt x="102" y="109"/>
                    </a:cubicBezTo>
                    <a:cubicBezTo>
                      <a:pt x="112" y="107"/>
                      <a:pt x="120" y="102"/>
                      <a:pt x="125" y="95"/>
                    </a:cubicBezTo>
                    <a:cubicBezTo>
                      <a:pt x="130" y="88"/>
                      <a:pt x="131" y="79"/>
                      <a:pt x="129" y="69"/>
                    </a:cubicBezTo>
                    <a:cubicBezTo>
                      <a:pt x="125" y="51"/>
                      <a:pt x="111" y="33"/>
                      <a:pt x="91" y="21"/>
                    </a:cubicBezTo>
                    <a:close/>
                    <a:moveTo>
                      <a:pt x="43" y="91"/>
                    </a:moveTo>
                    <a:cubicBezTo>
                      <a:pt x="23" y="79"/>
                      <a:pt x="9" y="61"/>
                      <a:pt x="7" y="45"/>
                    </a:cubicBezTo>
                    <a:cubicBezTo>
                      <a:pt x="7" y="45"/>
                      <a:pt x="7" y="45"/>
                      <a:pt x="7" y="45"/>
                    </a:cubicBezTo>
                    <a:cubicBezTo>
                      <a:pt x="7" y="45"/>
                      <a:pt x="7" y="45"/>
                      <a:pt x="7" y="45"/>
                    </a:cubicBezTo>
                    <a:cubicBezTo>
                      <a:pt x="22" y="35"/>
                      <a:pt x="48" y="40"/>
                      <a:pt x="70" y="56"/>
                    </a:cubicBezTo>
                    <a:cubicBezTo>
                      <a:pt x="89" y="69"/>
                      <a:pt x="101" y="88"/>
                      <a:pt x="101" y="104"/>
                    </a:cubicBezTo>
                    <a:cubicBezTo>
                      <a:pt x="84" y="108"/>
                      <a:pt x="62" y="103"/>
                      <a:pt x="43" y="91"/>
                    </a:cubicBezTo>
                    <a:close/>
                    <a:moveTo>
                      <a:pt x="121" y="92"/>
                    </a:moveTo>
                    <a:cubicBezTo>
                      <a:pt x="117" y="98"/>
                      <a:pt x="111" y="102"/>
                      <a:pt x="103" y="104"/>
                    </a:cubicBezTo>
                    <a:cubicBezTo>
                      <a:pt x="102" y="87"/>
                      <a:pt x="90" y="68"/>
                      <a:pt x="71" y="54"/>
                    </a:cubicBezTo>
                    <a:cubicBezTo>
                      <a:pt x="49" y="38"/>
                      <a:pt x="22" y="34"/>
                      <a:pt x="6" y="43"/>
                    </a:cubicBezTo>
                    <a:cubicBezTo>
                      <a:pt x="6" y="36"/>
                      <a:pt x="7" y="29"/>
                      <a:pt x="10" y="24"/>
                    </a:cubicBezTo>
                    <a:cubicBezTo>
                      <a:pt x="16" y="15"/>
                      <a:pt x="28" y="11"/>
                      <a:pt x="42" y="11"/>
                    </a:cubicBezTo>
                    <a:cubicBezTo>
                      <a:pt x="56" y="11"/>
                      <a:pt x="72" y="15"/>
                      <a:pt x="88" y="25"/>
                    </a:cubicBezTo>
                    <a:cubicBezTo>
                      <a:pt x="107" y="37"/>
                      <a:pt x="121" y="54"/>
                      <a:pt x="124" y="70"/>
                    </a:cubicBezTo>
                    <a:cubicBezTo>
                      <a:pt x="126" y="78"/>
                      <a:pt x="125" y="86"/>
                      <a:pt x="121" y="9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2626;p55">
                <a:extLst>
                  <a:ext uri="{FF2B5EF4-FFF2-40B4-BE49-F238E27FC236}">
                    <a16:creationId xmlns:a16="http://schemas.microsoft.com/office/drawing/2014/main" id="{FCBB5C36-C45D-BA33-847B-0841B6659C27}"/>
                  </a:ext>
                </a:extLst>
              </p:cNvPr>
              <p:cNvSpPr/>
              <p:nvPr/>
            </p:nvSpPr>
            <p:spPr>
              <a:xfrm>
                <a:off x="5486863" y="2359759"/>
                <a:ext cx="167556" cy="164546"/>
              </a:xfrm>
              <a:custGeom>
                <a:avLst/>
                <a:gdLst/>
                <a:ahLst/>
                <a:cxnLst/>
                <a:rect l="l" t="t" r="r" b="b"/>
                <a:pathLst>
                  <a:path w="123" h="121" extrusionOk="0">
                    <a:moveTo>
                      <a:pt x="90" y="29"/>
                    </a:moveTo>
                    <a:cubicBezTo>
                      <a:pt x="74" y="11"/>
                      <a:pt x="54" y="0"/>
                      <a:pt x="36" y="0"/>
                    </a:cubicBezTo>
                    <a:cubicBezTo>
                      <a:pt x="26" y="0"/>
                      <a:pt x="18" y="2"/>
                      <a:pt x="11" y="9"/>
                    </a:cubicBezTo>
                    <a:cubicBezTo>
                      <a:pt x="5" y="15"/>
                      <a:pt x="2" y="23"/>
                      <a:pt x="1" y="33"/>
                    </a:cubicBezTo>
                    <a:cubicBezTo>
                      <a:pt x="0" y="52"/>
                      <a:pt x="10" y="74"/>
                      <a:pt x="26" y="92"/>
                    </a:cubicBezTo>
                    <a:cubicBezTo>
                      <a:pt x="42" y="110"/>
                      <a:pt x="63" y="121"/>
                      <a:pt x="81" y="121"/>
                    </a:cubicBezTo>
                    <a:cubicBezTo>
                      <a:pt x="81" y="121"/>
                      <a:pt x="81" y="121"/>
                      <a:pt x="81" y="121"/>
                    </a:cubicBezTo>
                    <a:cubicBezTo>
                      <a:pt x="91" y="121"/>
                      <a:pt x="99" y="118"/>
                      <a:pt x="105" y="112"/>
                    </a:cubicBezTo>
                    <a:cubicBezTo>
                      <a:pt x="123" y="95"/>
                      <a:pt x="116" y="58"/>
                      <a:pt x="90" y="29"/>
                    </a:cubicBezTo>
                    <a:close/>
                    <a:moveTo>
                      <a:pt x="29" y="88"/>
                    </a:moveTo>
                    <a:cubicBezTo>
                      <a:pt x="14" y="71"/>
                      <a:pt x="6" y="51"/>
                      <a:pt x="6" y="34"/>
                    </a:cubicBezTo>
                    <a:cubicBezTo>
                      <a:pt x="22" y="31"/>
                      <a:pt x="43" y="40"/>
                      <a:pt x="60" y="56"/>
                    </a:cubicBezTo>
                    <a:cubicBezTo>
                      <a:pt x="79" y="75"/>
                      <a:pt x="88" y="100"/>
                      <a:pt x="82" y="116"/>
                    </a:cubicBezTo>
                    <a:cubicBezTo>
                      <a:pt x="82" y="116"/>
                      <a:pt x="82" y="116"/>
                      <a:pt x="81" y="116"/>
                    </a:cubicBezTo>
                    <a:cubicBezTo>
                      <a:pt x="81" y="116"/>
                      <a:pt x="81" y="116"/>
                      <a:pt x="81" y="116"/>
                    </a:cubicBezTo>
                    <a:cubicBezTo>
                      <a:pt x="65" y="116"/>
                      <a:pt x="45" y="106"/>
                      <a:pt x="29" y="88"/>
                    </a:cubicBezTo>
                    <a:close/>
                    <a:moveTo>
                      <a:pt x="101" y="109"/>
                    </a:moveTo>
                    <a:cubicBezTo>
                      <a:pt x="97" y="113"/>
                      <a:pt x="91" y="116"/>
                      <a:pt x="83" y="116"/>
                    </a:cubicBezTo>
                    <a:cubicBezTo>
                      <a:pt x="90" y="99"/>
                      <a:pt x="80" y="74"/>
                      <a:pt x="61" y="55"/>
                    </a:cubicBezTo>
                    <a:cubicBezTo>
                      <a:pt x="44" y="38"/>
                      <a:pt x="23" y="30"/>
                      <a:pt x="6" y="32"/>
                    </a:cubicBezTo>
                    <a:cubicBezTo>
                      <a:pt x="7" y="24"/>
                      <a:pt x="10" y="17"/>
                      <a:pt x="15" y="12"/>
                    </a:cubicBezTo>
                    <a:cubicBezTo>
                      <a:pt x="20" y="7"/>
                      <a:pt x="27" y="5"/>
                      <a:pt x="35" y="5"/>
                    </a:cubicBezTo>
                    <a:cubicBezTo>
                      <a:pt x="35" y="5"/>
                      <a:pt x="36" y="5"/>
                      <a:pt x="36" y="5"/>
                    </a:cubicBezTo>
                    <a:cubicBezTo>
                      <a:pt x="53" y="5"/>
                      <a:pt x="72" y="16"/>
                      <a:pt x="87" y="33"/>
                    </a:cubicBezTo>
                    <a:cubicBezTo>
                      <a:pt x="111" y="59"/>
                      <a:pt x="117" y="93"/>
                      <a:pt x="101" y="10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6" name="Google Shape;2627;p55">
              <a:extLst>
                <a:ext uri="{FF2B5EF4-FFF2-40B4-BE49-F238E27FC236}">
                  <a16:creationId xmlns:a16="http://schemas.microsoft.com/office/drawing/2014/main" id="{25E3325A-DFBB-A37C-60E8-E9967B89B89D}"/>
                </a:ext>
              </a:extLst>
            </p:cNvPr>
            <p:cNvGrpSpPr/>
            <p:nvPr/>
          </p:nvGrpSpPr>
          <p:grpSpPr>
            <a:xfrm flipH="1">
              <a:off x="6992568" y="4049632"/>
              <a:ext cx="964446" cy="962081"/>
              <a:chOff x="2649483" y="2911022"/>
              <a:chExt cx="1300318" cy="1297304"/>
            </a:xfrm>
          </p:grpSpPr>
          <p:sp>
            <p:nvSpPr>
              <p:cNvPr id="77" name="Google Shape;2628;p55">
                <a:extLst>
                  <a:ext uri="{FF2B5EF4-FFF2-40B4-BE49-F238E27FC236}">
                    <a16:creationId xmlns:a16="http://schemas.microsoft.com/office/drawing/2014/main" id="{037829A6-656D-2145-4E06-C23A221F4768}"/>
                  </a:ext>
                </a:extLst>
              </p:cNvPr>
              <p:cNvSpPr/>
              <p:nvPr/>
            </p:nvSpPr>
            <p:spPr>
              <a:xfrm>
                <a:off x="2653496" y="2915035"/>
                <a:ext cx="1293293" cy="1291287"/>
              </a:xfrm>
              <a:custGeom>
                <a:avLst/>
                <a:gdLst/>
                <a:ahLst/>
                <a:cxnLst/>
                <a:rect l="l" t="t" r="r" b="b"/>
                <a:pathLst>
                  <a:path w="951" h="951" extrusionOk="0">
                    <a:moveTo>
                      <a:pt x="951" y="471"/>
                    </a:moveTo>
                    <a:cubicBezTo>
                      <a:pt x="948" y="210"/>
                      <a:pt x="736" y="0"/>
                      <a:pt x="475" y="0"/>
                    </a:cubicBezTo>
                    <a:cubicBezTo>
                      <a:pt x="454" y="0"/>
                      <a:pt x="433" y="1"/>
                      <a:pt x="413" y="4"/>
                    </a:cubicBezTo>
                    <a:cubicBezTo>
                      <a:pt x="180" y="34"/>
                      <a:pt x="0" y="234"/>
                      <a:pt x="0" y="475"/>
                    </a:cubicBezTo>
                    <a:cubicBezTo>
                      <a:pt x="0" y="738"/>
                      <a:pt x="213" y="951"/>
                      <a:pt x="475" y="951"/>
                    </a:cubicBezTo>
                    <a:cubicBezTo>
                      <a:pt x="738" y="951"/>
                      <a:pt x="951" y="738"/>
                      <a:pt x="951" y="475"/>
                    </a:cubicBezTo>
                    <a:cubicBezTo>
                      <a:pt x="951" y="474"/>
                      <a:pt x="951" y="472"/>
                      <a:pt x="951" y="471"/>
                    </a:cubicBezTo>
                    <a:close/>
                    <a:moveTo>
                      <a:pt x="777" y="455"/>
                    </a:moveTo>
                    <a:cubicBezTo>
                      <a:pt x="771" y="460"/>
                      <a:pt x="764" y="463"/>
                      <a:pt x="755" y="463"/>
                    </a:cubicBezTo>
                    <a:cubicBezTo>
                      <a:pt x="739" y="463"/>
                      <a:pt x="718" y="453"/>
                      <a:pt x="701" y="434"/>
                    </a:cubicBezTo>
                    <a:cubicBezTo>
                      <a:pt x="685" y="416"/>
                      <a:pt x="677" y="395"/>
                      <a:pt x="678" y="377"/>
                    </a:cubicBezTo>
                    <a:cubicBezTo>
                      <a:pt x="678" y="368"/>
                      <a:pt x="681" y="360"/>
                      <a:pt x="687" y="354"/>
                    </a:cubicBezTo>
                    <a:cubicBezTo>
                      <a:pt x="704" y="338"/>
                      <a:pt x="738" y="347"/>
                      <a:pt x="763" y="375"/>
                    </a:cubicBezTo>
                    <a:cubicBezTo>
                      <a:pt x="787" y="403"/>
                      <a:pt x="794" y="438"/>
                      <a:pt x="777" y="455"/>
                    </a:cubicBezTo>
                    <a:close/>
                    <a:moveTo>
                      <a:pt x="660" y="181"/>
                    </a:moveTo>
                    <a:cubicBezTo>
                      <a:pt x="674" y="165"/>
                      <a:pt x="706" y="168"/>
                      <a:pt x="732" y="190"/>
                    </a:cubicBezTo>
                    <a:cubicBezTo>
                      <a:pt x="757" y="211"/>
                      <a:pt x="766" y="242"/>
                      <a:pt x="752" y="259"/>
                    </a:cubicBezTo>
                    <a:cubicBezTo>
                      <a:pt x="748" y="264"/>
                      <a:pt x="742" y="267"/>
                      <a:pt x="735" y="268"/>
                    </a:cubicBezTo>
                    <a:cubicBezTo>
                      <a:pt x="720" y="271"/>
                      <a:pt x="699" y="265"/>
                      <a:pt x="681" y="250"/>
                    </a:cubicBezTo>
                    <a:cubicBezTo>
                      <a:pt x="663" y="235"/>
                      <a:pt x="653" y="216"/>
                      <a:pt x="654" y="200"/>
                    </a:cubicBezTo>
                    <a:cubicBezTo>
                      <a:pt x="654" y="193"/>
                      <a:pt x="656" y="186"/>
                      <a:pt x="660" y="181"/>
                    </a:cubicBezTo>
                    <a:close/>
                    <a:moveTo>
                      <a:pt x="447" y="179"/>
                    </a:moveTo>
                    <a:cubicBezTo>
                      <a:pt x="460" y="159"/>
                      <a:pt x="497" y="159"/>
                      <a:pt x="528" y="179"/>
                    </a:cubicBezTo>
                    <a:cubicBezTo>
                      <a:pt x="560" y="198"/>
                      <a:pt x="575" y="230"/>
                      <a:pt x="562" y="249"/>
                    </a:cubicBezTo>
                    <a:cubicBezTo>
                      <a:pt x="557" y="256"/>
                      <a:pt x="550" y="261"/>
                      <a:pt x="541" y="263"/>
                    </a:cubicBezTo>
                    <a:cubicBezTo>
                      <a:pt x="524" y="267"/>
                      <a:pt x="501" y="262"/>
                      <a:pt x="481" y="249"/>
                    </a:cubicBezTo>
                    <a:cubicBezTo>
                      <a:pt x="460" y="236"/>
                      <a:pt x="446" y="218"/>
                      <a:pt x="443" y="201"/>
                    </a:cubicBezTo>
                    <a:cubicBezTo>
                      <a:pt x="442" y="193"/>
                      <a:pt x="443" y="185"/>
                      <a:pt x="447" y="179"/>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2629;p55">
                <a:extLst>
                  <a:ext uri="{FF2B5EF4-FFF2-40B4-BE49-F238E27FC236}">
                    <a16:creationId xmlns:a16="http://schemas.microsoft.com/office/drawing/2014/main" id="{8C5F02B2-CF46-2F95-DB55-57BB41781521}"/>
                  </a:ext>
                </a:extLst>
              </p:cNvPr>
              <p:cNvSpPr/>
              <p:nvPr/>
            </p:nvSpPr>
            <p:spPr>
              <a:xfrm>
                <a:off x="3575558" y="3373557"/>
                <a:ext cx="157523" cy="169563"/>
              </a:xfrm>
              <a:custGeom>
                <a:avLst/>
                <a:gdLst/>
                <a:ahLst/>
                <a:cxnLst/>
                <a:rect l="l" t="t" r="r" b="b"/>
                <a:pathLst>
                  <a:path w="116" h="125" extrusionOk="0">
                    <a:moveTo>
                      <a:pt x="85" y="37"/>
                    </a:moveTo>
                    <a:cubicBezTo>
                      <a:pt x="109" y="65"/>
                      <a:pt x="116" y="100"/>
                      <a:pt x="99" y="117"/>
                    </a:cubicBezTo>
                    <a:cubicBezTo>
                      <a:pt x="93" y="122"/>
                      <a:pt x="86" y="125"/>
                      <a:pt x="77" y="125"/>
                    </a:cubicBezTo>
                    <a:cubicBezTo>
                      <a:pt x="86" y="108"/>
                      <a:pt x="77" y="82"/>
                      <a:pt x="56" y="61"/>
                    </a:cubicBezTo>
                    <a:cubicBezTo>
                      <a:pt x="38" y="44"/>
                      <a:pt x="16" y="36"/>
                      <a:pt x="0" y="39"/>
                    </a:cubicBezTo>
                    <a:cubicBezTo>
                      <a:pt x="0" y="30"/>
                      <a:pt x="3" y="22"/>
                      <a:pt x="9" y="16"/>
                    </a:cubicBezTo>
                    <a:cubicBezTo>
                      <a:pt x="26" y="0"/>
                      <a:pt x="60" y="9"/>
                      <a:pt x="85" y="37"/>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2630;p55">
                <a:extLst>
                  <a:ext uri="{FF2B5EF4-FFF2-40B4-BE49-F238E27FC236}">
                    <a16:creationId xmlns:a16="http://schemas.microsoft.com/office/drawing/2014/main" id="{5A0F7BE6-98A4-0981-9EAF-550190854642}"/>
                  </a:ext>
                </a:extLst>
              </p:cNvPr>
              <p:cNvSpPr/>
              <p:nvPr/>
            </p:nvSpPr>
            <p:spPr>
              <a:xfrm>
                <a:off x="3573551" y="3422720"/>
                <a:ext cx="118393" cy="120399"/>
              </a:xfrm>
              <a:custGeom>
                <a:avLst/>
                <a:gdLst/>
                <a:ahLst/>
                <a:cxnLst/>
                <a:rect l="l" t="t" r="r" b="b"/>
                <a:pathLst>
                  <a:path w="87" h="89" extrusionOk="0">
                    <a:moveTo>
                      <a:pt x="57" y="25"/>
                    </a:moveTo>
                    <a:cubicBezTo>
                      <a:pt x="78" y="46"/>
                      <a:pt x="87" y="72"/>
                      <a:pt x="78" y="89"/>
                    </a:cubicBezTo>
                    <a:cubicBezTo>
                      <a:pt x="62" y="89"/>
                      <a:pt x="41" y="79"/>
                      <a:pt x="24" y="60"/>
                    </a:cubicBezTo>
                    <a:cubicBezTo>
                      <a:pt x="8" y="42"/>
                      <a:pt x="0" y="21"/>
                      <a:pt x="1" y="3"/>
                    </a:cubicBezTo>
                    <a:cubicBezTo>
                      <a:pt x="17" y="0"/>
                      <a:pt x="39" y="8"/>
                      <a:pt x="57" y="2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2631;p55">
                <a:extLst>
                  <a:ext uri="{FF2B5EF4-FFF2-40B4-BE49-F238E27FC236}">
                    <a16:creationId xmlns:a16="http://schemas.microsoft.com/office/drawing/2014/main" id="{D861A1B2-33A8-3CCD-E87C-A99F30701D8B}"/>
                  </a:ext>
                </a:extLst>
              </p:cNvPr>
              <p:cNvSpPr/>
              <p:nvPr/>
            </p:nvSpPr>
            <p:spPr>
              <a:xfrm>
                <a:off x="3541445" y="3176904"/>
                <a:ext cx="116387" cy="106353"/>
              </a:xfrm>
              <a:custGeom>
                <a:avLst/>
                <a:gdLst/>
                <a:ahLst/>
                <a:cxnLst/>
                <a:rect l="l" t="t" r="r" b="b"/>
                <a:pathLst>
                  <a:path w="86" h="78" extrusionOk="0">
                    <a:moveTo>
                      <a:pt x="58" y="22"/>
                    </a:moveTo>
                    <a:cubicBezTo>
                      <a:pt x="77" y="38"/>
                      <a:pt x="86" y="59"/>
                      <a:pt x="82" y="75"/>
                    </a:cubicBezTo>
                    <a:cubicBezTo>
                      <a:pt x="67" y="78"/>
                      <a:pt x="46" y="72"/>
                      <a:pt x="28" y="57"/>
                    </a:cubicBezTo>
                    <a:cubicBezTo>
                      <a:pt x="10" y="42"/>
                      <a:pt x="0" y="23"/>
                      <a:pt x="1" y="7"/>
                    </a:cubicBezTo>
                    <a:cubicBezTo>
                      <a:pt x="16" y="0"/>
                      <a:pt x="39" y="6"/>
                      <a:pt x="58" y="22"/>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2632;p55">
                <a:extLst>
                  <a:ext uri="{FF2B5EF4-FFF2-40B4-BE49-F238E27FC236}">
                    <a16:creationId xmlns:a16="http://schemas.microsoft.com/office/drawing/2014/main" id="{68E6FEE7-4FDE-FB0A-740A-A6F14EC7F578}"/>
                  </a:ext>
                </a:extLst>
              </p:cNvPr>
              <p:cNvSpPr/>
              <p:nvPr/>
            </p:nvSpPr>
            <p:spPr>
              <a:xfrm>
                <a:off x="3542448" y="3138778"/>
                <a:ext cx="152506" cy="140466"/>
              </a:xfrm>
              <a:custGeom>
                <a:avLst/>
                <a:gdLst/>
                <a:ahLst/>
                <a:cxnLst/>
                <a:rect l="l" t="t" r="r" b="b"/>
                <a:pathLst>
                  <a:path w="112" h="103" extrusionOk="0">
                    <a:moveTo>
                      <a:pt x="78" y="25"/>
                    </a:moveTo>
                    <a:cubicBezTo>
                      <a:pt x="103" y="46"/>
                      <a:pt x="112" y="77"/>
                      <a:pt x="98" y="94"/>
                    </a:cubicBezTo>
                    <a:cubicBezTo>
                      <a:pt x="94" y="99"/>
                      <a:pt x="88" y="102"/>
                      <a:pt x="81" y="103"/>
                    </a:cubicBezTo>
                    <a:cubicBezTo>
                      <a:pt x="85" y="87"/>
                      <a:pt x="76" y="66"/>
                      <a:pt x="57" y="50"/>
                    </a:cubicBezTo>
                    <a:cubicBezTo>
                      <a:pt x="38" y="34"/>
                      <a:pt x="15" y="28"/>
                      <a:pt x="0" y="35"/>
                    </a:cubicBezTo>
                    <a:cubicBezTo>
                      <a:pt x="0" y="28"/>
                      <a:pt x="2" y="21"/>
                      <a:pt x="6" y="16"/>
                    </a:cubicBezTo>
                    <a:cubicBezTo>
                      <a:pt x="20" y="0"/>
                      <a:pt x="52" y="3"/>
                      <a:pt x="78" y="2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2633;p55">
                <a:extLst>
                  <a:ext uri="{FF2B5EF4-FFF2-40B4-BE49-F238E27FC236}">
                    <a16:creationId xmlns:a16="http://schemas.microsoft.com/office/drawing/2014/main" id="{E7B4A454-BCF4-88EB-D83D-EAE516E5CDC5}"/>
                  </a:ext>
                </a:extLst>
              </p:cNvPr>
              <p:cNvSpPr/>
              <p:nvPr/>
            </p:nvSpPr>
            <p:spPr>
              <a:xfrm>
                <a:off x="3254492" y="3130751"/>
                <a:ext cx="180599" cy="141470"/>
              </a:xfrm>
              <a:custGeom>
                <a:avLst/>
                <a:gdLst/>
                <a:ahLst/>
                <a:cxnLst/>
                <a:rect l="l" t="t" r="r" b="b"/>
                <a:pathLst>
                  <a:path w="133" h="104" extrusionOk="0">
                    <a:moveTo>
                      <a:pt x="86" y="20"/>
                    </a:moveTo>
                    <a:cubicBezTo>
                      <a:pt x="118" y="39"/>
                      <a:pt x="133" y="71"/>
                      <a:pt x="120" y="90"/>
                    </a:cubicBezTo>
                    <a:cubicBezTo>
                      <a:pt x="115" y="97"/>
                      <a:pt x="108" y="102"/>
                      <a:pt x="99" y="104"/>
                    </a:cubicBezTo>
                    <a:cubicBezTo>
                      <a:pt x="100" y="87"/>
                      <a:pt x="88" y="67"/>
                      <a:pt x="67" y="52"/>
                    </a:cubicBezTo>
                    <a:cubicBezTo>
                      <a:pt x="44" y="35"/>
                      <a:pt x="16" y="31"/>
                      <a:pt x="1" y="42"/>
                    </a:cubicBezTo>
                    <a:cubicBezTo>
                      <a:pt x="0" y="34"/>
                      <a:pt x="1" y="26"/>
                      <a:pt x="5" y="20"/>
                    </a:cubicBezTo>
                    <a:cubicBezTo>
                      <a:pt x="18" y="0"/>
                      <a:pt x="55" y="0"/>
                      <a:pt x="86" y="2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2634;p55">
                <a:extLst>
                  <a:ext uri="{FF2B5EF4-FFF2-40B4-BE49-F238E27FC236}">
                    <a16:creationId xmlns:a16="http://schemas.microsoft.com/office/drawing/2014/main" id="{71FD3374-8BCF-9BCD-5F0C-1AB923640471}"/>
                  </a:ext>
                </a:extLst>
              </p:cNvPr>
              <p:cNvSpPr/>
              <p:nvPr/>
            </p:nvSpPr>
            <p:spPr>
              <a:xfrm>
                <a:off x="3255495" y="3172891"/>
                <a:ext cx="134446" cy="104346"/>
              </a:xfrm>
              <a:custGeom>
                <a:avLst/>
                <a:gdLst/>
                <a:ahLst/>
                <a:cxnLst/>
                <a:rect l="l" t="t" r="r" b="b"/>
                <a:pathLst>
                  <a:path w="99" h="77" extrusionOk="0">
                    <a:moveTo>
                      <a:pt x="66" y="21"/>
                    </a:moveTo>
                    <a:cubicBezTo>
                      <a:pt x="87" y="36"/>
                      <a:pt x="99" y="56"/>
                      <a:pt x="98" y="73"/>
                    </a:cubicBezTo>
                    <a:cubicBezTo>
                      <a:pt x="81" y="77"/>
                      <a:pt x="58" y="72"/>
                      <a:pt x="38" y="59"/>
                    </a:cubicBezTo>
                    <a:cubicBezTo>
                      <a:pt x="17" y="46"/>
                      <a:pt x="3" y="28"/>
                      <a:pt x="0" y="11"/>
                    </a:cubicBezTo>
                    <a:cubicBezTo>
                      <a:pt x="15" y="0"/>
                      <a:pt x="43" y="4"/>
                      <a:pt x="66" y="21"/>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2635;p55">
                <a:extLst>
                  <a:ext uri="{FF2B5EF4-FFF2-40B4-BE49-F238E27FC236}">
                    <a16:creationId xmlns:a16="http://schemas.microsoft.com/office/drawing/2014/main" id="{47C122A6-26C1-E9C1-3662-75E8666949AA}"/>
                  </a:ext>
                </a:extLst>
              </p:cNvPr>
              <p:cNvSpPr/>
              <p:nvPr/>
            </p:nvSpPr>
            <p:spPr>
              <a:xfrm>
                <a:off x="2653496" y="2920052"/>
                <a:ext cx="1293293" cy="1286267"/>
              </a:xfrm>
              <a:custGeom>
                <a:avLst/>
                <a:gdLst/>
                <a:ahLst/>
                <a:cxnLst/>
                <a:rect l="l" t="t" r="r" b="b"/>
                <a:pathLst>
                  <a:path w="951" h="947" extrusionOk="0">
                    <a:moveTo>
                      <a:pt x="951" y="471"/>
                    </a:moveTo>
                    <a:cubicBezTo>
                      <a:pt x="951" y="734"/>
                      <a:pt x="738" y="947"/>
                      <a:pt x="475" y="947"/>
                    </a:cubicBezTo>
                    <a:cubicBezTo>
                      <a:pt x="213" y="947"/>
                      <a:pt x="0" y="734"/>
                      <a:pt x="0" y="471"/>
                    </a:cubicBezTo>
                    <a:cubicBezTo>
                      <a:pt x="0" y="230"/>
                      <a:pt x="180" y="30"/>
                      <a:pt x="413" y="0"/>
                    </a:cubicBezTo>
                    <a:cubicBezTo>
                      <a:pt x="225" y="53"/>
                      <a:pt x="93" y="232"/>
                      <a:pt x="106" y="435"/>
                    </a:cubicBezTo>
                    <a:cubicBezTo>
                      <a:pt x="121" y="669"/>
                      <a:pt x="323" y="847"/>
                      <a:pt x="557" y="832"/>
                    </a:cubicBezTo>
                    <a:cubicBezTo>
                      <a:pt x="762" y="818"/>
                      <a:pt x="923" y="662"/>
                      <a:pt x="951" y="467"/>
                    </a:cubicBezTo>
                    <a:cubicBezTo>
                      <a:pt x="951" y="468"/>
                      <a:pt x="951" y="470"/>
                      <a:pt x="951" y="471"/>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2636;p55">
                <a:extLst>
                  <a:ext uri="{FF2B5EF4-FFF2-40B4-BE49-F238E27FC236}">
                    <a16:creationId xmlns:a16="http://schemas.microsoft.com/office/drawing/2014/main" id="{7B7C7C4E-DE32-F088-38AE-2A77028083B8}"/>
                  </a:ext>
                </a:extLst>
              </p:cNvPr>
              <p:cNvSpPr/>
              <p:nvPr/>
            </p:nvSpPr>
            <p:spPr>
              <a:xfrm>
                <a:off x="3728064" y="3199981"/>
                <a:ext cx="180599" cy="326082"/>
              </a:xfrm>
              <a:custGeom>
                <a:avLst/>
                <a:gdLst/>
                <a:ahLst/>
                <a:cxnLst/>
                <a:rect l="l" t="t" r="r" b="b"/>
                <a:pathLst>
                  <a:path w="133" h="240" extrusionOk="0">
                    <a:moveTo>
                      <a:pt x="107" y="104"/>
                    </a:moveTo>
                    <a:cubicBezTo>
                      <a:pt x="132" y="165"/>
                      <a:pt x="133" y="222"/>
                      <a:pt x="111" y="231"/>
                    </a:cubicBezTo>
                    <a:cubicBezTo>
                      <a:pt x="88" y="240"/>
                      <a:pt x="59" y="194"/>
                      <a:pt x="35" y="133"/>
                    </a:cubicBezTo>
                    <a:cubicBezTo>
                      <a:pt x="10" y="71"/>
                      <a:pt x="0" y="18"/>
                      <a:pt x="22" y="9"/>
                    </a:cubicBezTo>
                    <a:cubicBezTo>
                      <a:pt x="45" y="0"/>
                      <a:pt x="83" y="42"/>
                      <a:pt x="107" y="104"/>
                    </a:cubicBezTo>
                    <a:close/>
                  </a:path>
                </a:pathLst>
              </a:custGeom>
              <a:solidFill>
                <a:srgbClr val="F4F4F4">
                  <a:alpha val="251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2637;p55">
                <a:extLst>
                  <a:ext uri="{FF2B5EF4-FFF2-40B4-BE49-F238E27FC236}">
                    <a16:creationId xmlns:a16="http://schemas.microsoft.com/office/drawing/2014/main" id="{CDFEDFA4-E8A3-A371-C469-F1EA485BB5BA}"/>
                  </a:ext>
                </a:extLst>
              </p:cNvPr>
              <p:cNvSpPr/>
              <p:nvPr/>
            </p:nvSpPr>
            <p:spPr>
              <a:xfrm>
                <a:off x="3682914" y="3115701"/>
                <a:ext cx="64213" cy="69230"/>
              </a:xfrm>
              <a:custGeom>
                <a:avLst/>
                <a:gdLst/>
                <a:ahLst/>
                <a:cxnLst/>
                <a:rect l="l" t="t" r="r" b="b"/>
                <a:pathLst>
                  <a:path w="47" h="51" extrusionOk="0">
                    <a:moveTo>
                      <a:pt x="37" y="14"/>
                    </a:moveTo>
                    <a:cubicBezTo>
                      <a:pt x="46" y="24"/>
                      <a:pt x="47" y="38"/>
                      <a:pt x="40" y="44"/>
                    </a:cubicBezTo>
                    <a:cubicBezTo>
                      <a:pt x="32" y="51"/>
                      <a:pt x="19" y="47"/>
                      <a:pt x="10" y="37"/>
                    </a:cubicBezTo>
                    <a:cubicBezTo>
                      <a:pt x="1" y="26"/>
                      <a:pt x="0" y="13"/>
                      <a:pt x="8" y="6"/>
                    </a:cubicBezTo>
                    <a:cubicBezTo>
                      <a:pt x="15" y="0"/>
                      <a:pt x="28" y="3"/>
                      <a:pt x="37" y="14"/>
                    </a:cubicBezTo>
                    <a:close/>
                  </a:path>
                </a:pathLst>
              </a:custGeom>
              <a:solidFill>
                <a:srgbClr val="F4F4F4">
                  <a:alpha val="251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2638;p55">
                <a:extLst>
                  <a:ext uri="{FF2B5EF4-FFF2-40B4-BE49-F238E27FC236}">
                    <a16:creationId xmlns:a16="http://schemas.microsoft.com/office/drawing/2014/main" id="{2183156B-0785-3F41-FFDB-F7B7A4BCF7DD}"/>
                  </a:ext>
                </a:extLst>
              </p:cNvPr>
              <p:cNvSpPr/>
              <p:nvPr/>
            </p:nvSpPr>
            <p:spPr>
              <a:xfrm>
                <a:off x="2649483" y="2911022"/>
                <a:ext cx="1300318" cy="1297304"/>
              </a:xfrm>
              <a:custGeom>
                <a:avLst/>
                <a:gdLst/>
                <a:ahLst/>
                <a:cxnLst/>
                <a:rect l="l" t="t" r="r" b="b"/>
                <a:pathLst>
                  <a:path w="956" h="956" extrusionOk="0">
                    <a:moveTo>
                      <a:pt x="478" y="956"/>
                    </a:moveTo>
                    <a:cubicBezTo>
                      <a:pt x="215" y="956"/>
                      <a:pt x="0" y="742"/>
                      <a:pt x="0" y="478"/>
                    </a:cubicBezTo>
                    <a:cubicBezTo>
                      <a:pt x="0" y="214"/>
                      <a:pt x="215" y="0"/>
                      <a:pt x="478" y="0"/>
                    </a:cubicBezTo>
                    <a:cubicBezTo>
                      <a:pt x="742" y="0"/>
                      <a:pt x="956" y="214"/>
                      <a:pt x="956" y="478"/>
                    </a:cubicBezTo>
                    <a:cubicBezTo>
                      <a:pt x="956" y="742"/>
                      <a:pt x="742" y="956"/>
                      <a:pt x="478" y="956"/>
                    </a:cubicBezTo>
                    <a:close/>
                    <a:moveTo>
                      <a:pt x="478" y="5"/>
                    </a:moveTo>
                    <a:cubicBezTo>
                      <a:pt x="217" y="5"/>
                      <a:pt x="5" y="217"/>
                      <a:pt x="5" y="478"/>
                    </a:cubicBezTo>
                    <a:cubicBezTo>
                      <a:pt x="5" y="739"/>
                      <a:pt x="217" y="951"/>
                      <a:pt x="478" y="951"/>
                    </a:cubicBezTo>
                    <a:cubicBezTo>
                      <a:pt x="739" y="951"/>
                      <a:pt x="951" y="739"/>
                      <a:pt x="951" y="478"/>
                    </a:cubicBezTo>
                    <a:cubicBezTo>
                      <a:pt x="951" y="217"/>
                      <a:pt x="739" y="5"/>
                      <a:pt x="478" y="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8" name="Google Shape;2639;p55">
                <a:extLst>
                  <a:ext uri="{FF2B5EF4-FFF2-40B4-BE49-F238E27FC236}">
                    <a16:creationId xmlns:a16="http://schemas.microsoft.com/office/drawing/2014/main" id="{A736B513-4638-DE82-5B54-200951A21FF1}"/>
                  </a:ext>
                </a:extLst>
              </p:cNvPr>
              <p:cNvGrpSpPr/>
              <p:nvPr/>
            </p:nvGrpSpPr>
            <p:grpSpPr>
              <a:xfrm>
                <a:off x="3254492" y="3130751"/>
                <a:ext cx="478589" cy="412369"/>
                <a:chOff x="3317617" y="3099201"/>
                <a:chExt cx="478589" cy="412369"/>
              </a:xfrm>
            </p:grpSpPr>
            <p:sp>
              <p:nvSpPr>
                <p:cNvPr id="92" name="Google Shape;2640;p55">
                  <a:extLst>
                    <a:ext uri="{FF2B5EF4-FFF2-40B4-BE49-F238E27FC236}">
                      <a16:creationId xmlns:a16="http://schemas.microsoft.com/office/drawing/2014/main" id="{3CFF2483-F670-A10B-E92D-CCE1B3B5B8E3}"/>
                    </a:ext>
                  </a:extLst>
                </p:cNvPr>
                <p:cNvSpPr/>
                <p:nvPr/>
              </p:nvSpPr>
              <p:spPr>
                <a:xfrm>
                  <a:off x="3638683" y="3342007"/>
                  <a:ext cx="157523" cy="169563"/>
                </a:xfrm>
                <a:custGeom>
                  <a:avLst/>
                  <a:gdLst/>
                  <a:ahLst/>
                  <a:cxnLst/>
                  <a:rect l="l" t="t" r="r" b="b"/>
                  <a:pathLst>
                    <a:path w="116" h="125" extrusionOk="0">
                      <a:moveTo>
                        <a:pt x="85" y="37"/>
                      </a:moveTo>
                      <a:cubicBezTo>
                        <a:pt x="109" y="65"/>
                        <a:pt x="116" y="100"/>
                        <a:pt x="99" y="117"/>
                      </a:cubicBezTo>
                      <a:cubicBezTo>
                        <a:pt x="93" y="122"/>
                        <a:pt x="86" y="125"/>
                        <a:pt x="77" y="125"/>
                      </a:cubicBezTo>
                      <a:cubicBezTo>
                        <a:pt x="86" y="108"/>
                        <a:pt x="77" y="82"/>
                        <a:pt x="56" y="61"/>
                      </a:cubicBezTo>
                      <a:cubicBezTo>
                        <a:pt x="38" y="44"/>
                        <a:pt x="16" y="36"/>
                        <a:pt x="0" y="39"/>
                      </a:cubicBezTo>
                      <a:cubicBezTo>
                        <a:pt x="0" y="30"/>
                        <a:pt x="3" y="22"/>
                        <a:pt x="9" y="16"/>
                      </a:cubicBezTo>
                      <a:cubicBezTo>
                        <a:pt x="26" y="0"/>
                        <a:pt x="60" y="9"/>
                        <a:pt x="85" y="37"/>
                      </a:cubicBezTo>
                      <a:close/>
                    </a:path>
                  </a:pathLst>
                </a:custGeom>
                <a:solidFill>
                  <a:srgbClr val="333333">
                    <a:alpha val="333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2641;p55">
                  <a:extLst>
                    <a:ext uri="{FF2B5EF4-FFF2-40B4-BE49-F238E27FC236}">
                      <a16:creationId xmlns:a16="http://schemas.microsoft.com/office/drawing/2014/main" id="{E32E7779-2F12-DEC4-87E7-DE88E49B342D}"/>
                    </a:ext>
                  </a:extLst>
                </p:cNvPr>
                <p:cNvSpPr/>
                <p:nvPr/>
              </p:nvSpPr>
              <p:spPr>
                <a:xfrm>
                  <a:off x="3636676" y="3391170"/>
                  <a:ext cx="118393" cy="120399"/>
                </a:xfrm>
                <a:custGeom>
                  <a:avLst/>
                  <a:gdLst/>
                  <a:ahLst/>
                  <a:cxnLst/>
                  <a:rect l="l" t="t" r="r" b="b"/>
                  <a:pathLst>
                    <a:path w="87" h="89" extrusionOk="0">
                      <a:moveTo>
                        <a:pt x="57" y="25"/>
                      </a:moveTo>
                      <a:cubicBezTo>
                        <a:pt x="78" y="46"/>
                        <a:pt x="87" y="72"/>
                        <a:pt x="78" y="89"/>
                      </a:cubicBezTo>
                      <a:cubicBezTo>
                        <a:pt x="62" y="89"/>
                        <a:pt x="41" y="79"/>
                        <a:pt x="24" y="60"/>
                      </a:cubicBezTo>
                      <a:cubicBezTo>
                        <a:pt x="8" y="42"/>
                        <a:pt x="0" y="21"/>
                        <a:pt x="1" y="3"/>
                      </a:cubicBezTo>
                      <a:cubicBezTo>
                        <a:pt x="17" y="0"/>
                        <a:pt x="39" y="8"/>
                        <a:pt x="57" y="25"/>
                      </a:cubicBezTo>
                      <a:close/>
                    </a:path>
                  </a:pathLst>
                </a:custGeom>
                <a:solidFill>
                  <a:srgbClr val="333333">
                    <a:alpha val="333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2642;p55">
                  <a:extLst>
                    <a:ext uri="{FF2B5EF4-FFF2-40B4-BE49-F238E27FC236}">
                      <a16:creationId xmlns:a16="http://schemas.microsoft.com/office/drawing/2014/main" id="{880DA159-6CCC-655C-7CE6-00F50DFF55F7}"/>
                    </a:ext>
                  </a:extLst>
                </p:cNvPr>
                <p:cNvSpPr/>
                <p:nvPr/>
              </p:nvSpPr>
              <p:spPr>
                <a:xfrm>
                  <a:off x="3604570" y="3145354"/>
                  <a:ext cx="116387" cy="106353"/>
                </a:xfrm>
                <a:custGeom>
                  <a:avLst/>
                  <a:gdLst/>
                  <a:ahLst/>
                  <a:cxnLst/>
                  <a:rect l="l" t="t" r="r" b="b"/>
                  <a:pathLst>
                    <a:path w="86" h="78" extrusionOk="0">
                      <a:moveTo>
                        <a:pt x="58" y="22"/>
                      </a:moveTo>
                      <a:cubicBezTo>
                        <a:pt x="77" y="38"/>
                        <a:pt x="86" y="59"/>
                        <a:pt x="82" y="75"/>
                      </a:cubicBezTo>
                      <a:cubicBezTo>
                        <a:pt x="67" y="78"/>
                        <a:pt x="46" y="72"/>
                        <a:pt x="28" y="57"/>
                      </a:cubicBezTo>
                      <a:cubicBezTo>
                        <a:pt x="10" y="42"/>
                        <a:pt x="0" y="23"/>
                        <a:pt x="1" y="7"/>
                      </a:cubicBezTo>
                      <a:cubicBezTo>
                        <a:pt x="16" y="0"/>
                        <a:pt x="39" y="6"/>
                        <a:pt x="58" y="22"/>
                      </a:cubicBezTo>
                      <a:close/>
                    </a:path>
                  </a:pathLst>
                </a:custGeom>
                <a:solidFill>
                  <a:srgbClr val="333333">
                    <a:alpha val="333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2643;p55">
                  <a:extLst>
                    <a:ext uri="{FF2B5EF4-FFF2-40B4-BE49-F238E27FC236}">
                      <a16:creationId xmlns:a16="http://schemas.microsoft.com/office/drawing/2014/main" id="{94D001AF-56CA-A6DE-9856-83763F778565}"/>
                    </a:ext>
                  </a:extLst>
                </p:cNvPr>
                <p:cNvSpPr/>
                <p:nvPr/>
              </p:nvSpPr>
              <p:spPr>
                <a:xfrm>
                  <a:off x="3605573" y="3107228"/>
                  <a:ext cx="152506" cy="140466"/>
                </a:xfrm>
                <a:custGeom>
                  <a:avLst/>
                  <a:gdLst/>
                  <a:ahLst/>
                  <a:cxnLst/>
                  <a:rect l="l" t="t" r="r" b="b"/>
                  <a:pathLst>
                    <a:path w="112" h="103" extrusionOk="0">
                      <a:moveTo>
                        <a:pt x="78" y="25"/>
                      </a:moveTo>
                      <a:cubicBezTo>
                        <a:pt x="103" y="46"/>
                        <a:pt x="112" y="77"/>
                        <a:pt x="98" y="94"/>
                      </a:cubicBezTo>
                      <a:cubicBezTo>
                        <a:pt x="94" y="99"/>
                        <a:pt x="88" y="102"/>
                        <a:pt x="81" y="103"/>
                      </a:cubicBezTo>
                      <a:cubicBezTo>
                        <a:pt x="85" y="87"/>
                        <a:pt x="76" y="66"/>
                        <a:pt x="57" y="50"/>
                      </a:cubicBezTo>
                      <a:cubicBezTo>
                        <a:pt x="38" y="34"/>
                        <a:pt x="15" y="28"/>
                        <a:pt x="0" y="35"/>
                      </a:cubicBezTo>
                      <a:cubicBezTo>
                        <a:pt x="0" y="28"/>
                        <a:pt x="2" y="21"/>
                        <a:pt x="6" y="16"/>
                      </a:cubicBezTo>
                      <a:cubicBezTo>
                        <a:pt x="20" y="0"/>
                        <a:pt x="52" y="3"/>
                        <a:pt x="78" y="25"/>
                      </a:cubicBezTo>
                      <a:close/>
                    </a:path>
                  </a:pathLst>
                </a:custGeom>
                <a:solidFill>
                  <a:srgbClr val="333333">
                    <a:alpha val="333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2644;p55">
                  <a:extLst>
                    <a:ext uri="{FF2B5EF4-FFF2-40B4-BE49-F238E27FC236}">
                      <a16:creationId xmlns:a16="http://schemas.microsoft.com/office/drawing/2014/main" id="{744989F5-7080-EAD1-3403-EECB49364BF0}"/>
                    </a:ext>
                  </a:extLst>
                </p:cNvPr>
                <p:cNvSpPr/>
                <p:nvPr/>
              </p:nvSpPr>
              <p:spPr>
                <a:xfrm>
                  <a:off x="3317617" y="3099201"/>
                  <a:ext cx="180599" cy="141470"/>
                </a:xfrm>
                <a:custGeom>
                  <a:avLst/>
                  <a:gdLst/>
                  <a:ahLst/>
                  <a:cxnLst/>
                  <a:rect l="l" t="t" r="r" b="b"/>
                  <a:pathLst>
                    <a:path w="133" h="104" extrusionOk="0">
                      <a:moveTo>
                        <a:pt x="86" y="20"/>
                      </a:moveTo>
                      <a:cubicBezTo>
                        <a:pt x="118" y="39"/>
                        <a:pt x="133" y="71"/>
                        <a:pt x="120" y="90"/>
                      </a:cubicBezTo>
                      <a:cubicBezTo>
                        <a:pt x="115" y="97"/>
                        <a:pt x="108" y="102"/>
                        <a:pt x="99" y="104"/>
                      </a:cubicBezTo>
                      <a:cubicBezTo>
                        <a:pt x="100" y="87"/>
                        <a:pt x="88" y="67"/>
                        <a:pt x="67" y="52"/>
                      </a:cubicBezTo>
                      <a:cubicBezTo>
                        <a:pt x="44" y="35"/>
                        <a:pt x="16" y="31"/>
                        <a:pt x="1" y="42"/>
                      </a:cubicBezTo>
                      <a:cubicBezTo>
                        <a:pt x="0" y="34"/>
                        <a:pt x="1" y="26"/>
                        <a:pt x="5" y="20"/>
                      </a:cubicBezTo>
                      <a:cubicBezTo>
                        <a:pt x="18" y="0"/>
                        <a:pt x="55" y="0"/>
                        <a:pt x="86" y="20"/>
                      </a:cubicBezTo>
                      <a:close/>
                    </a:path>
                  </a:pathLst>
                </a:custGeom>
                <a:solidFill>
                  <a:srgbClr val="333333">
                    <a:alpha val="333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2645;p55">
                  <a:extLst>
                    <a:ext uri="{FF2B5EF4-FFF2-40B4-BE49-F238E27FC236}">
                      <a16:creationId xmlns:a16="http://schemas.microsoft.com/office/drawing/2014/main" id="{CC073309-ADD6-541E-9610-BD6B6807AAF6}"/>
                    </a:ext>
                  </a:extLst>
                </p:cNvPr>
                <p:cNvSpPr/>
                <p:nvPr/>
              </p:nvSpPr>
              <p:spPr>
                <a:xfrm>
                  <a:off x="3318620" y="3141341"/>
                  <a:ext cx="134446" cy="104346"/>
                </a:xfrm>
                <a:custGeom>
                  <a:avLst/>
                  <a:gdLst/>
                  <a:ahLst/>
                  <a:cxnLst/>
                  <a:rect l="l" t="t" r="r" b="b"/>
                  <a:pathLst>
                    <a:path w="99" h="77" extrusionOk="0">
                      <a:moveTo>
                        <a:pt x="66" y="21"/>
                      </a:moveTo>
                      <a:cubicBezTo>
                        <a:pt x="87" y="36"/>
                        <a:pt x="99" y="56"/>
                        <a:pt x="98" y="73"/>
                      </a:cubicBezTo>
                      <a:cubicBezTo>
                        <a:pt x="81" y="77"/>
                        <a:pt x="58" y="72"/>
                        <a:pt x="38" y="59"/>
                      </a:cubicBezTo>
                      <a:cubicBezTo>
                        <a:pt x="17" y="46"/>
                        <a:pt x="3" y="28"/>
                        <a:pt x="0" y="11"/>
                      </a:cubicBezTo>
                      <a:cubicBezTo>
                        <a:pt x="15" y="0"/>
                        <a:pt x="43" y="4"/>
                        <a:pt x="66" y="21"/>
                      </a:cubicBezTo>
                      <a:close/>
                    </a:path>
                  </a:pathLst>
                </a:custGeom>
                <a:solidFill>
                  <a:srgbClr val="333333">
                    <a:alpha val="333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9" name="Google Shape;2646;p55">
                <a:extLst>
                  <a:ext uri="{FF2B5EF4-FFF2-40B4-BE49-F238E27FC236}">
                    <a16:creationId xmlns:a16="http://schemas.microsoft.com/office/drawing/2014/main" id="{4109CFEF-8785-E428-0DAD-8FD3407483C3}"/>
                  </a:ext>
                </a:extLst>
              </p:cNvPr>
              <p:cNvSpPr/>
              <p:nvPr/>
            </p:nvSpPr>
            <p:spPr>
              <a:xfrm>
                <a:off x="3538434" y="3134765"/>
                <a:ext cx="160533" cy="149496"/>
              </a:xfrm>
              <a:custGeom>
                <a:avLst/>
                <a:gdLst/>
                <a:ahLst/>
                <a:cxnLst/>
                <a:rect l="l" t="t" r="r" b="b"/>
                <a:pathLst>
                  <a:path w="118" h="110" extrusionOk="0">
                    <a:moveTo>
                      <a:pt x="76" y="110"/>
                    </a:moveTo>
                    <a:cubicBezTo>
                      <a:pt x="79" y="110"/>
                      <a:pt x="82" y="109"/>
                      <a:pt x="85" y="109"/>
                    </a:cubicBezTo>
                    <a:cubicBezTo>
                      <a:pt x="93" y="107"/>
                      <a:pt x="99" y="104"/>
                      <a:pt x="103" y="98"/>
                    </a:cubicBezTo>
                    <a:cubicBezTo>
                      <a:pt x="118" y="80"/>
                      <a:pt x="109" y="48"/>
                      <a:pt x="82" y="26"/>
                    </a:cubicBezTo>
                    <a:cubicBezTo>
                      <a:pt x="56" y="4"/>
                      <a:pt x="22" y="0"/>
                      <a:pt x="7" y="18"/>
                    </a:cubicBezTo>
                    <a:cubicBezTo>
                      <a:pt x="3" y="23"/>
                      <a:pt x="0" y="30"/>
                      <a:pt x="0" y="38"/>
                    </a:cubicBezTo>
                    <a:cubicBezTo>
                      <a:pt x="0" y="55"/>
                      <a:pt x="11" y="75"/>
                      <a:pt x="28" y="90"/>
                    </a:cubicBezTo>
                    <a:cubicBezTo>
                      <a:pt x="43" y="103"/>
                      <a:pt x="61" y="110"/>
                      <a:pt x="76" y="110"/>
                    </a:cubicBezTo>
                    <a:close/>
                    <a:moveTo>
                      <a:pt x="11" y="21"/>
                    </a:moveTo>
                    <a:cubicBezTo>
                      <a:pt x="17" y="15"/>
                      <a:pt x="25" y="11"/>
                      <a:pt x="35" y="11"/>
                    </a:cubicBezTo>
                    <a:cubicBezTo>
                      <a:pt x="48" y="11"/>
                      <a:pt x="65" y="18"/>
                      <a:pt x="79" y="30"/>
                    </a:cubicBezTo>
                    <a:cubicBezTo>
                      <a:pt x="103" y="50"/>
                      <a:pt x="113" y="79"/>
                      <a:pt x="100" y="95"/>
                    </a:cubicBezTo>
                    <a:cubicBezTo>
                      <a:pt x="96" y="99"/>
                      <a:pt x="91" y="102"/>
                      <a:pt x="86" y="103"/>
                    </a:cubicBezTo>
                    <a:cubicBezTo>
                      <a:pt x="88" y="87"/>
                      <a:pt x="78" y="67"/>
                      <a:pt x="60" y="52"/>
                    </a:cubicBezTo>
                    <a:cubicBezTo>
                      <a:pt x="43" y="37"/>
                      <a:pt x="21" y="31"/>
                      <a:pt x="5" y="36"/>
                    </a:cubicBezTo>
                    <a:cubicBezTo>
                      <a:pt x="6" y="30"/>
                      <a:pt x="8" y="25"/>
                      <a:pt x="11" y="21"/>
                    </a:cubicBezTo>
                    <a:close/>
                    <a:moveTo>
                      <a:pt x="5" y="38"/>
                    </a:moveTo>
                    <a:cubicBezTo>
                      <a:pt x="5" y="38"/>
                      <a:pt x="5" y="38"/>
                      <a:pt x="5" y="38"/>
                    </a:cubicBezTo>
                    <a:cubicBezTo>
                      <a:pt x="5" y="38"/>
                      <a:pt x="5" y="38"/>
                      <a:pt x="5" y="38"/>
                    </a:cubicBezTo>
                    <a:cubicBezTo>
                      <a:pt x="20" y="33"/>
                      <a:pt x="42" y="39"/>
                      <a:pt x="59" y="53"/>
                    </a:cubicBezTo>
                    <a:cubicBezTo>
                      <a:pt x="77" y="68"/>
                      <a:pt x="87" y="88"/>
                      <a:pt x="84" y="104"/>
                    </a:cubicBezTo>
                    <a:cubicBezTo>
                      <a:pt x="84" y="104"/>
                      <a:pt x="84" y="104"/>
                      <a:pt x="84" y="104"/>
                    </a:cubicBezTo>
                    <a:cubicBezTo>
                      <a:pt x="68" y="107"/>
                      <a:pt x="48" y="100"/>
                      <a:pt x="32" y="86"/>
                    </a:cubicBezTo>
                    <a:cubicBezTo>
                      <a:pt x="15" y="72"/>
                      <a:pt x="5" y="54"/>
                      <a:pt x="5" y="3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2647;p55">
                <a:extLst>
                  <a:ext uri="{FF2B5EF4-FFF2-40B4-BE49-F238E27FC236}">
                    <a16:creationId xmlns:a16="http://schemas.microsoft.com/office/drawing/2014/main" id="{5C182090-5C9F-8E72-1271-551C546E315F}"/>
                  </a:ext>
                </a:extLst>
              </p:cNvPr>
              <p:cNvSpPr/>
              <p:nvPr/>
            </p:nvSpPr>
            <p:spPr>
              <a:xfrm>
                <a:off x="3250479" y="3126738"/>
                <a:ext cx="177590" cy="150499"/>
              </a:xfrm>
              <a:custGeom>
                <a:avLst/>
                <a:gdLst/>
                <a:ahLst/>
                <a:cxnLst/>
                <a:rect l="l" t="t" r="r" b="b"/>
                <a:pathLst>
                  <a:path w="131" h="111" extrusionOk="0">
                    <a:moveTo>
                      <a:pt x="91" y="21"/>
                    </a:moveTo>
                    <a:cubicBezTo>
                      <a:pt x="58" y="0"/>
                      <a:pt x="20" y="1"/>
                      <a:pt x="6" y="21"/>
                    </a:cubicBezTo>
                    <a:cubicBezTo>
                      <a:pt x="2" y="28"/>
                      <a:pt x="0" y="36"/>
                      <a:pt x="2" y="46"/>
                    </a:cubicBezTo>
                    <a:cubicBezTo>
                      <a:pt x="5" y="64"/>
                      <a:pt x="19" y="82"/>
                      <a:pt x="40" y="95"/>
                    </a:cubicBezTo>
                    <a:cubicBezTo>
                      <a:pt x="56" y="105"/>
                      <a:pt x="74" y="111"/>
                      <a:pt x="89" y="111"/>
                    </a:cubicBezTo>
                    <a:cubicBezTo>
                      <a:pt x="94" y="111"/>
                      <a:pt x="98" y="110"/>
                      <a:pt x="102" y="109"/>
                    </a:cubicBezTo>
                    <a:cubicBezTo>
                      <a:pt x="112" y="107"/>
                      <a:pt x="120" y="102"/>
                      <a:pt x="125" y="95"/>
                    </a:cubicBezTo>
                    <a:cubicBezTo>
                      <a:pt x="130" y="88"/>
                      <a:pt x="131" y="79"/>
                      <a:pt x="129" y="69"/>
                    </a:cubicBezTo>
                    <a:cubicBezTo>
                      <a:pt x="125" y="51"/>
                      <a:pt x="111" y="33"/>
                      <a:pt x="91" y="21"/>
                    </a:cubicBezTo>
                    <a:close/>
                    <a:moveTo>
                      <a:pt x="43" y="91"/>
                    </a:moveTo>
                    <a:cubicBezTo>
                      <a:pt x="23" y="79"/>
                      <a:pt x="9" y="61"/>
                      <a:pt x="7" y="45"/>
                    </a:cubicBezTo>
                    <a:cubicBezTo>
                      <a:pt x="7" y="45"/>
                      <a:pt x="7" y="45"/>
                      <a:pt x="7" y="45"/>
                    </a:cubicBezTo>
                    <a:cubicBezTo>
                      <a:pt x="7" y="45"/>
                      <a:pt x="7" y="45"/>
                      <a:pt x="7" y="45"/>
                    </a:cubicBezTo>
                    <a:cubicBezTo>
                      <a:pt x="22" y="35"/>
                      <a:pt x="48" y="40"/>
                      <a:pt x="70" y="56"/>
                    </a:cubicBezTo>
                    <a:cubicBezTo>
                      <a:pt x="89" y="69"/>
                      <a:pt x="101" y="88"/>
                      <a:pt x="101" y="104"/>
                    </a:cubicBezTo>
                    <a:cubicBezTo>
                      <a:pt x="84" y="108"/>
                      <a:pt x="62" y="103"/>
                      <a:pt x="43" y="91"/>
                    </a:cubicBezTo>
                    <a:close/>
                    <a:moveTo>
                      <a:pt x="121" y="92"/>
                    </a:moveTo>
                    <a:cubicBezTo>
                      <a:pt x="117" y="98"/>
                      <a:pt x="111" y="102"/>
                      <a:pt x="103" y="104"/>
                    </a:cubicBezTo>
                    <a:cubicBezTo>
                      <a:pt x="102" y="87"/>
                      <a:pt x="90" y="68"/>
                      <a:pt x="71" y="54"/>
                    </a:cubicBezTo>
                    <a:cubicBezTo>
                      <a:pt x="49" y="38"/>
                      <a:pt x="22" y="34"/>
                      <a:pt x="6" y="43"/>
                    </a:cubicBezTo>
                    <a:cubicBezTo>
                      <a:pt x="6" y="36"/>
                      <a:pt x="7" y="29"/>
                      <a:pt x="10" y="24"/>
                    </a:cubicBezTo>
                    <a:cubicBezTo>
                      <a:pt x="16" y="15"/>
                      <a:pt x="28" y="11"/>
                      <a:pt x="42" y="11"/>
                    </a:cubicBezTo>
                    <a:cubicBezTo>
                      <a:pt x="56" y="11"/>
                      <a:pt x="72" y="15"/>
                      <a:pt x="88" y="25"/>
                    </a:cubicBezTo>
                    <a:cubicBezTo>
                      <a:pt x="107" y="37"/>
                      <a:pt x="121" y="54"/>
                      <a:pt x="124" y="70"/>
                    </a:cubicBezTo>
                    <a:cubicBezTo>
                      <a:pt x="126" y="78"/>
                      <a:pt x="125" y="86"/>
                      <a:pt x="121" y="9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2648;p55">
                <a:extLst>
                  <a:ext uri="{FF2B5EF4-FFF2-40B4-BE49-F238E27FC236}">
                    <a16:creationId xmlns:a16="http://schemas.microsoft.com/office/drawing/2014/main" id="{452DF6FE-2A59-9B95-3674-A0E2FA9586BC}"/>
                  </a:ext>
                </a:extLst>
              </p:cNvPr>
              <p:cNvSpPr/>
              <p:nvPr/>
            </p:nvSpPr>
            <p:spPr>
              <a:xfrm>
                <a:off x="3569538" y="3381584"/>
                <a:ext cx="167556" cy="164546"/>
              </a:xfrm>
              <a:custGeom>
                <a:avLst/>
                <a:gdLst/>
                <a:ahLst/>
                <a:cxnLst/>
                <a:rect l="l" t="t" r="r" b="b"/>
                <a:pathLst>
                  <a:path w="123" h="121" extrusionOk="0">
                    <a:moveTo>
                      <a:pt x="90" y="29"/>
                    </a:moveTo>
                    <a:cubicBezTo>
                      <a:pt x="74" y="11"/>
                      <a:pt x="54" y="0"/>
                      <a:pt x="36" y="0"/>
                    </a:cubicBezTo>
                    <a:cubicBezTo>
                      <a:pt x="26" y="0"/>
                      <a:pt x="18" y="2"/>
                      <a:pt x="11" y="9"/>
                    </a:cubicBezTo>
                    <a:cubicBezTo>
                      <a:pt x="5" y="15"/>
                      <a:pt x="2" y="23"/>
                      <a:pt x="1" y="33"/>
                    </a:cubicBezTo>
                    <a:cubicBezTo>
                      <a:pt x="0" y="52"/>
                      <a:pt x="10" y="74"/>
                      <a:pt x="26" y="92"/>
                    </a:cubicBezTo>
                    <a:cubicBezTo>
                      <a:pt x="42" y="110"/>
                      <a:pt x="63" y="121"/>
                      <a:pt x="81" y="121"/>
                    </a:cubicBezTo>
                    <a:cubicBezTo>
                      <a:pt x="81" y="121"/>
                      <a:pt x="81" y="121"/>
                      <a:pt x="81" y="121"/>
                    </a:cubicBezTo>
                    <a:cubicBezTo>
                      <a:pt x="91" y="121"/>
                      <a:pt x="99" y="118"/>
                      <a:pt x="105" y="112"/>
                    </a:cubicBezTo>
                    <a:cubicBezTo>
                      <a:pt x="123" y="95"/>
                      <a:pt x="116" y="58"/>
                      <a:pt x="90" y="29"/>
                    </a:cubicBezTo>
                    <a:close/>
                    <a:moveTo>
                      <a:pt x="29" y="88"/>
                    </a:moveTo>
                    <a:cubicBezTo>
                      <a:pt x="14" y="71"/>
                      <a:pt x="6" y="51"/>
                      <a:pt x="6" y="34"/>
                    </a:cubicBezTo>
                    <a:cubicBezTo>
                      <a:pt x="22" y="31"/>
                      <a:pt x="43" y="40"/>
                      <a:pt x="60" y="56"/>
                    </a:cubicBezTo>
                    <a:cubicBezTo>
                      <a:pt x="79" y="75"/>
                      <a:pt x="88" y="100"/>
                      <a:pt x="82" y="116"/>
                    </a:cubicBezTo>
                    <a:cubicBezTo>
                      <a:pt x="82" y="116"/>
                      <a:pt x="82" y="116"/>
                      <a:pt x="81" y="116"/>
                    </a:cubicBezTo>
                    <a:cubicBezTo>
                      <a:pt x="81" y="116"/>
                      <a:pt x="81" y="116"/>
                      <a:pt x="81" y="116"/>
                    </a:cubicBezTo>
                    <a:cubicBezTo>
                      <a:pt x="65" y="116"/>
                      <a:pt x="45" y="106"/>
                      <a:pt x="29" y="88"/>
                    </a:cubicBezTo>
                    <a:close/>
                    <a:moveTo>
                      <a:pt x="101" y="109"/>
                    </a:moveTo>
                    <a:cubicBezTo>
                      <a:pt x="97" y="113"/>
                      <a:pt x="91" y="116"/>
                      <a:pt x="83" y="116"/>
                    </a:cubicBezTo>
                    <a:cubicBezTo>
                      <a:pt x="90" y="99"/>
                      <a:pt x="80" y="74"/>
                      <a:pt x="61" y="55"/>
                    </a:cubicBezTo>
                    <a:cubicBezTo>
                      <a:pt x="44" y="38"/>
                      <a:pt x="23" y="30"/>
                      <a:pt x="6" y="32"/>
                    </a:cubicBezTo>
                    <a:cubicBezTo>
                      <a:pt x="7" y="24"/>
                      <a:pt x="10" y="17"/>
                      <a:pt x="15" y="12"/>
                    </a:cubicBezTo>
                    <a:cubicBezTo>
                      <a:pt x="20" y="7"/>
                      <a:pt x="27" y="5"/>
                      <a:pt x="35" y="5"/>
                    </a:cubicBezTo>
                    <a:cubicBezTo>
                      <a:pt x="35" y="5"/>
                      <a:pt x="36" y="5"/>
                      <a:pt x="36" y="5"/>
                    </a:cubicBezTo>
                    <a:cubicBezTo>
                      <a:pt x="53" y="5"/>
                      <a:pt x="72" y="16"/>
                      <a:pt x="87" y="33"/>
                    </a:cubicBezTo>
                    <a:cubicBezTo>
                      <a:pt x="111" y="59"/>
                      <a:pt x="117" y="93"/>
                      <a:pt x="101" y="10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2961663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0"/>
        <p:cNvGrpSpPr/>
        <p:nvPr/>
      </p:nvGrpSpPr>
      <p:grpSpPr>
        <a:xfrm>
          <a:off x="0" y="0"/>
          <a:ext cx="0" cy="0"/>
          <a:chOff x="0" y="0"/>
          <a:chExt cx="0" cy="0"/>
        </a:xfrm>
      </p:grpSpPr>
      <p:sp>
        <p:nvSpPr>
          <p:cNvPr id="1491" name="Google Shape;1491;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1496" name="Google Shape;1496;p32"/>
          <p:cNvSpPr txBox="1">
            <a:spLocks noGrp="1"/>
          </p:cNvSpPr>
          <p:nvPr>
            <p:ph type="title" idx="5"/>
          </p:nvPr>
        </p:nvSpPr>
        <p:spPr>
          <a:xfrm>
            <a:off x="763472" y="1416513"/>
            <a:ext cx="1032900" cy="81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497" name="Google Shape;1497;p32"/>
          <p:cNvSpPr txBox="1">
            <a:spLocks noGrp="1"/>
          </p:cNvSpPr>
          <p:nvPr>
            <p:ph type="title" idx="6"/>
          </p:nvPr>
        </p:nvSpPr>
        <p:spPr>
          <a:xfrm>
            <a:off x="711250" y="4124078"/>
            <a:ext cx="1032900" cy="81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1498" name="Google Shape;1498;p32"/>
          <p:cNvSpPr txBox="1">
            <a:spLocks noGrp="1"/>
          </p:cNvSpPr>
          <p:nvPr>
            <p:ph type="title" idx="7"/>
          </p:nvPr>
        </p:nvSpPr>
        <p:spPr>
          <a:xfrm>
            <a:off x="720000" y="2289773"/>
            <a:ext cx="1032900" cy="81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1499" name="Google Shape;1499;p32"/>
          <p:cNvSpPr txBox="1">
            <a:spLocks noGrp="1"/>
          </p:cNvSpPr>
          <p:nvPr>
            <p:ph type="title" idx="8"/>
          </p:nvPr>
        </p:nvSpPr>
        <p:spPr>
          <a:xfrm>
            <a:off x="763472" y="3228186"/>
            <a:ext cx="1032900" cy="81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500" name="Google Shape;1500;p32"/>
          <p:cNvSpPr txBox="1">
            <a:spLocks noGrp="1"/>
          </p:cNvSpPr>
          <p:nvPr>
            <p:ph type="subTitle" idx="9"/>
          </p:nvPr>
        </p:nvSpPr>
        <p:spPr>
          <a:xfrm>
            <a:off x="1796350" y="1624925"/>
            <a:ext cx="2633400" cy="50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CA" dirty="0"/>
              <a:t>Introduction</a:t>
            </a:r>
            <a:endParaRPr dirty="0"/>
          </a:p>
        </p:txBody>
      </p:sp>
      <p:sp>
        <p:nvSpPr>
          <p:cNvPr id="1501" name="Google Shape;1501;p32"/>
          <p:cNvSpPr txBox="1">
            <a:spLocks noGrp="1"/>
          </p:cNvSpPr>
          <p:nvPr>
            <p:ph type="subTitle" idx="13"/>
          </p:nvPr>
        </p:nvSpPr>
        <p:spPr>
          <a:xfrm>
            <a:off x="1796350" y="2479344"/>
            <a:ext cx="2633400" cy="50696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CA" dirty="0"/>
              <a:t>Features</a:t>
            </a:r>
            <a:endParaRPr dirty="0"/>
          </a:p>
        </p:txBody>
      </p:sp>
      <p:sp>
        <p:nvSpPr>
          <p:cNvPr id="1502" name="Google Shape;1502;p32"/>
          <p:cNvSpPr txBox="1">
            <a:spLocks noGrp="1"/>
          </p:cNvSpPr>
          <p:nvPr>
            <p:ph type="subTitle" idx="14"/>
          </p:nvPr>
        </p:nvSpPr>
        <p:spPr>
          <a:xfrm>
            <a:off x="1801450" y="4329989"/>
            <a:ext cx="2628300" cy="50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CA" dirty="0"/>
              <a:t>Class Diagram</a:t>
            </a:r>
            <a:endParaRPr dirty="0"/>
          </a:p>
        </p:txBody>
      </p:sp>
      <p:sp>
        <p:nvSpPr>
          <p:cNvPr id="1503" name="Google Shape;1503;p32"/>
          <p:cNvSpPr txBox="1">
            <a:spLocks noGrp="1"/>
          </p:cNvSpPr>
          <p:nvPr>
            <p:ph type="subTitle" idx="15"/>
          </p:nvPr>
        </p:nvSpPr>
        <p:spPr>
          <a:xfrm>
            <a:off x="1845001" y="3390025"/>
            <a:ext cx="2912646" cy="50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CA" dirty="0"/>
              <a:t>Development Process</a:t>
            </a:r>
            <a:endParaRPr dirty="0"/>
          </a:p>
        </p:txBody>
      </p:sp>
      <p:sp>
        <p:nvSpPr>
          <p:cNvPr id="11" name="TextBox 10">
            <a:extLst>
              <a:ext uri="{FF2B5EF4-FFF2-40B4-BE49-F238E27FC236}">
                <a16:creationId xmlns:a16="http://schemas.microsoft.com/office/drawing/2014/main" id="{AE8578C7-00C3-9759-2B7D-5D109F7566D6}"/>
              </a:ext>
            </a:extLst>
          </p:cNvPr>
          <p:cNvSpPr txBox="1"/>
          <p:nvPr/>
        </p:nvSpPr>
        <p:spPr>
          <a:xfrm>
            <a:off x="4757647" y="1466517"/>
            <a:ext cx="1579756" cy="815608"/>
          </a:xfrm>
          <a:prstGeom prst="rect">
            <a:avLst/>
          </a:prstGeom>
          <a:noFill/>
        </p:spPr>
        <p:txBody>
          <a:bodyPr wrap="square">
            <a:spAutoFit/>
          </a:bodyPr>
          <a:lstStyle/>
          <a:p>
            <a:r>
              <a:rPr lang="en-CA" sz="4700" dirty="0">
                <a:solidFill>
                  <a:schemeClr val="tx1"/>
                </a:solidFill>
                <a:latin typeface="Pacifico" panose="00000500000000000000" pitchFamily="2" charset="0"/>
              </a:rPr>
              <a:t>05</a:t>
            </a:r>
          </a:p>
        </p:txBody>
      </p:sp>
      <p:sp>
        <p:nvSpPr>
          <p:cNvPr id="13" name="TextBox 12">
            <a:extLst>
              <a:ext uri="{FF2B5EF4-FFF2-40B4-BE49-F238E27FC236}">
                <a16:creationId xmlns:a16="http://schemas.microsoft.com/office/drawing/2014/main" id="{76CC194C-CD74-0B69-645C-F4B43A41052A}"/>
              </a:ext>
            </a:extLst>
          </p:cNvPr>
          <p:cNvSpPr txBox="1"/>
          <p:nvPr/>
        </p:nvSpPr>
        <p:spPr>
          <a:xfrm>
            <a:off x="5990097" y="1679183"/>
            <a:ext cx="1733160" cy="430887"/>
          </a:xfrm>
          <a:prstGeom prst="rect">
            <a:avLst/>
          </a:prstGeom>
          <a:noFill/>
        </p:spPr>
        <p:txBody>
          <a:bodyPr wrap="square">
            <a:spAutoFit/>
          </a:bodyPr>
          <a:lstStyle/>
          <a:p>
            <a:r>
              <a:rPr lang="en-CA" sz="2200" dirty="0">
                <a:solidFill>
                  <a:schemeClr val="tx1"/>
                </a:solidFill>
                <a:latin typeface="Pacifico" panose="00000500000000000000" pitchFamily="2" charset="0"/>
              </a:rPr>
              <a:t>Reference</a:t>
            </a:r>
          </a:p>
        </p:txBody>
      </p:sp>
      <p:sp>
        <p:nvSpPr>
          <p:cNvPr id="2" name="TextBox 1">
            <a:extLst>
              <a:ext uri="{FF2B5EF4-FFF2-40B4-BE49-F238E27FC236}">
                <a16:creationId xmlns:a16="http://schemas.microsoft.com/office/drawing/2014/main" id="{15759803-129B-2F39-5D21-A6706D34621A}"/>
              </a:ext>
            </a:extLst>
          </p:cNvPr>
          <p:cNvSpPr txBox="1"/>
          <p:nvPr/>
        </p:nvSpPr>
        <p:spPr>
          <a:xfrm>
            <a:off x="4757647" y="2315418"/>
            <a:ext cx="1032900" cy="830997"/>
          </a:xfrm>
          <a:prstGeom prst="rect">
            <a:avLst/>
          </a:prstGeom>
          <a:noFill/>
        </p:spPr>
        <p:txBody>
          <a:bodyPr wrap="square" rtlCol="0">
            <a:spAutoFit/>
          </a:bodyPr>
          <a:lstStyle/>
          <a:p>
            <a:r>
              <a:rPr lang="en-CA" sz="4700" dirty="0">
                <a:solidFill>
                  <a:schemeClr val="tx1"/>
                </a:solidFill>
                <a:latin typeface="Pacifico" panose="00000500000000000000" pitchFamily="2" charset="0"/>
              </a:rPr>
              <a:t>06</a:t>
            </a:r>
          </a:p>
        </p:txBody>
      </p:sp>
      <p:sp>
        <p:nvSpPr>
          <p:cNvPr id="3" name="TextBox 2">
            <a:extLst>
              <a:ext uri="{FF2B5EF4-FFF2-40B4-BE49-F238E27FC236}">
                <a16:creationId xmlns:a16="http://schemas.microsoft.com/office/drawing/2014/main" id="{43AE67DE-C81F-9BF4-6589-74476D1A0079}"/>
              </a:ext>
            </a:extLst>
          </p:cNvPr>
          <p:cNvSpPr txBox="1"/>
          <p:nvPr/>
        </p:nvSpPr>
        <p:spPr>
          <a:xfrm>
            <a:off x="5990097" y="2479344"/>
            <a:ext cx="2090107" cy="430887"/>
          </a:xfrm>
          <a:prstGeom prst="rect">
            <a:avLst/>
          </a:prstGeom>
          <a:noFill/>
        </p:spPr>
        <p:txBody>
          <a:bodyPr wrap="square" rtlCol="0">
            <a:spAutoFit/>
          </a:bodyPr>
          <a:lstStyle/>
          <a:p>
            <a:r>
              <a:rPr lang="en-CA" sz="2200" dirty="0">
                <a:solidFill>
                  <a:schemeClr val="tx1"/>
                </a:solidFill>
                <a:latin typeface="Pacifico" panose="00000500000000000000" pitchFamily="2" charset="0"/>
              </a:rPr>
              <a:t>Appendix</a:t>
            </a:r>
          </a:p>
        </p:txBody>
      </p:sp>
      <p:sp>
        <p:nvSpPr>
          <p:cNvPr id="4" name="TextBox 3">
            <a:extLst>
              <a:ext uri="{FF2B5EF4-FFF2-40B4-BE49-F238E27FC236}">
                <a16:creationId xmlns:a16="http://schemas.microsoft.com/office/drawing/2014/main" id="{2431715B-6449-291D-D3CC-2E3E27B42E20}"/>
              </a:ext>
            </a:extLst>
          </p:cNvPr>
          <p:cNvSpPr txBox="1"/>
          <p:nvPr/>
        </p:nvSpPr>
        <p:spPr>
          <a:xfrm>
            <a:off x="4806276" y="3166514"/>
            <a:ext cx="1032900" cy="815608"/>
          </a:xfrm>
          <a:prstGeom prst="rect">
            <a:avLst/>
          </a:prstGeom>
          <a:noFill/>
        </p:spPr>
        <p:txBody>
          <a:bodyPr wrap="square" rtlCol="0">
            <a:spAutoFit/>
          </a:bodyPr>
          <a:lstStyle/>
          <a:p>
            <a:r>
              <a:rPr lang="en-CA" sz="4700" dirty="0">
                <a:solidFill>
                  <a:schemeClr val="tx1"/>
                </a:solidFill>
                <a:latin typeface="Pacifico" panose="00000500000000000000" pitchFamily="2" charset="0"/>
              </a:rPr>
              <a:t>07</a:t>
            </a:r>
          </a:p>
        </p:txBody>
      </p:sp>
      <p:sp>
        <p:nvSpPr>
          <p:cNvPr id="5" name="TextBox 4">
            <a:extLst>
              <a:ext uri="{FF2B5EF4-FFF2-40B4-BE49-F238E27FC236}">
                <a16:creationId xmlns:a16="http://schemas.microsoft.com/office/drawing/2014/main" id="{22E1E785-955E-3D79-7038-5EB28277475C}"/>
              </a:ext>
            </a:extLst>
          </p:cNvPr>
          <p:cNvSpPr txBox="1"/>
          <p:nvPr/>
        </p:nvSpPr>
        <p:spPr>
          <a:xfrm>
            <a:off x="5952241" y="3356245"/>
            <a:ext cx="1619512" cy="430887"/>
          </a:xfrm>
          <a:prstGeom prst="rect">
            <a:avLst/>
          </a:prstGeom>
          <a:noFill/>
        </p:spPr>
        <p:txBody>
          <a:bodyPr wrap="square" rtlCol="0">
            <a:spAutoFit/>
          </a:bodyPr>
          <a:lstStyle/>
          <a:p>
            <a:r>
              <a:rPr lang="en-CA" sz="2200" dirty="0">
                <a:solidFill>
                  <a:schemeClr val="tx1"/>
                </a:solidFill>
                <a:latin typeface="Pacifico" panose="00000500000000000000" pitchFamily="2" charset="0"/>
              </a:rPr>
              <a:t>Thankyou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08" name="Google Shape;1508;p33"/>
          <p:cNvSpPr txBox="1">
            <a:spLocks noGrp="1"/>
          </p:cNvSpPr>
          <p:nvPr>
            <p:ph type="title"/>
          </p:nvPr>
        </p:nvSpPr>
        <p:spPr>
          <a:xfrm>
            <a:off x="561260" y="35581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1509" name="Google Shape;1509;p33"/>
          <p:cNvSpPr txBox="1">
            <a:spLocks noGrp="1"/>
          </p:cNvSpPr>
          <p:nvPr>
            <p:ph type="subTitle" idx="1"/>
          </p:nvPr>
        </p:nvSpPr>
        <p:spPr>
          <a:xfrm>
            <a:off x="4413260" y="995421"/>
            <a:ext cx="3308400" cy="25123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i="1" dirty="0"/>
              <a:t>Ballistic Bowling</a:t>
            </a:r>
            <a:r>
              <a:rPr lang="en-US" dirty="0"/>
              <a:t> is not just a game but an experience crafted to challenge players’ skills while maintaining a sense of excitement and competition. This report covers the detailed aspects of the game, including its conceptualization, development process, features, and technical details.</a:t>
            </a:r>
            <a:endParaRPr dirty="0"/>
          </a:p>
        </p:txBody>
      </p:sp>
      <p:sp>
        <p:nvSpPr>
          <p:cNvPr id="1510" name="Google Shape;1510;p33"/>
          <p:cNvSpPr txBox="1">
            <a:spLocks noGrp="1"/>
          </p:cNvSpPr>
          <p:nvPr>
            <p:ph type="subTitle" idx="2"/>
          </p:nvPr>
        </p:nvSpPr>
        <p:spPr>
          <a:xfrm>
            <a:off x="472050" y="1181276"/>
            <a:ext cx="3308400" cy="25123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report presents </a:t>
            </a:r>
            <a:r>
              <a:rPr lang="en-US" i="1" dirty="0"/>
              <a:t>Ballistic Bowling</a:t>
            </a:r>
            <a:r>
              <a:rPr lang="en-US" dirty="0"/>
              <a:t>, an innovative and engaging bowling game developed to deliver a dynamic and enjoyable gaming experience. Designed with multiple levels of increasing difficulty, immersive sound effects, and visually captivating graphics, the game combines elements of precision, strategy, and fun.</a:t>
            </a:r>
            <a:endParaRPr dirty="0"/>
          </a:p>
        </p:txBody>
      </p:sp>
      <p:sp>
        <p:nvSpPr>
          <p:cNvPr id="3" name="TextBox 2">
            <a:extLst>
              <a:ext uri="{FF2B5EF4-FFF2-40B4-BE49-F238E27FC236}">
                <a16:creationId xmlns:a16="http://schemas.microsoft.com/office/drawing/2014/main" id="{8E5A079E-8125-50A9-932C-B95573E5E040}"/>
              </a:ext>
            </a:extLst>
          </p:cNvPr>
          <p:cNvSpPr txBox="1"/>
          <p:nvPr/>
        </p:nvSpPr>
        <p:spPr>
          <a:xfrm>
            <a:off x="1003610" y="3833578"/>
            <a:ext cx="7261650" cy="954107"/>
          </a:xfrm>
          <a:prstGeom prst="rect">
            <a:avLst/>
          </a:prstGeom>
          <a:noFill/>
        </p:spPr>
        <p:txBody>
          <a:bodyPr wrap="square">
            <a:spAutoFit/>
          </a:bodyPr>
          <a:lstStyle/>
          <a:p>
            <a:r>
              <a:rPr lang="en-US" dirty="0">
                <a:solidFill>
                  <a:schemeClr val="tx1"/>
                </a:solidFill>
              </a:rPr>
              <a:t>Whether it's the interactive sound effects that bring the lanes to life or the challenge of achieving a perfect strike, </a:t>
            </a:r>
            <a:r>
              <a:rPr lang="en-US" i="1" dirty="0">
                <a:solidFill>
                  <a:schemeClr val="tx1"/>
                </a:solidFill>
              </a:rPr>
              <a:t>Ballistic Bowling</a:t>
            </a:r>
            <a:r>
              <a:rPr lang="en-US" dirty="0">
                <a:solidFill>
                  <a:schemeClr val="tx1"/>
                </a:solidFill>
              </a:rPr>
              <a:t> offers a comprehensive gaming experience. This document also provides insights into the game's design choices and references that helped shape its development, ensuring a complete overview of the project.</a:t>
            </a:r>
            <a:endParaRPr lang="en-CA" dirty="0">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15" name="Google Shape;1515;p34"/>
          <p:cNvSpPr txBox="1">
            <a:spLocks noGrp="1"/>
          </p:cNvSpPr>
          <p:nvPr>
            <p:ph type="subTitle" idx="1"/>
          </p:nvPr>
        </p:nvSpPr>
        <p:spPr>
          <a:xfrm>
            <a:off x="178419" y="648038"/>
            <a:ext cx="5018283" cy="64809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CA" sz="2800" dirty="0"/>
              <a:t>Features of Ballistic Bowling</a:t>
            </a:r>
            <a:endParaRPr sz="2800" dirty="0"/>
          </a:p>
        </p:txBody>
      </p:sp>
      <p:sp>
        <p:nvSpPr>
          <p:cNvPr id="1516" name="Google Shape;1516;p34"/>
          <p:cNvSpPr txBox="1">
            <a:spLocks noGrp="1"/>
          </p:cNvSpPr>
          <p:nvPr>
            <p:ph type="title"/>
          </p:nvPr>
        </p:nvSpPr>
        <p:spPr>
          <a:xfrm>
            <a:off x="349405" y="1474608"/>
            <a:ext cx="1813931" cy="531900"/>
          </a:xfrm>
          <a:prstGeom prst="rect">
            <a:avLst/>
          </a:prstGeom>
        </p:spPr>
        <p:txBody>
          <a:bodyPr spcFirstLastPara="1" wrap="square" lIns="91425" tIns="91425" rIns="91425" bIns="91425" anchor="t" anchorCtr="0">
            <a:noAutofit/>
          </a:bodyPr>
          <a:lstStyle/>
          <a:p>
            <a:pPr marL="285750" lvl="0" indent="-285750" algn="r" rtl="0">
              <a:spcBef>
                <a:spcPts val="0"/>
              </a:spcBef>
              <a:spcAft>
                <a:spcPts val="0"/>
              </a:spcAft>
              <a:buFont typeface="Arial" panose="020B0604020202020204" pitchFamily="34" charset="0"/>
              <a:buChar char="•"/>
            </a:pPr>
            <a:r>
              <a:rPr lang="en-CA" sz="1800" dirty="0"/>
              <a:t>Levels of Fun</a:t>
            </a:r>
            <a:endParaRPr sz="1800" dirty="0"/>
          </a:p>
        </p:txBody>
      </p:sp>
      <p:sp>
        <p:nvSpPr>
          <p:cNvPr id="3" name="TextBox 2">
            <a:extLst>
              <a:ext uri="{FF2B5EF4-FFF2-40B4-BE49-F238E27FC236}">
                <a16:creationId xmlns:a16="http://schemas.microsoft.com/office/drawing/2014/main" id="{F5067BF8-50CC-CA4C-1187-38EE8DDA891E}"/>
              </a:ext>
            </a:extLst>
          </p:cNvPr>
          <p:cNvSpPr txBox="1"/>
          <p:nvPr/>
        </p:nvSpPr>
        <p:spPr>
          <a:xfrm>
            <a:off x="747132" y="1861376"/>
            <a:ext cx="8002858" cy="523220"/>
          </a:xfrm>
          <a:prstGeom prst="rect">
            <a:avLst/>
          </a:prstGeom>
          <a:noFill/>
        </p:spPr>
        <p:txBody>
          <a:bodyPr wrap="square">
            <a:spAutoFit/>
          </a:bodyPr>
          <a:lstStyle/>
          <a:p>
            <a:r>
              <a:rPr lang="en-US" dirty="0">
                <a:solidFill>
                  <a:schemeClr val="tx1"/>
                </a:solidFill>
                <a:latin typeface="Amasis MT Pro Medium" panose="02040604050005020304" pitchFamily="18" charset="0"/>
              </a:rPr>
              <a:t>Our game features multiple levels with increasing difficulty, keeping players engaged and challenged. Each level is uniquely designed to test both precision and strategy</a:t>
            </a:r>
            <a:r>
              <a:rPr lang="en-US" dirty="0"/>
              <a:t>.</a:t>
            </a:r>
            <a:endParaRPr lang="en-CA" dirty="0"/>
          </a:p>
        </p:txBody>
      </p:sp>
      <p:sp>
        <p:nvSpPr>
          <p:cNvPr id="5" name="TextBox 4">
            <a:extLst>
              <a:ext uri="{FF2B5EF4-FFF2-40B4-BE49-F238E27FC236}">
                <a16:creationId xmlns:a16="http://schemas.microsoft.com/office/drawing/2014/main" id="{DC62F2EF-24F7-3724-328A-19B8837E3678}"/>
              </a:ext>
            </a:extLst>
          </p:cNvPr>
          <p:cNvSpPr txBox="1"/>
          <p:nvPr/>
        </p:nvSpPr>
        <p:spPr>
          <a:xfrm>
            <a:off x="178419" y="2571750"/>
            <a:ext cx="4616604" cy="369332"/>
          </a:xfrm>
          <a:prstGeom prst="rect">
            <a:avLst/>
          </a:prstGeom>
          <a:noFill/>
        </p:spPr>
        <p:txBody>
          <a:bodyPr wrap="square">
            <a:spAutoFit/>
          </a:bodyPr>
          <a:lstStyle/>
          <a:p>
            <a:pPr marL="285750" indent="-285750">
              <a:buFont typeface="Arial" panose="020B0604020202020204" pitchFamily="34" charset="0"/>
              <a:buChar char="•"/>
            </a:pPr>
            <a:r>
              <a:rPr lang="en-CA" sz="1800" dirty="0">
                <a:solidFill>
                  <a:schemeClr val="tx1"/>
                </a:solidFill>
                <a:latin typeface="Pacifico" panose="00000500000000000000" pitchFamily="2" charset="0"/>
              </a:rPr>
              <a:t>Dynamic Sound Effects</a:t>
            </a:r>
          </a:p>
        </p:txBody>
      </p:sp>
      <p:sp>
        <p:nvSpPr>
          <p:cNvPr id="7" name="TextBox 6">
            <a:extLst>
              <a:ext uri="{FF2B5EF4-FFF2-40B4-BE49-F238E27FC236}">
                <a16:creationId xmlns:a16="http://schemas.microsoft.com/office/drawing/2014/main" id="{F1B16BE1-E795-52FD-A0DB-F33372C968A5}"/>
              </a:ext>
            </a:extLst>
          </p:cNvPr>
          <p:cNvSpPr txBox="1"/>
          <p:nvPr/>
        </p:nvSpPr>
        <p:spPr>
          <a:xfrm>
            <a:off x="747132" y="2949838"/>
            <a:ext cx="7794702" cy="523220"/>
          </a:xfrm>
          <a:prstGeom prst="rect">
            <a:avLst/>
          </a:prstGeom>
          <a:noFill/>
        </p:spPr>
        <p:txBody>
          <a:bodyPr wrap="square">
            <a:spAutoFit/>
          </a:bodyPr>
          <a:lstStyle/>
          <a:p>
            <a:r>
              <a:rPr lang="en-US" dirty="0">
                <a:solidFill>
                  <a:schemeClr val="tx1"/>
                </a:solidFill>
                <a:latin typeface="Amasis MT Pro Medium" panose="02040604050005020304" pitchFamily="18" charset="0"/>
              </a:rPr>
              <a:t>To make the gameplay immersive, we’ve added realistic bowling sounds. Strikes, spares, and even gutter balls come with interactive feedback to enhance the experience</a:t>
            </a:r>
            <a:r>
              <a:rPr lang="en-US" dirty="0">
                <a:latin typeface="Amasis MT Pro Medium" panose="02040604050005020304" pitchFamily="18" charset="0"/>
              </a:rPr>
              <a:t>.</a:t>
            </a:r>
            <a:endParaRPr lang="en-CA" dirty="0">
              <a:latin typeface="Amasis MT Pro Medium" panose="020406040500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73"/>
        <p:cNvGrpSpPr/>
        <p:nvPr/>
      </p:nvGrpSpPr>
      <p:grpSpPr>
        <a:xfrm>
          <a:off x="0" y="0"/>
          <a:ext cx="0" cy="0"/>
          <a:chOff x="0" y="0"/>
          <a:chExt cx="0" cy="0"/>
        </a:xfrm>
      </p:grpSpPr>
      <p:sp>
        <p:nvSpPr>
          <p:cNvPr id="3" name="TextBox 2">
            <a:extLst>
              <a:ext uri="{FF2B5EF4-FFF2-40B4-BE49-F238E27FC236}">
                <a16:creationId xmlns:a16="http://schemas.microsoft.com/office/drawing/2014/main" id="{C7E0145E-4C45-1B66-91F7-1EB0EE97E855}"/>
              </a:ext>
            </a:extLst>
          </p:cNvPr>
          <p:cNvSpPr txBox="1"/>
          <p:nvPr/>
        </p:nvSpPr>
        <p:spPr>
          <a:xfrm>
            <a:off x="442332" y="634352"/>
            <a:ext cx="4586868" cy="369332"/>
          </a:xfrm>
          <a:prstGeom prst="rect">
            <a:avLst/>
          </a:prstGeom>
          <a:noFill/>
        </p:spPr>
        <p:txBody>
          <a:bodyPr wrap="square">
            <a:spAutoFit/>
          </a:bodyPr>
          <a:lstStyle/>
          <a:p>
            <a:pPr marL="285750" indent="-285750">
              <a:buFont typeface="Arial" panose="020B0604020202020204" pitchFamily="34" charset="0"/>
              <a:buChar char="•"/>
            </a:pPr>
            <a:r>
              <a:rPr lang="en-CA" sz="1800" dirty="0">
                <a:solidFill>
                  <a:schemeClr val="tx1"/>
                </a:solidFill>
                <a:latin typeface="Pacifico" panose="00000500000000000000" pitchFamily="2" charset="0"/>
              </a:rPr>
              <a:t>Visual Appeal</a:t>
            </a:r>
            <a:r>
              <a:rPr lang="en-US" sz="1800" dirty="0">
                <a:solidFill>
                  <a:schemeClr val="tx1"/>
                </a:solidFill>
                <a:latin typeface="Pacifico" panose="00000500000000000000" pitchFamily="2" charset="0"/>
              </a:rPr>
              <a:t>.</a:t>
            </a:r>
            <a:endParaRPr lang="en-CA" sz="1800" dirty="0">
              <a:solidFill>
                <a:schemeClr val="tx1"/>
              </a:solidFill>
              <a:latin typeface="Pacifico" panose="00000500000000000000" pitchFamily="2" charset="0"/>
            </a:endParaRPr>
          </a:p>
        </p:txBody>
      </p:sp>
      <p:sp>
        <p:nvSpPr>
          <p:cNvPr id="5" name="Title 4">
            <a:extLst>
              <a:ext uri="{FF2B5EF4-FFF2-40B4-BE49-F238E27FC236}">
                <a16:creationId xmlns:a16="http://schemas.microsoft.com/office/drawing/2014/main" id="{2CE393E2-FC61-5F43-9309-B945B6305E98}"/>
              </a:ext>
            </a:extLst>
          </p:cNvPr>
          <p:cNvSpPr>
            <a:spLocks noGrp="1"/>
          </p:cNvSpPr>
          <p:nvPr>
            <p:ph type="title"/>
          </p:nvPr>
        </p:nvSpPr>
        <p:spPr>
          <a:xfrm>
            <a:off x="713250" y="1003684"/>
            <a:ext cx="7717500" cy="572700"/>
          </a:xfrm>
        </p:spPr>
        <p:txBody>
          <a:bodyPr/>
          <a:lstStyle/>
          <a:p>
            <a:r>
              <a:rPr lang="en-US" sz="1400" dirty="0">
                <a:latin typeface="Amasis MT Pro Medium" panose="02040604050005020304" pitchFamily="18" charset="0"/>
              </a:rPr>
              <a:t>Ballistic Bowling offers high-quality graphics with detailed visuals of the bowling alley. The animations for rolling balls and falling pins are smooth and eye-catching.</a:t>
            </a:r>
            <a:endParaRPr lang="en-CA" dirty="0"/>
          </a:p>
        </p:txBody>
      </p:sp>
      <p:sp>
        <p:nvSpPr>
          <p:cNvPr id="7" name="TextBox 6">
            <a:extLst>
              <a:ext uri="{FF2B5EF4-FFF2-40B4-BE49-F238E27FC236}">
                <a16:creationId xmlns:a16="http://schemas.microsoft.com/office/drawing/2014/main" id="{8CADE926-8D90-8FAF-20AD-BBAEF38E3124}"/>
              </a:ext>
            </a:extLst>
          </p:cNvPr>
          <p:cNvSpPr txBox="1"/>
          <p:nvPr/>
        </p:nvSpPr>
        <p:spPr>
          <a:xfrm>
            <a:off x="360556" y="1761050"/>
            <a:ext cx="4586868" cy="369332"/>
          </a:xfrm>
          <a:prstGeom prst="rect">
            <a:avLst/>
          </a:prstGeom>
          <a:noFill/>
        </p:spPr>
        <p:txBody>
          <a:bodyPr wrap="square">
            <a:spAutoFit/>
          </a:bodyPr>
          <a:lstStyle/>
          <a:p>
            <a:pPr marL="285750" indent="-285750">
              <a:buFont typeface="Arial" panose="020B0604020202020204" pitchFamily="34" charset="0"/>
              <a:buChar char="•"/>
            </a:pPr>
            <a:r>
              <a:rPr lang="en-CA" sz="1800" dirty="0">
                <a:solidFill>
                  <a:schemeClr val="tx1"/>
                </a:solidFill>
                <a:latin typeface="Pacifico" panose="00000500000000000000" pitchFamily="2" charset="0"/>
              </a:rPr>
              <a:t>User-Friendly Interface</a:t>
            </a:r>
          </a:p>
        </p:txBody>
      </p:sp>
      <p:sp>
        <p:nvSpPr>
          <p:cNvPr id="9" name="TextBox 8">
            <a:extLst>
              <a:ext uri="{FF2B5EF4-FFF2-40B4-BE49-F238E27FC236}">
                <a16:creationId xmlns:a16="http://schemas.microsoft.com/office/drawing/2014/main" id="{FEA62AFA-667C-6797-F17F-A82F7BEFC032}"/>
              </a:ext>
            </a:extLst>
          </p:cNvPr>
          <p:cNvSpPr txBox="1"/>
          <p:nvPr/>
        </p:nvSpPr>
        <p:spPr>
          <a:xfrm>
            <a:off x="624040" y="2204500"/>
            <a:ext cx="7717500" cy="523220"/>
          </a:xfrm>
          <a:prstGeom prst="rect">
            <a:avLst/>
          </a:prstGeom>
          <a:noFill/>
        </p:spPr>
        <p:txBody>
          <a:bodyPr wrap="square">
            <a:spAutoFit/>
          </a:bodyPr>
          <a:lstStyle/>
          <a:p>
            <a:r>
              <a:rPr lang="en-US" dirty="0">
                <a:solidFill>
                  <a:schemeClr val="tx1"/>
                </a:solidFill>
                <a:latin typeface="Amasis MT Pro Medium" panose="02040604050005020304" pitchFamily="18" charset="0"/>
              </a:rPr>
              <a:t>We’ve designed the interface to be intuitive and easy to navigate. From menus to gameplay instructions, everything is accessible for players of all ages.</a:t>
            </a:r>
            <a:endParaRPr lang="en-CA" dirty="0">
              <a:solidFill>
                <a:schemeClr val="tx1"/>
              </a:solidFill>
              <a:latin typeface="Amasis MT Pro Medium" panose="02040604050005020304" pitchFamily="18" charset="0"/>
            </a:endParaRPr>
          </a:p>
        </p:txBody>
      </p:sp>
      <p:sp>
        <p:nvSpPr>
          <p:cNvPr id="11" name="TextBox 10">
            <a:extLst>
              <a:ext uri="{FF2B5EF4-FFF2-40B4-BE49-F238E27FC236}">
                <a16:creationId xmlns:a16="http://schemas.microsoft.com/office/drawing/2014/main" id="{D1FF3341-8525-F7C2-7F17-D9D0ABF9F62B}"/>
              </a:ext>
            </a:extLst>
          </p:cNvPr>
          <p:cNvSpPr txBox="1"/>
          <p:nvPr/>
        </p:nvSpPr>
        <p:spPr>
          <a:xfrm>
            <a:off x="442332" y="2887748"/>
            <a:ext cx="4586868" cy="369332"/>
          </a:xfrm>
          <a:prstGeom prst="rect">
            <a:avLst/>
          </a:prstGeom>
          <a:noFill/>
        </p:spPr>
        <p:txBody>
          <a:bodyPr wrap="square">
            <a:spAutoFit/>
          </a:bodyPr>
          <a:lstStyle/>
          <a:p>
            <a:pPr marL="285750" indent="-285750">
              <a:buFont typeface="Arial" panose="020B0604020202020204" pitchFamily="34" charset="0"/>
              <a:buChar char="•"/>
            </a:pPr>
            <a:r>
              <a:rPr lang="en-CA" sz="1800" dirty="0">
                <a:solidFill>
                  <a:schemeClr val="tx1"/>
                </a:solidFill>
                <a:latin typeface="Pacifico" panose="00000500000000000000" pitchFamily="2" charset="0"/>
              </a:rPr>
              <a:t>Scoring System</a:t>
            </a:r>
          </a:p>
        </p:txBody>
      </p:sp>
      <p:sp>
        <p:nvSpPr>
          <p:cNvPr id="13" name="TextBox 12">
            <a:extLst>
              <a:ext uri="{FF2B5EF4-FFF2-40B4-BE49-F238E27FC236}">
                <a16:creationId xmlns:a16="http://schemas.microsoft.com/office/drawing/2014/main" id="{ECAEC301-CCD1-21FE-5985-F6688C274EAE}"/>
              </a:ext>
            </a:extLst>
          </p:cNvPr>
          <p:cNvSpPr txBox="1"/>
          <p:nvPr/>
        </p:nvSpPr>
        <p:spPr>
          <a:xfrm>
            <a:off x="624040" y="3305507"/>
            <a:ext cx="7717500" cy="523220"/>
          </a:xfrm>
          <a:prstGeom prst="rect">
            <a:avLst/>
          </a:prstGeom>
          <a:noFill/>
        </p:spPr>
        <p:txBody>
          <a:bodyPr wrap="square">
            <a:spAutoFit/>
          </a:bodyPr>
          <a:lstStyle/>
          <a:p>
            <a:r>
              <a:rPr lang="en-US" dirty="0">
                <a:solidFill>
                  <a:schemeClr val="tx1"/>
                </a:solidFill>
                <a:latin typeface="Amasis MT Pro Medium" panose="02040604050005020304" pitchFamily="18" charset="0"/>
              </a:rPr>
              <a:t>The game features a real-time scoring system that accurately calculates points. Bonus points are awarded for perfect strikes and completing levels, making it rewarding for players.</a:t>
            </a:r>
            <a:endParaRPr lang="en-CA" dirty="0">
              <a:solidFill>
                <a:schemeClr val="tx1"/>
              </a:solidFill>
              <a:latin typeface="Amasis MT Pro Medium" panose="020406040500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95"/>
        <p:cNvGrpSpPr/>
        <p:nvPr/>
      </p:nvGrpSpPr>
      <p:grpSpPr>
        <a:xfrm>
          <a:off x="0" y="0"/>
          <a:ext cx="0" cy="0"/>
          <a:chOff x="0" y="0"/>
          <a:chExt cx="0" cy="0"/>
        </a:xfrm>
      </p:grpSpPr>
      <p:sp>
        <p:nvSpPr>
          <p:cNvPr id="1796" name="Google Shape;1796;p37"/>
          <p:cNvSpPr txBox="1">
            <a:spLocks noGrp="1"/>
          </p:cNvSpPr>
          <p:nvPr>
            <p:ph type="title"/>
          </p:nvPr>
        </p:nvSpPr>
        <p:spPr>
          <a:xfrm>
            <a:off x="419496" y="347394"/>
            <a:ext cx="7704000" cy="5727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CA" sz="1800" dirty="0"/>
              <a:t>Multilevel Gameplay</a:t>
            </a:r>
            <a:endParaRPr sz="1800" dirty="0"/>
          </a:p>
        </p:txBody>
      </p:sp>
      <p:sp>
        <p:nvSpPr>
          <p:cNvPr id="1797" name="Google Shape;1797;p37"/>
          <p:cNvSpPr txBox="1">
            <a:spLocks noGrp="1"/>
          </p:cNvSpPr>
          <p:nvPr>
            <p:ph type="subTitle" idx="1"/>
          </p:nvPr>
        </p:nvSpPr>
        <p:spPr>
          <a:xfrm>
            <a:off x="685281" y="732724"/>
            <a:ext cx="7164520" cy="70220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masis MT Pro Medium" panose="02040604050005020304" pitchFamily="18" charset="0"/>
              </a:rPr>
              <a:t>Players progress through levels with increasing complexity. Each level introduces new challenges and keeps the excitement alive as players aim for higher achievements.</a:t>
            </a:r>
            <a:endParaRPr dirty="0">
              <a:latin typeface="Amasis MT Pro Medium" panose="02040604050005020304" pitchFamily="18" charset="0"/>
            </a:endParaRPr>
          </a:p>
        </p:txBody>
      </p:sp>
      <p:sp>
        <p:nvSpPr>
          <p:cNvPr id="1798" name="Google Shape;1798;p37"/>
          <p:cNvSpPr txBox="1">
            <a:spLocks noGrp="1"/>
          </p:cNvSpPr>
          <p:nvPr>
            <p:ph type="subTitle" idx="2"/>
          </p:nvPr>
        </p:nvSpPr>
        <p:spPr>
          <a:xfrm>
            <a:off x="681235" y="1869625"/>
            <a:ext cx="7452961" cy="86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masis MT Pro Medium" panose="02040604050005020304" pitchFamily="18" charset="0"/>
              </a:rPr>
              <a:t>With smooth keyboard and mouse integration, the controls are responsive and easy to use. The physics are realistic, making every ball roll and pin collision feel authentic.</a:t>
            </a:r>
            <a:endParaRPr dirty="0">
              <a:latin typeface="Amasis MT Pro Medium" panose="02040604050005020304" pitchFamily="18" charset="0"/>
            </a:endParaRPr>
          </a:p>
        </p:txBody>
      </p:sp>
      <p:sp>
        <p:nvSpPr>
          <p:cNvPr id="1800" name="Google Shape;1800;p37"/>
          <p:cNvSpPr txBox="1">
            <a:spLocks noGrp="1"/>
          </p:cNvSpPr>
          <p:nvPr>
            <p:ph type="subTitle" idx="4"/>
          </p:nvPr>
        </p:nvSpPr>
        <p:spPr>
          <a:xfrm>
            <a:off x="0" y="1407114"/>
            <a:ext cx="3257651" cy="501900"/>
          </a:xfrm>
          <a:prstGeom prst="rect">
            <a:avLst/>
          </a:prstGeom>
        </p:spPr>
        <p:txBody>
          <a:bodyPr spcFirstLastPara="1" wrap="square" lIns="91425" tIns="91425" rIns="91425" bIns="91425" anchor="b" anchorCtr="0">
            <a:noAutofit/>
          </a:bodyPr>
          <a:lstStyle/>
          <a:p>
            <a:pPr marL="285750" lvl="0" indent="-285750" algn="ctr" rtl="0">
              <a:spcBef>
                <a:spcPts val="0"/>
              </a:spcBef>
              <a:spcAft>
                <a:spcPts val="0"/>
              </a:spcAft>
              <a:buFont typeface="Arial" panose="020B0604020202020204" pitchFamily="34" charset="0"/>
              <a:buChar char="•"/>
            </a:pPr>
            <a:r>
              <a:rPr lang="en-CA" sz="1800" dirty="0"/>
              <a:t>Responsive Controls</a:t>
            </a:r>
            <a:endParaRPr sz="1800" dirty="0"/>
          </a:p>
        </p:txBody>
      </p:sp>
      <p:sp>
        <p:nvSpPr>
          <p:cNvPr id="1802" name="Google Shape;1802;p37"/>
          <p:cNvSpPr txBox="1">
            <a:spLocks noGrp="1"/>
          </p:cNvSpPr>
          <p:nvPr>
            <p:ph type="subTitle" idx="6"/>
          </p:nvPr>
        </p:nvSpPr>
        <p:spPr>
          <a:xfrm>
            <a:off x="141248" y="2553029"/>
            <a:ext cx="3352798" cy="501900"/>
          </a:xfrm>
          <a:prstGeom prst="rect">
            <a:avLst/>
          </a:prstGeom>
        </p:spPr>
        <p:txBody>
          <a:bodyPr spcFirstLastPara="1" wrap="square" lIns="91425" tIns="91425" rIns="91425" bIns="91425" anchor="b" anchorCtr="0">
            <a:noAutofit/>
          </a:bodyPr>
          <a:lstStyle/>
          <a:p>
            <a:pPr marL="285750" lvl="0" indent="-285750" algn="ctr" rtl="0">
              <a:spcBef>
                <a:spcPts val="0"/>
              </a:spcBef>
              <a:spcAft>
                <a:spcPts val="0"/>
              </a:spcAft>
              <a:buFont typeface="Arial" panose="020B0604020202020204" pitchFamily="34" charset="0"/>
              <a:buChar char="•"/>
            </a:pPr>
            <a:r>
              <a:rPr lang="en-CA" sz="1800" dirty="0"/>
              <a:t>Help and About Section</a:t>
            </a:r>
            <a:endParaRPr sz="1800" dirty="0"/>
          </a:p>
        </p:txBody>
      </p:sp>
      <p:grpSp>
        <p:nvGrpSpPr>
          <p:cNvPr id="1803" name="Google Shape;1803;p37"/>
          <p:cNvGrpSpPr/>
          <p:nvPr/>
        </p:nvGrpSpPr>
        <p:grpSpPr>
          <a:xfrm>
            <a:off x="7795465" y="478757"/>
            <a:ext cx="865316" cy="572700"/>
            <a:chOff x="3892247" y="2262865"/>
            <a:chExt cx="361149" cy="221218"/>
          </a:xfrm>
        </p:grpSpPr>
        <p:sp>
          <p:nvSpPr>
            <p:cNvPr id="1804" name="Google Shape;1804;p37"/>
            <p:cNvSpPr/>
            <p:nvPr/>
          </p:nvSpPr>
          <p:spPr>
            <a:xfrm>
              <a:off x="4174169" y="2290645"/>
              <a:ext cx="73053" cy="187264"/>
            </a:xfrm>
            <a:custGeom>
              <a:avLst/>
              <a:gdLst/>
              <a:ahLst/>
              <a:cxnLst/>
              <a:rect l="l" t="t" r="r" b="b"/>
              <a:pathLst>
                <a:path w="77" h="198" extrusionOk="0">
                  <a:moveTo>
                    <a:pt x="62" y="91"/>
                  </a:moveTo>
                  <a:cubicBezTo>
                    <a:pt x="77" y="121"/>
                    <a:pt x="77" y="167"/>
                    <a:pt x="62" y="198"/>
                  </a:cubicBezTo>
                  <a:cubicBezTo>
                    <a:pt x="15" y="198"/>
                    <a:pt x="15" y="198"/>
                    <a:pt x="15" y="198"/>
                  </a:cubicBezTo>
                  <a:cubicBezTo>
                    <a:pt x="0" y="167"/>
                    <a:pt x="0" y="122"/>
                    <a:pt x="14" y="92"/>
                  </a:cubicBezTo>
                  <a:cubicBezTo>
                    <a:pt x="21" y="77"/>
                    <a:pt x="24" y="59"/>
                    <a:pt x="20" y="43"/>
                  </a:cubicBezTo>
                  <a:cubicBezTo>
                    <a:pt x="16" y="31"/>
                    <a:pt x="15" y="29"/>
                    <a:pt x="15" y="24"/>
                  </a:cubicBezTo>
                  <a:cubicBezTo>
                    <a:pt x="15" y="11"/>
                    <a:pt x="26" y="0"/>
                    <a:pt x="39" y="0"/>
                  </a:cubicBezTo>
                  <a:cubicBezTo>
                    <a:pt x="52" y="0"/>
                    <a:pt x="62" y="11"/>
                    <a:pt x="62" y="24"/>
                  </a:cubicBezTo>
                  <a:cubicBezTo>
                    <a:pt x="62" y="29"/>
                    <a:pt x="61" y="31"/>
                    <a:pt x="58" y="44"/>
                  </a:cubicBezTo>
                  <a:cubicBezTo>
                    <a:pt x="53" y="59"/>
                    <a:pt x="56" y="76"/>
                    <a:pt x="62" y="91"/>
                  </a:cubicBezTo>
                  <a:close/>
                  <a:moveTo>
                    <a:pt x="62" y="91"/>
                  </a:moveTo>
                  <a:cubicBezTo>
                    <a:pt x="62" y="91"/>
                    <a:pt x="62" y="91"/>
                    <a:pt x="62" y="91"/>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5" name="Google Shape;1805;p37"/>
            <p:cNvSpPr/>
            <p:nvPr/>
          </p:nvSpPr>
          <p:spPr>
            <a:xfrm>
              <a:off x="4010572" y="2353410"/>
              <a:ext cx="124499" cy="124500"/>
            </a:xfrm>
            <a:custGeom>
              <a:avLst/>
              <a:gdLst/>
              <a:ahLst/>
              <a:cxnLst/>
              <a:rect l="l" t="t" r="r" b="b"/>
              <a:pathLst>
                <a:path w="132" h="132" extrusionOk="0">
                  <a:moveTo>
                    <a:pt x="66" y="0"/>
                  </a:moveTo>
                  <a:cubicBezTo>
                    <a:pt x="102" y="0"/>
                    <a:pt x="132" y="30"/>
                    <a:pt x="132" y="66"/>
                  </a:cubicBezTo>
                  <a:cubicBezTo>
                    <a:pt x="132" y="102"/>
                    <a:pt x="102" y="132"/>
                    <a:pt x="66" y="132"/>
                  </a:cubicBezTo>
                  <a:cubicBezTo>
                    <a:pt x="30" y="132"/>
                    <a:pt x="0" y="102"/>
                    <a:pt x="0" y="66"/>
                  </a:cubicBezTo>
                  <a:cubicBezTo>
                    <a:pt x="0" y="30"/>
                    <a:pt x="30" y="0"/>
                    <a:pt x="66" y="0"/>
                  </a:cubicBezTo>
                  <a:close/>
                  <a:moveTo>
                    <a:pt x="66" y="0"/>
                  </a:moveTo>
                  <a:cubicBezTo>
                    <a:pt x="66" y="0"/>
                    <a:pt x="66" y="0"/>
                    <a:pt x="66" y="0"/>
                  </a:cubicBezTo>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6" name="Google Shape;1806;p37"/>
            <p:cNvSpPr/>
            <p:nvPr/>
          </p:nvSpPr>
          <p:spPr>
            <a:xfrm>
              <a:off x="3902536" y="2290645"/>
              <a:ext cx="68938" cy="187264"/>
            </a:xfrm>
            <a:custGeom>
              <a:avLst/>
              <a:gdLst/>
              <a:ahLst/>
              <a:cxnLst/>
              <a:rect l="l" t="t" r="r" b="b"/>
              <a:pathLst>
                <a:path w="73" h="198" extrusionOk="0">
                  <a:moveTo>
                    <a:pt x="59" y="91"/>
                  </a:moveTo>
                  <a:cubicBezTo>
                    <a:pt x="73" y="121"/>
                    <a:pt x="73" y="167"/>
                    <a:pt x="59" y="198"/>
                  </a:cubicBezTo>
                  <a:cubicBezTo>
                    <a:pt x="12" y="198"/>
                    <a:pt x="12" y="198"/>
                    <a:pt x="12" y="198"/>
                  </a:cubicBezTo>
                  <a:cubicBezTo>
                    <a:pt x="4" y="183"/>
                    <a:pt x="0" y="164"/>
                    <a:pt x="0" y="145"/>
                  </a:cubicBezTo>
                  <a:cubicBezTo>
                    <a:pt x="0" y="126"/>
                    <a:pt x="3" y="107"/>
                    <a:pt x="10" y="92"/>
                  </a:cubicBezTo>
                  <a:cubicBezTo>
                    <a:pt x="18" y="77"/>
                    <a:pt x="20" y="59"/>
                    <a:pt x="16" y="43"/>
                  </a:cubicBezTo>
                  <a:cubicBezTo>
                    <a:pt x="13" y="31"/>
                    <a:pt x="12" y="29"/>
                    <a:pt x="12" y="24"/>
                  </a:cubicBezTo>
                  <a:cubicBezTo>
                    <a:pt x="12" y="11"/>
                    <a:pt x="22" y="0"/>
                    <a:pt x="35" y="0"/>
                  </a:cubicBezTo>
                  <a:cubicBezTo>
                    <a:pt x="48" y="0"/>
                    <a:pt x="59" y="11"/>
                    <a:pt x="59" y="24"/>
                  </a:cubicBezTo>
                  <a:cubicBezTo>
                    <a:pt x="59" y="29"/>
                    <a:pt x="57" y="31"/>
                    <a:pt x="54" y="44"/>
                  </a:cubicBezTo>
                  <a:cubicBezTo>
                    <a:pt x="50" y="59"/>
                    <a:pt x="52" y="76"/>
                    <a:pt x="59" y="91"/>
                  </a:cubicBezTo>
                  <a:close/>
                  <a:moveTo>
                    <a:pt x="59" y="91"/>
                  </a:moveTo>
                  <a:cubicBezTo>
                    <a:pt x="59" y="91"/>
                    <a:pt x="59" y="91"/>
                    <a:pt x="59" y="91"/>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7" name="Google Shape;1807;p37"/>
            <p:cNvSpPr/>
            <p:nvPr/>
          </p:nvSpPr>
          <p:spPr>
            <a:xfrm>
              <a:off x="4086711" y="2408972"/>
              <a:ext cx="13376" cy="13376"/>
            </a:xfrm>
            <a:custGeom>
              <a:avLst/>
              <a:gdLst/>
              <a:ahLst/>
              <a:cxnLst/>
              <a:rect l="l" t="t" r="r" b="b"/>
              <a:pathLst>
                <a:path w="14" h="14" extrusionOk="0">
                  <a:moveTo>
                    <a:pt x="14" y="7"/>
                  </a:moveTo>
                  <a:cubicBezTo>
                    <a:pt x="14" y="11"/>
                    <a:pt x="11" y="14"/>
                    <a:pt x="7" y="14"/>
                  </a:cubicBezTo>
                  <a:cubicBezTo>
                    <a:pt x="3" y="14"/>
                    <a:pt x="0" y="11"/>
                    <a:pt x="0" y="7"/>
                  </a:cubicBezTo>
                  <a:cubicBezTo>
                    <a:pt x="0" y="3"/>
                    <a:pt x="3" y="0"/>
                    <a:pt x="7" y="0"/>
                  </a:cubicBezTo>
                  <a:cubicBezTo>
                    <a:pt x="11" y="0"/>
                    <a:pt x="14" y="3"/>
                    <a:pt x="14" y="7"/>
                  </a:cubicBezTo>
                  <a:close/>
                  <a:moveTo>
                    <a:pt x="14" y="7"/>
                  </a:moveTo>
                  <a:cubicBezTo>
                    <a:pt x="14" y="7"/>
                    <a:pt x="14" y="7"/>
                    <a:pt x="14" y="7"/>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8" name="Google Shape;1808;p37"/>
            <p:cNvSpPr/>
            <p:nvPr/>
          </p:nvSpPr>
          <p:spPr>
            <a:xfrm>
              <a:off x="4066133" y="2388394"/>
              <a:ext cx="13376" cy="13376"/>
            </a:xfrm>
            <a:custGeom>
              <a:avLst/>
              <a:gdLst/>
              <a:ahLst/>
              <a:cxnLst/>
              <a:rect l="l" t="t" r="r" b="b"/>
              <a:pathLst>
                <a:path w="14" h="14" extrusionOk="0">
                  <a:moveTo>
                    <a:pt x="14" y="7"/>
                  </a:moveTo>
                  <a:cubicBezTo>
                    <a:pt x="14" y="11"/>
                    <a:pt x="11" y="14"/>
                    <a:pt x="7" y="14"/>
                  </a:cubicBezTo>
                  <a:cubicBezTo>
                    <a:pt x="3" y="14"/>
                    <a:pt x="0" y="11"/>
                    <a:pt x="0" y="7"/>
                  </a:cubicBezTo>
                  <a:cubicBezTo>
                    <a:pt x="0" y="3"/>
                    <a:pt x="3" y="0"/>
                    <a:pt x="7" y="0"/>
                  </a:cubicBezTo>
                  <a:cubicBezTo>
                    <a:pt x="11" y="0"/>
                    <a:pt x="14" y="3"/>
                    <a:pt x="14" y="7"/>
                  </a:cubicBezTo>
                  <a:close/>
                  <a:moveTo>
                    <a:pt x="14" y="7"/>
                  </a:moveTo>
                  <a:cubicBezTo>
                    <a:pt x="14" y="7"/>
                    <a:pt x="14" y="7"/>
                    <a:pt x="14" y="7"/>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9" name="Google Shape;1809;p37"/>
            <p:cNvSpPr/>
            <p:nvPr/>
          </p:nvSpPr>
          <p:spPr>
            <a:xfrm>
              <a:off x="3892247" y="2284472"/>
              <a:ext cx="86429" cy="199611"/>
            </a:xfrm>
            <a:custGeom>
              <a:avLst/>
              <a:gdLst/>
              <a:ahLst/>
              <a:cxnLst/>
              <a:rect l="l" t="t" r="r" b="b"/>
              <a:pathLst>
                <a:path w="92" h="212" extrusionOk="0">
                  <a:moveTo>
                    <a:pt x="16" y="208"/>
                  </a:moveTo>
                  <a:cubicBezTo>
                    <a:pt x="17" y="211"/>
                    <a:pt x="20" y="212"/>
                    <a:pt x="23" y="212"/>
                  </a:cubicBezTo>
                  <a:cubicBezTo>
                    <a:pt x="70" y="212"/>
                    <a:pt x="70" y="212"/>
                    <a:pt x="70" y="212"/>
                  </a:cubicBezTo>
                  <a:cubicBezTo>
                    <a:pt x="72" y="212"/>
                    <a:pt x="75" y="210"/>
                    <a:pt x="76" y="208"/>
                  </a:cubicBezTo>
                  <a:cubicBezTo>
                    <a:pt x="92" y="175"/>
                    <a:pt x="92" y="128"/>
                    <a:pt x="77" y="95"/>
                  </a:cubicBezTo>
                  <a:cubicBezTo>
                    <a:pt x="70" y="81"/>
                    <a:pt x="69" y="66"/>
                    <a:pt x="72" y="53"/>
                  </a:cubicBezTo>
                  <a:cubicBezTo>
                    <a:pt x="75" y="40"/>
                    <a:pt x="77" y="37"/>
                    <a:pt x="77" y="31"/>
                  </a:cubicBezTo>
                  <a:cubicBezTo>
                    <a:pt x="77" y="14"/>
                    <a:pt x="63" y="0"/>
                    <a:pt x="46" y="0"/>
                  </a:cubicBezTo>
                  <a:cubicBezTo>
                    <a:pt x="29" y="0"/>
                    <a:pt x="15" y="14"/>
                    <a:pt x="15" y="31"/>
                  </a:cubicBezTo>
                  <a:cubicBezTo>
                    <a:pt x="15" y="37"/>
                    <a:pt x="17" y="40"/>
                    <a:pt x="20" y="52"/>
                  </a:cubicBezTo>
                  <a:cubicBezTo>
                    <a:pt x="24" y="65"/>
                    <a:pt x="22" y="81"/>
                    <a:pt x="15" y="96"/>
                  </a:cubicBezTo>
                  <a:cubicBezTo>
                    <a:pt x="0" y="128"/>
                    <a:pt x="0" y="175"/>
                    <a:pt x="16" y="208"/>
                  </a:cubicBezTo>
                  <a:close/>
                  <a:moveTo>
                    <a:pt x="28" y="102"/>
                  </a:moveTo>
                  <a:cubicBezTo>
                    <a:pt x="36" y="84"/>
                    <a:pt x="39" y="65"/>
                    <a:pt x="34" y="48"/>
                  </a:cubicBezTo>
                  <a:cubicBezTo>
                    <a:pt x="31" y="35"/>
                    <a:pt x="30" y="34"/>
                    <a:pt x="30" y="31"/>
                  </a:cubicBezTo>
                  <a:cubicBezTo>
                    <a:pt x="30" y="22"/>
                    <a:pt x="37" y="14"/>
                    <a:pt x="46" y="14"/>
                  </a:cubicBezTo>
                  <a:cubicBezTo>
                    <a:pt x="55" y="14"/>
                    <a:pt x="62" y="22"/>
                    <a:pt x="62" y="31"/>
                  </a:cubicBezTo>
                  <a:cubicBezTo>
                    <a:pt x="62" y="34"/>
                    <a:pt x="61" y="35"/>
                    <a:pt x="58" y="49"/>
                  </a:cubicBezTo>
                  <a:cubicBezTo>
                    <a:pt x="54" y="65"/>
                    <a:pt x="55" y="84"/>
                    <a:pt x="63" y="101"/>
                  </a:cubicBezTo>
                  <a:cubicBezTo>
                    <a:pt x="76" y="128"/>
                    <a:pt x="76" y="169"/>
                    <a:pt x="65" y="197"/>
                  </a:cubicBezTo>
                  <a:cubicBezTo>
                    <a:pt x="27" y="197"/>
                    <a:pt x="27" y="197"/>
                    <a:pt x="27" y="197"/>
                  </a:cubicBezTo>
                  <a:cubicBezTo>
                    <a:pt x="15" y="169"/>
                    <a:pt x="15" y="129"/>
                    <a:pt x="28" y="102"/>
                  </a:cubicBezTo>
                  <a:close/>
                  <a:moveTo>
                    <a:pt x="28" y="102"/>
                  </a:moveTo>
                  <a:cubicBezTo>
                    <a:pt x="28" y="102"/>
                    <a:pt x="28" y="102"/>
                    <a:pt x="28" y="102"/>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0" name="Google Shape;1810;p37"/>
            <p:cNvSpPr/>
            <p:nvPr/>
          </p:nvSpPr>
          <p:spPr>
            <a:xfrm>
              <a:off x="4165938" y="2284472"/>
              <a:ext cx="87458" cy="199611"/>
            </a:xfrm>
            <a:custGeom>
              <a:avLst/>
              <a:gdLst/>
              <a:ahLst/>
              <a:cxnLst/>
              <a:rect l="l" t="t" r="r" b="b"/>
              <a:pathLst>
                <a:path w="92" h="212" extrusionOk="0">
                  <a:moveTo>
                    <a:pt x="73" y="53"/>
                  </a:moveTo>
                  <a:cubicBezTo>
                    <a:pt x="76" y="40"/>
                    <a:pt x="77" y="37"/>
                    <a:pt x="77" y="31"/>
                  </a:cubicBezTo>
                  <a:cubicBezTo>
                    <a:pt x="77" y="14"/>
                    <a:pt x="64" y="0"/>
                    <a:pt x="47" y="0"/>
                  </a:cubicBezTo>
                  <a:cubicBezTo>
                    <a:pt x="30" y="0"/>
                    <a:pt x="16" y="14"/>
                    <a:pt x="16" y="31"/>
                  </a:cubicBezTo>
                  <a:cubicBezTo>
                    <a:pt x="16" y="37"/>
                    <a:pt x="18" y="40"/>
                    <a:pt x="20" y="52"/>
                  </a:cubicBezTo>
                  <a:cubicBezTo>
                    <a:pt x="24" y="65"/>
                    <a:pt x="22" y="81"/>
                    <a:pt x="15" y="96"/>
                  </a:cubicBezTo>
                  <a:cubicBezTo>
                    <a:pt x="0" y="129"/>
                    <a:pt x="1" y="176"/>
                    <a:pt x="17" y="208"/>
                  </a:cubicBezTo>
                  <a:cubicBezTo>
                    <a:pt x="18" y="211"/>
                    <a:pt x="20" y="212"/>
                    <a:pt x="23" y="212"/>
                  </a:cubicBezTo>
                  <a:cubicBezTo>
                    <a:pt x="70" y="212"/>
                    <a:pt x="70" y="212"/>
                    <a:pt x="70" y="212"/>
                  </a:cubicBezTo>
                  <a:cubicBezTo>
                    <a:pt x="73" y="212"/>
                    <a:pt x="76" y="210"/>
                    <a:pt x="77" y="208"/>
                  </a:cubicBezTo>
                  <a:cubicBezTo>
                    <a:pt x="92" y="175"/>
                    <a:pt x="92" y="128"/>
                    <a:pt x="77" y="95"/>
                  </a:cubicBezTo>
                  <a:cubicBezTo>
                    <a:pt x="71" y="81"/>
                    <a:pt x="69" y="66"/>
                    <a:pt x="73" y="53"/>
                  </a:cubicBezTo>
                  <a:close/>
                  <a:moveTo>
                    <a:pt x="65" y="197"/>
                  </a:moveTo>
                  <a:cubicBezTo>
                    <a:pt x="28" y="197"/>
                    <a:pt x="28" y="197"/>
                    <a:pt x="28" y="197"/>
                  </a:cubicBezTo>
                  <a:cubicBezTo>
                    <a:pt x="16" y="169"/>
                    <a:pt x="16" y="129"/>
                    <a:pt x="28" y="102"/>
                  </a:cubicBezTo>
                  <a:cubicBezTo>
                    <a:pt x="37" y="84"/>
                    <a:pt x="39" y="65"/>
                    <a:pt x="35" y="48"/>
                  </a:cubicBezTo>
                  <a:cubicBezTo>
                    <a:pt x="31" y="35"/>
                    <a:pt x="31" y="34"/>
                    <a:pt x="31" y="31"/>
                  </a:cubicBezTo>
                  <a:cubicBezTo>
                    <a:pt x="31" y="22"/>
                    <a:pt x="38" y="14"/>
                    <a:pt x="47" y="14"/>
                  </a:cubicBezTo>
                  <a:cubicBezTo>
                    <a:pt x="56" y="14"/>
                    <a:pt x="63" y="22"/>
                    <a:pt x="63" y="31"/>
                  </a:cubicBezTo>
                  <a:cubicBezTo>
                    <a:pt x="63" y="34"/>
                    <a:pt x="62" y="35"/>
                    <a:pt x="59" y="49"/>
                  </a:cubicBezTo>
                  <a:cubicBezTo>
                    <a:pt x="54" y="65"/>
                    <a:pt x="56" y="84"/>
                    <a:pt x="64" y="101"/>
                  </a:cubicBezTo>
                  <a:cubicBezTo>
                    <a:pt x="77" y="128"/>
                    <a:pt x="77" y="169"/>
                    <a:pt x="65" y="197"/>
                  </a:cubicBezTo>
                  <a:close/>
                  <a:moveTo>
                    <a:pt x="65" y="197"/>
                  </a:moveTo>
                  <a:cubicBezTo>
                    <a:pt x="65" y="197"/>
                    <a:pt x="65" y="197"/>
                    <a:pt x="65" y="197"/>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1" name="Google Shape;1811;p37"/>
            <p:cNvSpPr/>
            <p:nvPr/>
          </p:nvSpPr>
          <p:spPr>
            <a:xfrm>
              <a:off x="4002340" y="2262865"/>
              <a:ext cx="139932" cy="56590"/>
            </a:xfrm>
            <a:custGeom>
              <a:avLst/>
              <a:gdLst/>
              <a:ahLst/>
              <a:cxnLst/>
              <a:rect l="l" t="t" r="r" b="b"/>
              <a:pathLst>
                <a:path w="148" h="60" extrusionOk="0">
                  <a:moveTo>
                    <a:pt x="35" y="3"/>
                  </a:moveTo>
                  <a:cubicBezTo>
                    <a:pt x="32" y="0"/>
                    <a:pt x="28" y="0"/>
                    <a:pt x="25" y="3"/>
                  </a:cubicBezTo>
                  <a:cubicBezTo>
                    <a:pt x="3" y="25"/>
                    <a:pt x="3" y="25"/>
                    <a:pt x="3" y="25"/>
                  </a:cubicBezTo>
                  <a:cubicBezTo>
                    <a:pt x="0" y="28"/>
                    <a:pt x="0" y="32"/>
                    <a:pt x="3" y="35"/>
                  </a:cubicBezTo>
                  <a:cubicBezTo>
                    <a:pt x="25" y="57"/>
                    <a:pt x="25" y="57"/>
                    <a:pt x="25" y="57"/>
                  </a:cubicBezTo>
                  <a:cubicBezTo>
                    <a:pt x="28" y="60"/>
                    <a:pt x="32" y="60"/>
                    <a:pt x="35" y="57"/>
                  </a:cubicBezTo>
                  <a:cubicBezTo>
                    <a:pt x="38" y="54"/>
                    <a:pt x="38" y="50"/>
                    <a:pt x="35" y="47"/>
                  </a:cubicBezTo>
                  <a:cubicBezTo>
                    <a:pt x="26" y="37"/>
                    <a:pt x="26" y="37"/>
                    <a:pt x="26" y="37"/>
                  </a:cubicBezTo>
                  <a:cubicBezTo>
                    <a:pt x="122" y="37"/>
                    <a:pt x="122" y="37"/>
                    <a:pt x="122" y="37"/>
                  </a:cubicBezTo>
                  <a:cubicBezTo>
                    <a:pt x="113" y="47"/>
                    <a:pt x="113" y="47"/>
                    <a:pt x="113" y="47"/>
                  </a:cubicBezTo>
                  <a:cubicBezTo>
                    <a:pt x="110" y="50"/>
                    <a:pt x="110" y="54"/>
                    <a:pt x="113" y="57"/>
                  </a:cubicBezTo>
                  <a:cubicBezTo>
                    <a:pt x="116" y="60"/>
                    <a:pt x="120" y="60"/>
                    <a:pt x="123" y="57"/>
                  </a:cubicBezTo>
                  <a:cubicBezTo>
                    <a:pt x="145" y="35"/>
                    <a:pt x="145" y="35"/>
                    <a:pt x="145" y="35"/>
                  </a:cubicBezTo>
                  <a:cubicBezTo>
                    <a:pt x="148" y="32"/>
                    <a:pt x="148" y="28"/>
                    <a:pt x="145" y="25"/>
                  </a:cubicBezTo>
                  <a:cubicBezTo>
                    <a:pt x="123" y="3"/>
                    <a:pt x="123" y="3"/>
                    <a:pt x="123" y="3"/>
                  </a:cubicBezTo>
                  <a:cubicBezTo>
                    <a:pt x="120" y="0"/>
                    <a:pt x="116" y="0"/>
                    <a:pt x="113" y="3"/>
                  </a:cubicBezTo>
                  <a:cubicBezTo>
                    <a:pt x="110" y="6"/>
                    <a:pt x="110" y="11"/>
                    <a:pt x="113" y="13"/>
                  </a:cubicBezTo>
                  <a:cubicBezTo>
                    <a:pt x="122" y="23"/>
                    <a:pt x="122" y="23"/>
                    <a:pt x="122" y="23"/>
                  </a:cubicBezTo>
                  <a:cubicBezTo>
                    <a:pt x="26" y="23"/>
                    <a:pt x="26" y="23"/>
                    <a:pt x="26" y="23"/>
                  </a:cubicBezTo>
                  <a:cubicBezTo>
                    <a:pt x="35" y="13"/>
                    <a:pt x="35" y="13"/>
                    <a:pt x="35" y="13"/>
                  </a:cubicBezTo>
                  <a:cubicBezTo>
                    <a:pt x="38" y="11"/>
                    <a:pt x="38" y="6"/>
                    <a:pt x="35" y="3"/>
                  </a:cubicBezTo>
                  <a:close/>
                  <a:moveTo>
                    <a:pt x="35" y="3"/>
                  </a:moveTo>
                  <a:cubicBezTo>
                    <a:pt x="35" y="3"/>
                    <a:pt x="35" y="3"/>
                    <a:pt x="35" y="3"/>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2" name="Google Shape;1812;p37"/>
            <p:cNvSpPr/>
            <p:nvPr/>
          </p:nvSpPr>
          <p:spPr>
            <a:xfrm>
              <a:off x="4111405" y="2451158"/>
              <a:ext cx="14405" cy="14405"/>
            </a:xfrm>
            <a:custGeom>
              <a:avLst/>
              <a:gdLst/>
              <a:ahLst/>
              <a:cxnLst/>
              <a:rect l="l" t="t" r="r" b="b"/>
              <a:pathLst>
                <a:path w="15" h="15" extrusionOk="0">
                  <a:moveTo>
                    <a:pt x="15" y="7"/>
                  </a:moveTo>
                  <a:cubicBezTo>
                    <a:pt x="15" y="11"/>
                    <a:pt x="11" y="15"/>
                    <a:pt x="7" y="15"/>
                  </a:cubicBezTo>
                  <a:cubicBezTo>
                    <a:pt x="3" y="15"/>
                    <a:pt x="0" y="11"/>
                    <a:pt x="0" y="7"/>
                  </a:cubicBezTo>
                  <a:cubicBezTo>
                    <a:pt x="0" y="3"/>
                    <a:pt x="3" y="0"/>
                    <a:pt x="7" y="0"/>
                  </a:cubicBezTo>
                  <a:cubicBezTo>
                    <a:pt x="11" y="0"/>
                    <a:pt x="15" y="3"/>
                    <a:pt x="15" y="7"/>
                  </a:cubicBezTo>
                  <a:close/>
                  <a:moveTo>
                    <a:pt x="15" y="7"/>
                  </a:moveTo>
                  <a:cubicBezTo>
                    <a:pt x="15" y="7"/>
                    <a:pt x="15" y="7"/>
                    <a:pt x="15" y="7"/>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3" name="Google Shape;1813;p37"/>
            <p:cNvSpPr/>
            <p:nvPr/>
          </p:nvSpPr>
          <p:spPr>
            <a:xfrm>
              <a:off x="4003370" y="2346207"/>
              <a:ext cx="137874" cy="137876"/>
            </a:xfrm>
            <a:custGeom>
              <a:avLst/>
              <a:gdLst/>
              <a:ahLst/>
              <a:cxnLst/>
              <a:rect l="l" t="t" r="r" b="b"/>
              <a:pathLst>
                <a:path w="146" h="146" extrusionOk="0">
                  <a:moveTo>
                    <a:pt x="135" y="96"/>
                  </a:moveTo>
                  <a:cubicBezTo>
                    <a:pt x="139" y="97"/>
                    <a:pt x="143" y="95"/>
                    <a:pt x="144" y="91"/>
                  </a:cubicBezTo>
                  <a:cubicBezTo>
                    <a:pt x="145" y="85"/>
                    <a:pt x="146" y="79"/>
                    <a:pt x="146" y="73"/>
                  </a:cubicBezTo>
                  <a:cubicBezTo>
                    <a:pt x="146" y="33"/>
                    <a:pt x="113" y="0"/>
                    <a:pt x="73" y="0"/>
                  </a:cubicBezTo>
                  <a:cubicBezTo>
                    <a:pt x="33" y="0"/>
                    <a:pt x="0" y="33"/>
                    <a:pt x="0" y="73"/>
                  </a:cubicBezTo>
                  <a:cubicBezTo>
                    <a:pt x="0" y="113"/>
                    <a:pt x="33" y="146"/>
                    <a:pt x="73" y="146"/>
                  </a:cubicBezTo>
                  <a:cubicBezTo>
                    <a:pt x="81" y="146"/>
                    <a:pt x="88" y="145"/>
                    <a:pt x="96" y="143"/>
                  </a:cubicBezTo>
                  <a:cubicBezTo>
                    <a:pt x="99" y="141"/>
                    <a:pt x="101" y="137"/>
                    <a:pt x="100" y="133"/>
                  </a:cubicBezTo>
                  <a:cubicBezTo>
                    <a:pt x="99" y="129"/>
                    <a:pt x="95" y="127"/>
                    <a:pt x="91" y="129"/>
                  </a:cubicBezTo>
                  <a:cubicBezTo>
                    <a:pt x="85" y="131"/>
                    <a:pt x="79" y="131"/>
                    <a:pt x="73" y="131"/>
                  </a:cubicBezTo>
                  <a:cubicBezTo>
                    <a:pt x="41" y="131"/>
                    <a:pt x="14" y="105"/>
                    <a:pt x="14" y="73"/>
                  </a:cubicBezTo>
                  <a:cubicBezTo>
                    <a:pt x="14" y="41"/>
                    <a:pt x="41" y="14"/>
                    <a:pt x="73" y="14"/>
                  </a:cubicBezTo>
                  <a:cubicBezTo>
                    <a:pt x="105" y="14"/>
                    <a:pt x="132" y="41"/>
                    <a:pt x="132" y="73"/>
                  </a:cubicBezTo>
                  <a:cubicBezTo>
                    <a:pt x="132" y="78"/>
                    <a:pt x="131" y="83"/>
                    <a:pt x="130" y="87"/>
                  </a:cubicBezTo>
                  <a:cubicBezTo>
                    <a:pt x="129" y="91"/>
                    <a:pt x="131" y="95"/>
                    <a:pt x="135" y="96"/>
                  </a:cubicBezTo>
                  <a:close/>
                  <a:moveTo>
                    <a:pt x="135" y="96"/>
                  </a:moveTo>
                  <a:cubicBezTo>
                    <a:pt x="135" y="96"/>
                    <a:pt x="135" y="96"/>
                    <a:pt x="135" y="96"/>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14" name="Google Shape;1814;p37"/>
          <p:cNvGrpSpPr/>
          <p:nvPr/>
        </p:nvGrpSpPr>
        <p:grpSpPr>
          <a:xfrm>
            <a:off x="141248" y="4491052"/>
            <a:ext cx="579355" cy="577682"/>
            <a:chOff x="2137951" y="2197014"/>
            <a:chExt cx="354975" cy="353950"/>
          </a:xfrm>
        </p:grpSpPr>
        <p:sp>
          <p:nvSpPr>
            <p:cNvPr id="1815" name="Google Shape;1815;p37"/>
            <p:cNvSpPr/>
            <p:nvPr/>
          </p:nvSpPr>
          <p:spPr>
            <a:xfrm>
              <a:off x="2194541" y="2204216"/>
              <a:ext cx="290153" cy="290157"/>
            </a:xfrm>
            <a:custGeom>
              <a:avLst/>
              <a:gdLst/>
              <a:ahLst/>
              <a:cxnLst/>
              <a:rect l="l" t="t" r="r" b="b"/>
              <a:pathLst>
                <a:path w="307" h="307" extrusionOk="0">
                  <a:moveTo>
                    <a:pt x="154" y="0"/>
                  </a:moveTo>
                  <a:cubicBezTo>
                    <a:pt x="69" y="0"/>
                    <a:pt x="0" y="69"/>
                    <a:pt x="0" y="154"/>
                  </a:cubicBezTo>
                  <a:cubicBezTo>
                    <a:pt x="0" y="166"/>
                    <a:pt x="1" y="178"/>
                    <a:pt x="4" y="190"/>
                  </a:cubicBezTo>
                  <a:cubicBezTo>
                    <a:pt x="117" y="303"/>
                    <a:pt x="117" y="303"/>
                    <a:pt x="117" y="303"/>
                  </a:cubicBezTo>
                  <a:cubicBezTo>
                    <a:pt x="129" y="306"/>
                    <a:pt x="141" y="307"/>
                    <a:pt x="154" y="307"/>
                  </a:cubicBezTo>
                  <a:cubicBezTo>
                    <a:pt x="239" y="307"/>
                    <a:pt x="307" y="239"/>
                    <a:pt x="307" y="154"/>
                  </a:cubicBezTo>
                  <a:cubicBezTo>
                    <a:pt x="307" y="69"/>
                    <a:pt x="239" y="0"/>
                    <a:pt x="154" y="0"/>
                  </a:cubicBezTo>
                  <a:close/>
                  <a:moveTo>
                    <a:pt x="154" y="0"/>
                  </a:moveTo>
                  <a:cubicBezTo>
                    <a:pt x="154" y="0"/>
                    <a:pt x="154" y="0"/>
                    <a:pt x="154" y="0"/>
                  </a:cubicBezTo>
                </a:path>
              </a:pathLst>
            </a:custGeom>
            <a:solidFill>
              <a:srgbClr val="D3503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6" name="Google Shape;1816;p37"/>
            <p:cNvSpPr/>
            <p:nvPr/>
          </p:nvSpPr>
          <p:spPr>
            <a:xfrm>
              <a:off x="2402382" y="2308137"/>
              <a:ext cx="41156" cy="41157"/>
            </a:xfrm>
            <a:custGeom>
              <a:avLst/>
              <a:gdLst/>
              <a:ahLst/>
              <a:cxnLst/>
              <a:rect l="l" t="t" r="r" b="b"/>
              <a:pathLst>
                <a:path w="43" h="44" extrusionOk="0">
                  <a:moveTo>
                    <a:pt x="43" y="22"/>
                  </a:moveTo>
                  <a:cubicBezTo>
                    <a:pt x="43" y="34"/>
                    <a:pt x="34" y="44"/>
                    <a:pt x="22" y="44"/>
                  </a:cubicBezTo>
                  <a:cubicBezTo>
                    <a:pt x="9" y="44"/>
                    <a:pt x="0" y="34"/>
                    <a:pt x="0" y="22"/>
                  </a:cubicBezTo>
                  <a:cubicBezTo>
                    <a:pt x="0" y="10"/>
                    <a:pt x="9" y="0"/>
                    <a:pt x="22" y="0"/>
                  </a:cubicBezTo>
                  <a:cubicBezTo>
                    <a:pt x="34" y="0"/>
                    <a:pt x="43" y="10"/>
                    <a:pt x="43" y="22"/>
                  </a:cubicBezTo>
                  <a:close/>
                  <a:moveTo>
                    <a:pt x="43" y="22"/>
                  </a:moveTo>
                  <a:cubicBezTo>
                    <a:pt x="43" y="22"/>
                    <a:pt x="43" y="22"/>
                    <a:pt x="43" y="22"/>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7" name="Google Shape;1817;p37"/>
            <p:cNvSpPr/>
            <p:nvPr/>
          </p:nvSpPr>
          <p:spPr>
            <a:xfrm>
              <a:off x="2361225" y="2245373"/>
              <a:ext cx="41156" cy="41157"/>
            </a:xfrm>
            <a:custGeom>
              <a:avLst/>
              <a:gdLst/>
              <a:ahLst/>
              <a:cxnLst/>
              <a:rect l="l" t="t" r="r" b="b"/>
              <a:pathLst>
                <a:path w="44" h="44" extrusionOk="0">
                  <a:moveTo>
                    <a:pt x="44" y="22"/>
                  </a:moveTo>
                  <a:cubicBezTo>
                    <a:pt x="44" y="34"/>
                    <a:pt x="34" y="44"/>
                    <a:pt x="22" y="44"/>
                  </a:cubicBezTo>
                  <a:cubicBezTo>
                    <a:pt x="9" y="44"/>
                    <a:pt x="0" y="34"/>
                    <a:pt x="0" y="22"/>
                  </a:cubicBezTo>
                  <a:cubicBezTo>
                    <a:pt x="0" y="10"/>
                    <a:pt x="9" y="0"/>
                    <a:pt x="22" y="0"/>
                  </a:cubicBezTo>
                  <a:cubicBezTo>
                    <a:pt x="34" y="0"/>
                    <a:pt x="44" y="10"/>
                    <a:pt x="44" y="22"/>
                  </a:cubicBezTo>
                  <a:close/>
                  <a:moveTo>
                    <a:pt x="44" y="22"/>
                  </a:moveTo>
                  <a:cubicBezTo>
                    <a:pt x="44" y="22"/>
                    <a:pt x="44" y="22"/>
                    <a:pt x="44" y="22"/>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8" name="Google Shape;1818;p37"/>
            <p:cNvSpPr/>
            <p:nvPr/>
          </p:nvSpPr>
          <p:spPr>
            <a:xfrm>
              <a:off x="2319040" y="2308137"/>
              <a:ext cx="42186" cy="41157"/>
            </a:xfrm>
            <a:custGeom>
              <a:avLst/>
              <a:gdLst/>
              <a:ahLst/>
              <a:cxnLst/>
              <a:rect l="l" t="t" r="r" b="b"/>
              <a:pathLst>
                <a:path w="44" h="44" extrusionOk="0">
                  <a:moveTo>
                    <a:pt x="44" y="22"/>
                  </a:moveTo>
                  <a:cubicBezTo>
                    <a:pt x="44" y="34"/>
                    <a:pt x="34" y="44"/>
                    <a:pt x="22" y="44"/>
                  </a:cubicBezTo>
                  <a:cubicBezTo>
                    <a:pt x="10" y="44"/>
                    <a:pt x="0" y="34"/>
                    <a:pt x="0" y="22"/>
                  </a:cubicBezTo>
                  <a:cubicBezTo>
                    <a:pt x="0" y="10"/>
                    <a:pt x="10" y="0"/>
                    <a:pt x="22" y="0"/>
                  </a:cubicBezTo>
                  <a:cubicBezTo>
                    <a:pt x="34" y="0"/>
                    <a:pt x="44" y="10"/>
                    <a:pt x="44" y="22"/>
                  </a:cubicBezTo>
                  <a:close/>
                  <a:moveTo>
                    <a:pt x="44" y="22"/>
                  </a:moveTo>
                  <a:cubicBezTo>
                    <a:pt x="44" y="22"/>
                    <a:pt x="44" y="22"/>
                    <a:pt x="44" y="22"/>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9" name="Google Shape;1819;p37"/>
            <p:cNvSpPr/>
            <p:nvPr/>
          </p:nvSpPr>
          <p:spPr>
            <a:xfrm>
              <a:off x="2144124" y="2378104"/>
              <a:ext cx="166684" cy="165657"/>
            </a:xfrm>
            <a:custGeom>
              <a:avLst/>
              <a:gdLst/>
              <a:ahLst/>
              <a:cxnLst/>
              <a:rect l="l" t="t" r="r" b="b"/>
              <a:pathLst>
                <a:path w="176" h="176" extrusionOk="0">
                  <a:moveTo>
                    <a:pt x="176" y="88"/>
                  </a:moveTo>
                  <a:cubicBezTo>
                    <a:pt x="176" y="137"/>
                    <a:pt x="137" y="176"/>
                    <a:pt x="88" y="176"/>
                  </a:cubicBezTo>
                  <a:cubicBezTo>
                    <a:pt x="40" y="176"/>
                    <a:pt x="0" y="137"/>
                    <a:pt x="0" y="88"/>
                  </a:cubicBezTo>
                  <a:cubicBezTo>
                    <a:pt x="0" y="40"/>
                    <a:pt x="40" y="0"/>
                    <a:pt x="88" y="0"/>
                  </a:cubicBezTo>
                  <a:cubicBezTo>
                    <a:pt x="137" y="0"/>
                    <a:pt x="176" y="40"/>
                    <a:pt x="176" y="88"/>
                  </a:cubicBezTo>
                  <a:close/>
                  <a:moveTo>
                    <a:pt x="176" y="88"/>
                  </a:moveTo>
                  <a:cubicBezTo>
                    <a:pt x="176" y="88"/>
                    <a:pt x="176" y="88"/>
                    <a:pt x="176" y="88"/>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0" name="Google Shape;1820;p37"/>
            <p:cNvSpPr/>
            <p:nvPr/>
          </p:nvSpPr>
          <p:spPr>
            <a:xfrm>
              <a:off x="2206888" y="2419261"/>
              <a:ext cx="41156" cy="41157"/>
            </a:xfrm>
            <a:custGeom>
              <a:avLst/>
              <a:gdLst/>
              <a:ahLst/>
              <a:cxnLst/>
              <a:rect l="l" t="t" r="r" b="b"/>
              <a:pathLst>
                <a:path w="44" h="44" extrusionOk="0">
                  <a:moveTo>
                    <a:pt x="44" y="22"/>
                  </a:moveTo>
                  <a:cubicBezTo>
                    <a:pt x="44" y="34"/>
                    <a:pt x="34" y="44"/>
                    <a:pt x="22" y="44"/>
                  </a:cubicBezTo>
                  <a:cubicBezTo>
                    <a:pt x="10" y="44"/>
                    <a:pt x="0" y="34"/>
                    <a:pt x="0" y="22"/>
                  </a:cubicBezTo>
                  <a:cubicBezTo>
                    <a:pt x="0" y="10"/>
                    <a:pt x="10" y="0"/>
                    <a:pt x="22" y="0"/>
                  </a:cubicBezTo>
                  <a:cubicBezTo>
                    <a:pt x="34" y="0"/>
                    <a:pt x="44" y="10"/>
                    <a:pt x="44" y="22"/>
                  </a:cubicBezTo>
                  <a:close/>
                  <a:moveTo>
                    <a:pt x="44" y="22"/>
                  </a:moveTo>
                  <a:cubicBezTo>
                    <a:pt x="44" y="22"/>
                    <a:pt x="44" y="22"/>
                    <a:pt x="44" y="22"/>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1" name="Google Shape;1821;p37"/>
            <p:cNvSpPr/>
            <p:nvPr/>
          </p:nvSpPr>
          <p:spPr>
            <a:xfrm>
              <a:off x="2206888" y="2460418"/>
              <a:ext cx="41156" cy="42186"/>
            </a:xfrm>
            <a:custGeom>
              <a:avLst/>
              <a:gdLst/>
              <a:ahLst/>
              <a:cxnLst/>
              <a:rect l="l" t="t" r="r" b="b"/>
              <a:pathLst>
                <a:path w="44" h="44" extrusionOk="0">
                  <a:moveTo>
                    <a:pt x="44" y="22"/>
                  </a:moveTo>
                  <a:cubicBezTo>
                    <a:pt x="44" y="34"/>
                    <a:pt x="34" y="44"/>
                    <a:pt x="22" y="44"/>
                  </a:cubicBezTo>
                  <a:cubicBezTo>
                    <a:pt x="10" y="44"/>
                    <a:pt x="0" y="34"/>
                    <a:pt x="0" y="22"/>
                  </a:cubicBezTo>
                  <a:cubicBezTo>
                    <a:pt x="0" y="10"/>
                    <a:pt x="10" y="0"/>
                    <a:pt x="22" y="0"/>
                  </a:cubicBezTo>
                  <a:cubicBezTo>
                    <a:pt x="34" y="0"/>
                    <a:pt x="44" y="10"/>
                    <a:pt x="44" y="22"/>
                  </a:cubicBezTo>
                  <a:close/>
                  <a:moveTo>
                    <a:pt x="44" y="22"/>
                  </a:moveTo>
                  <a:cubicBezTo>
                    <a:pt x="44" y="22"/>
                    <a:pt x="44" y="22"/>
                    <a:pt x="44" y="22"/>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2" name="Google Shape;1822;p37"/>
            <p:cNvSpPr/>
            <p:nvPr/>
          </p:nvSpPr>
          <p:spPr>
            <a:xfrm>
              <a:off x="2352994" y="2239199"/>
              <a:ext cx="56591" cy="54533"/>
            </a:xfrm>
            <a:custGeom>
              <a:avLst/>
              <a:gdLst/>
              <a:ahLst/>
              <a:cxnLst/>
              <a:rect l="l" t="t" r="r" b="b"/>
              <a:pathLst>
                <a:path w="59" h="58" extrusionOk="0">
                  <a:moveTo>
                    <a:pt x="59" y="29"/>
                  </a:moveTo>
                  <a:cubicBezTo>
                    <a:pt x="59" y="13"/>
                    <a:pt x="46" y="0"/>
                    <a:pt x="30" y="0"/>
                  </a:cubicBezTo>
                  <a:cubicBezTo>
                    <a:pt x="13" y="0"/>
                    <a:pt x="0" y="13"/>
                    <a:pt x="0" y="29"/>
                  </a:cubicBezTo>
                  <a:cubicBezTo>
                    <a:pt x="0" y="45"/>
                    <a:pt x="13" y="58"/>
                    <a:pt x="30" y="58"/>
                  </a:cubicBezTo>
                  <a:cubicBezTo>
                    <a:pt x="46" y="58"/>
                    <a:pt x="59" y="45"/>
                    <a:pt x="59" y="29"/>
                  </a:cubicBezTo>
                  <a:close/>
                  <a:moveTo>
                    <a:pt x="15" y="29"/>
                  </a:moveTo>
                  <a:cubicBezTo>
                    <a:pt x="15" y="21"/>
                    <a:pt x="22" y="14"/>
                    <a:pt x="30" y="14"/>
                  </a:cubicBezTo>
                  <a:cubicBezTo>
                    <a:pt x="38" y="14"/>
                    <a:pt x="44" y="21"/>
                    <a:pt x="44" y="29"/>
                  </a:cubicBezTo>
                  <a:cubicBezTo>
                    <a:pt x="44" y="37"/>
                    <a:pt x="38" y="43"/>
                    <a:pt x="30" y="43"/>
                  </a:cubicBezTo>
                  <a:cubicBezTo>
                    <a:pt x="22" y="43"/>
                    <a:pt x="15" y="37"/>
                    <a:pt x="15" y="29"/>
                  </a:cubicBezTo>
                  <a:close/>
                  <a:moveTo>
                    <a:pt x="15" y="29"/>
                  </a:moveTo>
                  <a:cubicBezTo>
                    <a:pt x="15" y="29"/>
                    <a:pt x="15" y="29"/>
                    <a:pt x="15" y="29"/>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3" name="Google Shape;1823;p37"/>
            <p:cNvSpPr/>
            <p:nvPr/>
          </p:nvSpPr>
          <p:spPr>
            <a:xfrm>
              <a:off x="2395179" y="2299906"/>
              <a:ext cx="55561" cy="55562"/>
            </a:xfrm>
            <a:custGeom>
              <a:avLst/>
              <a:gdLst/>
              <a:ahLst/>
              <a:cxnLst/>
              <a:rect l="l" t="t" r="r" b="b"/>
              <a:pathLst>
                <a:path w="59" h="59" extrusionOk="0">
                  <a:moveTo>
                    <a:pt x="30" y="59"/>
                  </a:moveTo>
                  <a:cubicBezTo>
                    <a:pt x="46" y="59"/>
                    <a:pt x="59" y="46"/>
                    <a:pt x="59" y="30"/>
                  </a:cubicBezTo>
                  <a:cubicBezTo>
                    <a:pt x="59" y="14"/>
                    <a:pt x="46" y="0"/>
                    <a:pt x="30" y="0"/>
                  </a:cubicBezTo>
                  <a:cubicBezTo>
                    <a:pt x="13" y="0"/>
                    <a:pt x="0" y="14"/>
                    <a:pt x="0" y="30"/>
                  </a:cubicBezTo>
                  <a:cubicBezTo>
                    <a:pt x="0" y="46"/>
                    <a:pt x="13" y="59"/>
                    <a:pt x="30" y="59"/>
                  </a:cubicBezTo>
                  <a:close/>
                  <a:moveTo>
                    <a:pt x="30" y="15"/>
                  </a:moveTo>
                  <a:cubicBezTo>
                    <a:pt x="38" y="15"/>
                    <a:pt x="44" y="22"/>
                    <a:pt x="44" y="30"/>
                  </a:cubicBezTo>
                  <a:cubicBezTo>
                    <a:pt x="44" y="38"/>
                    <a:pt x="38" y="44"/>
                    <a:pt x="30" y="44"/>
                  </a:cubicBezTo>
                  <a:cubicBezTo>
                    <a:pt x="21" y="44"/>
                    <a:pt x="15" y="38"/>
                    <a:pt x="15" y="30"/>
                  </a:cubicBezTo>
                  <a:cubicBezTo>
                    <a:pt x="15" y="22"/>
                    <a:pt x="21" y="15"/>
                    <a:pt x="30" y="15"/>
                  </a:cubicBezTo>
                  <a:close/>
                  <a:moveTo>
                    <a:pt x="30" y="15"/>
                  </a:moveTo>
                  <a:cubicBezTo>
                    <a:pt x="30" y="15"/>
                    <a:pt x="30" y="15"/>
                    <a:pt x="30" y="15"/>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4" name="Google Shape;1824;p37"/>
            <p:cNvSpPr/>
            <p:nvPr/>
          </p:nvSpPr>
          <p:spPr>
            <a:xfrm>
              <a:off x="2311837" y="2299906"/>
              <a:ext cx="55561" cy="55562"/>
            </a:xfrm>
            <a:custGeom>
              <a:avLst/>
              <a:gdLst/>
              <a:ahLst/>
              <a:cxnLst/>
              <a:rect l="l" t="t" r="r" b="b"/>
              <a:pathLst>
                <a:path w="59" h="59" extrusionOk="0">
                  <a:moveTo>
                    <a:pt x="30" y="0"/>
                  </a:moveTo>
                  <a:cubicBezTo>
                    <a:pt x="14" y="0"/>
                    <a:pt x="0" y="14"/>
                    <a:pt x="0" y="30"/>
                  </a:cubicBezTo>
                  <a:cubicBezTo>
                    <a:pt x="0" y="46"/>
                    <a:pt x="14" y="59"/>
                    <a:pt x="30" y="59"/>
                  </a:cubicBezTo>
                  <a:cubicBezTo>
                    <a:pt x="46" y="59"/>
                    <a:pt x="59" y="46"/>
                    <a:pt x="59" y="30"/>
                  </a:cubicBezTo>
                  <a:cubicBezTo>
                    <a:pt x="59" y="14"/>
                    <a:pt x="46" y="0"/>
                    <a:pt x="30" y="0"/>
                  </a:cubicBezTo>
                  <a:close/>
                  <a:moveTo>
                    <a:pt x="30" y="44"/>
                  </a:moveTo>
                  <a:cubicBezTo>
                    <a:pt x="22" y="44"/>
                    <a:pt x="15" y="38"/>
                    <a:pt x="15" y="30"/>
                  </a:cubicBezTo>
                  <a:cubicBezTo>
                    <a:pt x="15" y="22"/>
                    <a:pt x="22" y="15"/>
                    <a:pt x="30" y="15"/>
                  </a:cubicBezTo>
                  <a:cubicBezTo>
                    <a:pt x="38" y="15"/>
                    <a:pt x="44" y="22"/>
                    <a:pt x="44" y="30"/>
                  </a:cubicBezTo>
                  <a:cubicBezTo>
                    <a:pt x="44" y="38"/>
                    <a:pt x="38" y="44"/>
                    <a:pt x="30" y="44"/>
                  </a:cubicBezTo>
                  <a:close/>
                  <a:moveTo>
                    <a:pt x="30" y="44"/>
                  </a:moveTo>
                  <a:cubicBezTo>
                    <a:pt x="30" y="44"/>
                    <a:pt x="30" y="44"/>
                    <a:pt x="30" y="44"/>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5" name="Google Shape;1825;p37"/>
            <p:cNvSpPr/>
            <p:nvPr/>
          </p:nvSpPr>
          <p:spPr>
            <a:xfrm>
              <a:off x="2199686" y="2413088"/>
              <a:ext cx="55561" cy="95690"/>
            </a:xfrm>
            <a:custGeom>
              <a:avLst/>
              <a:gdLst/>
              <a:ahLst/>
              <a:cxnLst/>
              <a:rect l="l" t="t" r="r" b="b"/>
              <a:pathLst>
                <a:path w="58" h="102" extrusionOk="0">
                  <a:moveTo>
                    <a:pt x="10" y="51"/>
                  </a:moveTo>
                  <a:cubicBezTo>
                    <a:pt x="4" y="57"/>
                    <a:pt x="0" y="64"/>
                    <a:pt x="0" y="73"/>
                  </a:cubicBezTo>
                  <a:cubicBezTo>
                    <a:pt x="0" y="89"/>
                    <a:pt x="13" y="102"/>
                    <a:pt x="29" y="102"/>
                  </a:cubicBezTo>
                  <a:cubicBezTo>
                    <a:pt x="45" y="102"/>
                    <a:pt x="58" y="89"/>
                    <a:pt x="58" y="73"/>
                  </a:cubicBezTo>
                  <a:cubicBezTo>
                    <a:pt x="58" y="64"/>
                    <a:pt x="55" y="57"/>
                    <a:pt x="48" y="51"/>
                  </a:cubicBezTo>
                  <a:cubicBezTo>
                    <a:pt x="55" y="46"/>
                    <a:pt x="58" y="38"/>
                    <a:pt x="58" y="29"/>
                  </a:cubicBezTo>
                  <a:cubicBezTo>
                    <a:pt x="58" y="13"/>
                    <a:pt x="45" y="0"/>
                    <a:pt x="29" y="0"/>
                  </a:cubicBezTo>
                  <a:cubicBezTo>
                    <a:pt x="13" y="0"/>
                    <a:pt x="0" y="13"/>
                    <a:pt x="0" y="29"/>
                  </a:cubicBezTo>
                  <a:cubicBezTo>
                    <a:pt x="0" y="38"/>
                    <a:pt x="4" y="46"/>
                    <a:pt x="10" y="51"/>
                  </a:cubicBezTo>
                  <a:close/>
                  <a:moveTo>
                    <a:pt x="29" y="15"/>
                  </a:moveTo>
                  <a:cubicBezTo>
                    <a:pt x="37" y="15"/>
                    <a:pt x="44" y="21"/>
                    <a:pt x="44" y="29"/>
                  </a:cubicBezTo>
                  <a:cubicBezTo>
                    <a:pt x="44" y="37"/>
                    <a:pt x="37" y="44"/>
                    <a:pt x="29" y="44"/>
                  </a:cubicBezTo>
                  <a:cubicBezTo>
                    <a:pt x="21" y="44"/>
                    <a:pt x="14" y="37"/>
                    <a:pt x="14" y="29"/>
                  </a:cubicBezTo>
                  <a:cubicBezTo>
                    <a:pt x="14" y="21"/>
                    <a:pt x="21" y="15"/>
                    <a:pt x="29" y="15"/>
                  </a:cubicBezTo>
                  <a:close/>
                  <a:moveTo>
                    <a:pt x="29" y="59"/>
                  </a:moveTo>
                  <a:cubicBezTo>
                    <a:pt x="37" y="59"/>
                    <a:pt x="44" y="65"/>
                    <a:pt x="44" y="73"/>
                  </a:cubicBezTo>
                  <a:cubicBezTo>
                    <a:pt x="44" y="81"/>
                    <a:pt x="37" y="88"/>
                    <a:pt x="29" y="88"/>
                  </a:cubicBezTo>
                  <a:cubicBezTo>
                    <a:pt x="21" y="88"/>
                    <a:pt x="14" y="81"/>
                    <a:pt x="14" y="73"/>
                  </a:cubicBezTo>
                  <a:cubicBezTo>
                    <a:pt x="14" y="65"/>
                    <a:pt x="21" y="59"/>
                    <a:pt x="29" y="59"/>
                  </a:cubicBezTo>
                  <a:close/>
                  <a:moveTo>
                    <a:pt x="29" y="59"/>
                  </a:moveTo>
                  <a:cubicBezTo>
                    <a:pt x="29" y="59"/>
                    <a:pt x="29" y="59"/>
                    <a:pt x="29" y="59"/>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6" name="Google Shape;1826;p37"/>
            <p:cNvSpPr/>
            <p:nvPr/>
          </p:nvSpPr>
          <p:spPr>
            <a:xfrm>
              <a:off x="2435307" y="2444984"/>
              <a:ext cx="13376" cy="13376"/>
            </a:xfrm>
            <a:custGeom>
              <a:avLst/>
              <a:gdLst/>
              <a:ahLst/>
              <a:cxnLst/>
              <a:rect l="l" t="t" r="r" b="b"/>
              <a:pathLst>
                <a:path w="14" h="14" extrusionOk="0">
                  <a:moveTo>
                    <a:pt x="14" y="7"/>
                  </a:moveTo>
                  <a:cubicBezTo>
                    <a:pt x="14" y="11"/>
                    <a:pt x="11" y="14"/>
                    <a:pt x="7" y="14"/>
                  </a:cubicBezTo>
                  <a:cubicBezTo>
                    <a:pt x="3" y="14"/>
                    <a:pt x="0" y="11"/>
                    <a:pt x="0" y="7"/>
                  </a:cubicBezTo>
                  <a:cubicBezTo>
                    <a:pt x="0" y="3"/>
                    <a:pt x="3" y="0"/>
                    <a:pt x="7" y="0"/>
                  </a:cubicBezTo>
                  <a:cubicBezTo>
                    <a:pt x="11" y="0"/>
                    <a:pt x="14" y="3"/>
                    <a:pt x="14" y="7"/>
                  </a:cubicBezTo>
                  <a:close/>
                  <a:moveTo>
                    <a:pt x="14" y="7"/>
                  </a:moveTo>
                  <a:cubicBezTo>
                    <a:pt x="14" y="7"/>
                    <a:pt x="14" y="7"/>
                    <a:pt x="14" y="7"/>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7" name="Google Shape;1827;p37"/>
            <p:cNvSpPr/>
            <p:nvPr/>
          </p:nvSpPr>
          <p:spPr>
            <a:xfrm>
              <a:off x="2137951" y="2197014"/>
              <a:ext cx="354975" cy="353950"/>
            </a:xfrm>
            <a:custGeom>
              <a:avLst/>
              <a:gdLst/>
              <a:ahLst/>
              <a:cxnLst/>
              <a:rect l="l" t="t" r="r" b="b"/>
              <a:pathLst>
                <a:path w="375" h="374" extrusionOk="0">
                  <a:moveTo>
                    <a:pt x="214" y="0"/>
                  </a:moveTo>
                  <a:cubicBezTo>
                    <a:pt x="125" y="0"/>
                    <a:pt x="53" y="72"/>
                    <a:pt x="53" y="161"/>
                  </a:cubicBezTo>
                  <a:cubicBezTo>
                    <a:pt x="53" y="171"/>
                    <a:pt x="54" y="182"/>
                    <a:pt x="56" y="193"/>
                  </a:cubicBezTo>
                  <a:cubicBezTo>
                    <a:pt x="23" y="208"/>
                    <a:pt x="0" y="241"/>
                    <a:pt x="0" y="279"/>
                  </a:cubicBezTo>
                  <a:cubicBezTo>
                    <a:pt x="0" y="332"/>
                    <a:pt x="43" y="374"/>
                    <a:pt x="95" y="374"/>
                  </a:cubicBezTo>
                  <a:cubicBezTo>
                    <a:pt x="133" y="374"/>
                    <a:pt x="167" y="352"/>
                    <a:pt x="182" y="319"/>
                  </a:cubicBezTo>
                  <a:cubicBezTo>
                    <a:pt x="192" y="321"/>
                    <a:pt x="203" y="322"/>
                    <a:pt x="214" y="322"/>
                  </a:cubicBezTo>
                  <a:cubicBezTo>
                    <a:pt x="245" y="322"/>
                    <a:pt x="275" y="313"/>
                    <a:pt x="301" y="296"/>
                  </a:cubicBezTo>
                  <a:cubicBezTo>
                    <a:pt x="304" y="294"/>
                    <a:pt x="305" y="289"/>
                    <a:pt x="303" y="286"/>
                  </a:cubicBezTo>
                  <a:cubicBezTo>
                    <a:pt x="301" y="283"/>
                    <a:pt x="296" y="282"/>
                    <a:pt x="293" y="284"/>
                  </a:cubicBezTo>
                  <a:cubicBezTo>
                    <a:pt x="269" y="299"/>
                    <a:pt x="242" y="307"/>
                    <a:pt x="214" y="307"/>
                  </a:cubicBezTo>
                  <a:cubicBezTo>
                    <a:pt x="205" y="307"/>
                    <a:pt x="196" y="306"/>
                    <a:pt x="187" y="305"/>
                  </a:cubicBezTo>
                  <a:cubicBezTo>
                    <a:pt x="189" y="296"/>
                    <a:pt x="190" y="288"/>
                    <a:pt x="190" y="279"/>
                  </a:cubicBezTo>
                  <a:cubicBezTo>
                    <a:pt x="190" y="227"/>
                    <a:pt x="148" y="184"/>
                    <a:pt x="95" y="184"/>
                  </a:cubicBezTo>
                  <a:cubicBezTo>
                    <a:pt x="86" y="184"/>
                    <a:pt x="78" y="185"/>
                    <a:pt x="70" y="187"/>
                  </a:cubicBezTo>
                  <a:cubicBezTo>
                    <a:pt x="68" y="179"/>
                    <a:pt x="67" y="170"/>
                    <a:pt x="67" y="161"/>
                  </a:cubicBezTo>
                  <a:cubicBezTo>
                    <a:pt x="67" y="80"/>
                    <a:pt x="133" y="14"/>
                    <a:pt x="214" y="14"/>
                  </a:cubicBezTo>
                  <a:cubicBezTo>
                    <a:pt x="294" y="14"/>
                    <a:pt x="360" y="80"/>
                    <a:pt x="360" y="161"/>
                  </a:cubicBezTo>
                  <a:cubicBezTo>
                    <a:pt x="360" y="189"/>
                    <a:pt x="352" y="216"/>
                    <a:pt x="337" y="240"/>
                  </a:cubicBezTo>
                  <a:cubicBezTo>
                    <a:pt x="335" y="243"/>
                    <a:pt x="336" y="248"/>
                    <a:pt x="339" y="250"/>
                  </a:cubicBezTo>
                  <a:cubicBezTo>
                    <a:pt x="343" y="252"/>
                    <a:pt x="347" y="251"/>
                    <a:pt x="349" y="248"/>
                  </a:cubicBezTo>
                  <a:cubicBezTo>
                    <a:pt x="366" y="222"/>
                    <a:pt x="375" y="192"/>
                    <a:pt x="375" y="161"/>
                  </a:cubicBezTo>
                  <a:cubicBezTo>
                    <a:pt x="375" y="72"/>
                    <a:pt x="303" y="0"/>
                    <a:pt x="214" y="0"/>
                  </a:cubicBezTo>
                  <a:close/>
                  <a:moveTo>
                    <a:pt x="95" y="199"/>
                  </a:moveTo>
                  <a:cubicBezTo>
                    <a:pt x="139" y="199"/>
                    <a:pt x="176" y="235"/>
                    <a:pt x="176" y="279"/>
                  </a:cubicBezTo>
                  <a:cubicBezTo>
                    <a:pt x="176" y="324"/>
                    <a:pt x="139" y="360"/>
                    <a:pt x="95" y="360"/>
                  </a:cubicBezTo>
                  <a:cubicBezTo>
                    <a:pt x="51" y="360"/>
                    <a:pt x="15" y="324"/>
                    <a:pt x="15" y="279"/>
                  </a:cubicBezTo>
                  <a:cubicBezTo>
                    <a:pt x="15" y="235"/>
                    <a:pt x="50" y="199"/>
                    <a:pt x="95" y="199"/>
                  </a:cubicBezTo>
                  <a:close/>
                  <a:moveTo>
                    <a:pt x="95" y="199"/>
                  </a:moveTo>
                  <a:cubicBezTo>
                    <a:pt x="95" y="199"/>
                    <a:pt x="95" y="199"/>
                    <a:pt x="95" y="199"/>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F63BA87D-9066-D7C6-12B3-139BEE7A6B11}"/>
              </a:ext>
            </a:extLst>
          </p:cNvPr>
          <p:cNvSpPr txBox="1"/>
          <p:nvPr/>
        </p:nvSpPr>
        <p:spPr>
          <a:xfrm>
            <a:off x="681235" y="3077122"/>
            <a:ext cx="7018556" cy="523220"/>
          </a:xfrm>
          <a:prstGeom prst="rect">
            <a:avLst/>
          </a:prstGeom>
          <a:noFill/>
        </p:spPr>
        <p:txBody>
          <a:bodyPr wrap="square">
            <a:spAutoFit/>
          </a:bodyPr>
          <a:lstStyle/>
          <a:p>
            <a:r>
              <a:rPr lang="en-US" dirty="0">
                <a:solidFill>
                  <a:schemeClr val="tx1"/>
                </a:solidFill>
                <a:latin typeface="Amasis MT Pro Medium" panose="02040604050005020304" pitchFamily="18" charset="0"/>
              </a:rPr>
              <a:t>We’ve included a detailed “Know the Alley” page that provides insights into the game, along with a “Bowler’s Guide” to help players improve their skills.</a:t>
            </a:r>
            <a:endParaRPr lang="en-CA" dirty="0">
              <a:solidFill>
                <a:schemeClr val="tx1"/>
              </a:solidFill>
              <a:latin typeface="Amasis MT Pro Medium" panose="02040604050005020304" pitchFamily="18" charset="0"/>
            </a:endParaRPr>
          </a:p>
        </p:txBody>
      </p:sp>
      <p:sp>
        <p:nvSpPr>
          <p:cNvPr id="9" name="TextBox 8">
            <a:extLst>
              <a:ext uri="{FF2B5EF4-FFF2-40B4-BE49-F238E27FC236}">
                <a16:creationId xmlns:a16="http://schemas.microsoft.com/office/drawing/2014/main" id="{9A13BC4E-DCB0-4791-9006-96AD2FF4CEAA}"/>
              </a:ext>
            </a:extLst>
          </p:cNvPr>
          <p:cNvSpPr txBox="1"/>
          <p:nvPr/>
        </p:nvSpPr>
        <p:spPr>
          <a:xfrm>
            <a:off x="439106" y="3676365"/>
            <a:ext cx="4586868" cy="369332"/>
          </a:xfrm>
          <a:prstGeom prst="rect">
            <a:avLst/>
          </a:prstGeom>
          <a:noFill/>
        </p:spPr>
        <p:txBody>
          <a:bodyPr wrap="square">
            <a:spAutoFit/>
          </a:bodyPr>
          <a:lstStyle/>
          <a:p>
            <a:pPr marL="342900" indent="-342900">
              <a:buFont typeface="Arial" panose="020B0604020202020204" pitchFamily="34" charset="0"/>
              <a:buChar char="•"/>
            </a:pPr>
            <a:r>
              <a:rPr lang="en-CA" sz="1800" dirty="0">
                <a:solidFill>
                  <a:schemeClr val="tx1"/>
                </a:solidFill>
                <a:latin typeface="Pacifico" panose="00000500000000000000" pitchFamily="2" charset="0"/>
              </a:rPr>
              <a:t>Competitive Edge</a:t>
            </a:r>
          </a:p>
        </p:txBody>
      </p:sp>
      <p:sp>
        <p:nvSpPr>
          <p:cNvPr id="11" name="TextBox 10">
            <a:extLst>
              <a:ext uri="{FF2B5EF4-FFF2-40B4-BE49-F238E27FC236}">
                <a16:creationId xmlns:a16="http://schemas.microsoft.com/office/drawing/2014/main" id="{528D3A12-BFC6-3160-E74E-365453C49E80}"/>
              </a:ext>
            </a:extLst>
          </p:cNvPr>
          <p:cNvSpPr txBox="1"/>
          <p:nvPr/>
        </p:nvSpPr>
        <p:spPr>
          <a:xfrm>
            <a:off x="822454" y="4090297"/>
            <a:ext cx="7547001" cy="523220"/>
          </a:xfrm>
          <a:prstGeom prst="rect">
            <a:avLst/>
          </a:prstGeom>
          <a:noFill/>
        </p:spPr>
        <p:txBody>
          <a:bodyPr wrap="square">
            <a:spAutoFit/>
          </a:bodyPr>
          <a:lstStyle/>
          <a:p>
            <a:r>
              <a:rPr lang="en-US" dirty="0">
                <a:solidFill>
                  <a:schemeClr val="tx1"/>
                </a:solidFill>
                <a:latin typeface="Amasis MT Pro Medium" panose="02040604050005020304" pitchFamily="18" charset="0"/>
              </a:rPr>
              <a:t>Ballistic Bowling keeps track of high scores, encouraging players to challenge themselves and compete with friends. It’s perfect for solo gameplay or friendly competitions.</a:t>
            </a:r>
            <a:endParaRPr lang="en-CA" dirty="0">
              <a:solidFill>
                <a:schemeClr val="tx1"/>
              </a:solidFill>
              <a:latin typeface="Amasis MT Pro Medium" panose="020406040500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44"/>
        <p:cNvGrpSpPr/>
        <p:nvPr/>
      </p:nvGrpSpPr>
      <p:grpSpPr>
        <a:xfrm>
          <a:off x="0" y="0"/>
          <a:ext cx="0" cy="0"/>
          <a:chOff x="0" y="0"/>
          <a:chExt cx="0" cy="0"/>
        </a:xfrm>
      </p:grpSpPr>
      <p:sp>
        <p:nvSpPr>
          <p:cNvPr id="1849" name="Google Shape;1849;p38"/>
          <p:cNvSpPr txBox="1">
            <a:spLocks noGrp="1"/>
          </p:cNvSpPr>
          <p:nvPr>
            <p:ph type="title"/>
          </p:nvPr>
        </p:nvSpPr>
        <p:spPr>
          <a:xfrm>
            <a:off x="314694" y="449863"/>
            <a:ext cx="7717500" cy="572700"/>
          </a:xfrm>
          <a:prstGeom prst="rect">
            <a:avLst/>
          </a:prstGeom>
        </p:spPr>
        <p:txBody>
          <a:bodyPr spcFirstLastPara="1" wrap="square" lIns="91425" tIns="91425" rIns="91425" bIns="91425" anchor="t" anchorCtr="0">
            <a:noAutofit/>
          </a:bodyPr>
          <a:lstStyle/>
          <a:p>
            <a:pPr lvl="0" algn="l" rtl="0">
              <a:spcBef>
                <a:spcPts val="0"/>
              </a:spcBef>
              <a:spcAft>
                <a:spcPts val="0"/>
              </a:spcAft>
            </a:pPr>
            <a:r>
              <a:rPr lang="en-CA" sz="2800" dirty="0">
                <a:latin typeface="Fira Sans" panose="020B0503050000020004" pitchFamily="34" charset="0"/>
              </a:rPr>
              <a:t>Development Process</a:t>
            </a:r>
            <a:endParaRPr sz="2800" dirty="0">
              <a:latin typeface="Fira Sans" panose="020B0503050000020004" pitchFamily="34" charset="0"/>
            </a:endParaRPr>
          </a:p>
        </p:txBody>
      </p:sp>
      <p:sp>
        <p:nvSpPr>
          <p:cNvPr id="1853" name="Google Shape;1853;p38"/>
          <p:cNvSpPr txBox="1"/>
          <p:nvPr/>
        </p:nvSpPr>
        <p:spPr>
          <a:xfrm flipH="1">
            <a:off x="314694" y="2351495"/>
            <a:ext cx="1187134" cy="347100"/>
          </a:xfrm>
          <a:prstGeom prst="rect">
            <a:avLst/>
          </a:prstGeom>
          <a:noFill/>
          <a:ln>
            <a:noFill/>
          </a:ln>
        </p:spPr>
        <p:txBody>
          <a:bodyPr spcFirstLastPara="1" wrap="square" lIns="91425" tIns="91425" rIns="91425" bIns="91425" anchor="ctr" anchorCtr="0">
            <a:noAutofit/>
          </a:bodyPr>
          <a:lstStyle/>
          <a:p>
            <a:pPr marL="285750" lvl="0" indent="-285750" algn="ctr" rtl="0">
              <a:spcBef>
                <a:spcPts val="0"/>
              </a:spcBef>
              <a:spcAft>
                <a:spcPts val="0"/>
              </a:spcAft>
              <a:buFont typeface="Arial" panose="020B0604020202020204" pitchFamily="34" charset="0"/>
              <a:buChar char="•"/>
            </a:pPr>
            <a:r>
              <a:rPr lang="en-CA" sz="1800" dirty="0">
                <a:solidFill>
                  <a:schemeClr val="tx1"/>
                </a:solidFill>
                <a:latin typeface="Pacifico" panose="00000500000000000000" pitchFamily="2" charset="0"/>
              </a:rPr>
              <a:t>Design</a:t>
            </a:r>
            <a:endParaRPr sz="1800" dirty="0">
              <a:solidFill>
                <a:schemeClr val="tx1"/>
              </a:solidFill>
              <a:latin typeface="Pacifico" panose="00000500000000000000" pitchFamily="2" charset="0"/>
              <a:ea typeface="Pacifico"/>
              <a:cs typeface="Pacifico"/>
              <a:sym typeface="Pacifico"/>
            </a:endParaRPr>
          </a:p>
        </p:txBody>
      </p:sp>
      <p:sp>
        <p:nvSpPr>
          <p:cNvPr id="1864" name="Google Shape;1864;p38"/>
          <p:cNvSpPr txBox="1"/>
          <p:nvPr/>
        </p:nvSpPr>
        <p:spPr>
          <a:xfrm>
            <a:off x="-657310" y="988813"/>
            <a:ext cx="3457800" cy="528000"/>
          </a:xfrm>
          <a:prstGeom prst="rect">
            <a:avLst/>
          </a:prstGeom>
          <a:noFill/>
          <a:ln>
            <a:noFill/>
          </a:ln>
        </p:spPr>
        <p:txBody>
          <a:bodyPr spcFirstLastPara="1" wrap="square" lIns="91425" tIns="91425" rIns="91425" bIns="91425" anchor="b" anchorCtr="0">
            <a:noAutofit/>
          </a:bodyPr>
          <a:lstStyle/>
          <a:p>
            <a:pPr marL="285750" lvl="0" indent="-285750" algn="ctr" rtl="0">
              <a:lnSpc>
                <a:spcPct val="115000"/>
              </a:lnSpc>
              <a:spcBef>
                <a:spcPts val="0"/>
              </a:spcBef>
              <a:spcAft>
                <a:spcPts val="0"/>
              </a:spcAft>
              <a:buFont typeface="Arial" panose="020B0604020202020204" pitchFamily="34" charset="0"/>
              <a:buChar char="•"/>
            </a:pPr>
            <a:r>
              <a:rPr lang="en-CA" sz="1800" dirty="0">
                <a:solidFill>
                  <a:schemeClr val="tx1"/>
                </a:solidFill>
                <a:latin typeface="Pacifico" panose="00000500000000000000" pitchFamily="2" charset="0"/>
              </a:rPr>
              <a:t>Planning</a:t>
            </a:r>
            <a:endParaRPr sz="1800" dirty="0">
              <a:solidFill>
                <a:schemeClr val="tx1"/>
              </a:solidFill>
              <a:latin typeface="Pacifico" panose="00000500000000000000" pitchFamily="2" charset="0"/>
              <a:ea typeface="Pacifico"/>
              <a:cs typeface="Pacifico"/>
              <a:sym typeface="Pacifico"/>
            </a:endParaRPr>
          </a:p>
        </p:txBody>
      </p:sp>
      <p:sp>
        <p:nvSpPr>
          <p:cNvPr id="1865" name="Google Shape;1865;p38"/>
          <p:cNvSpPr txBox="1"/>
          <p:nvPr/>
        </p:nvSpPr>
        <p:spPr>
          <a:xfrm>
            <a:off x="477445" y="1384472"/>
            <a:ext cx="8479313" cy="5727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US" dirty="0">
                <a:solidFill>
                  <a:schemeClr val="tx1"/>
                </a:solidFill>
                <a:latin typeface="Amasis MT Pro Medium" panose="02040604050005020304" pitchFamily="18" charset="0"/>
              </a:rPr>
              <a:t>We started by thinking about the idea for our game, "Ballistic Bowling." We decided on important features like hitting the pins, scoring points, having different levels, and making the game fun and easy to play.</a:t>
            </a:r>
            <a:endParaRPr dirty="0">
              <a:solidFill>
                <a:schemeClr val="tx1"/>
              </a:solidFill>
              <a:latin typeface="Amasis MT Pro Medium" panose="02040604050005020304" pitchFamily="18" charset="0"/>
              <a:ea typeface="Fira Sans"/>
              <a:cs typeface="Fira Sans"/>
              <a:sym typeface="Fira Sans"/>
            </a:endParaRPr>
          </a:p>
        </p:txBody>
      </p:sp>
      <p:sp>
        <p:nvSpPr>
          <p:cNvPr id="8" name="TextBox 7">
            <a:extLst>
              <a:ext uri="{FF2B5EF4-FFF2-40B4-BE49-F238E27FC236}">
                <a16:creationId xmlns:a16="http://schemas.microsoft.com/office/drawing/2014/main" id="{633F0D5A-D5C0-2EBD-597B-522E5CC297F3}"/>
              </a:ext>
            </a:extLst>
          </p:cNvPr>
          <p:cNvSpPr txBox="1"/>
          <p:nvPr/>
        </p:nvSpPr>
        <p:spPr>
          <a:xfrm>
            <a:off x="457200" y="2698595"/>
            <a:ext cx="8229600" cy="523220"/>
          </a:xfrm>
          <a:prstGeom prst="rect">
            <a:avLst/>
          </a:prstGeom>
          <a:noFill/>
        </p:spPr>
        <p:txBody>
          <a:bodyPr wrap="square">
            <a:spAutoFit/>
          </a:bodyPr>
          <a:lstStyle/>
          <a:p>
            <a:r>
              <a:rPr lang="en-US" dirty="0">
                <a:solidFill>
                  <a:schemeClr val="tx1"/>
                </a:solidFill>
                <a:latin typeface="Amasis MT Pro Medium" panose="02040604050005020304" pitchFamily="18" charset="0"/>
              </a:rPr>
              <a:t>We planned how the game would work. We decided on parts like the ball, pins, score screen, and menu. This helped us organize everything before starting to code.</a:t>
            </a:r>
            <a:endParaRPr lang="en-CA" dirty="0">
              <a:solidFill>
                <a:schemeClr val="tx1"/>
              </a:solidFill>
              <a:latin typeface="Amasis MT Pro Medium" panose="02040604050005020304" pitchFamily="18" charset="0"/>
            </a:endParaRPr>
          </a:p>
        </p:txBody>
      </p:sp>
      <p:sp>
        <p:nvSpPr>
          <p:cNvPr id="10" name="TextBox 9">
            <a:extLst>
              <a:ext uri="{FF2B5EF4-FFF2-40B4-BE49-F238E27FC236}">
                <a16:creationId xmlns:a16="http://schemas.microsoft.com/office/drawing/2014/main" id="{EBA72C39-9BA1-2461-AFC6-01483F0656BF}"/>
              </a:ext>
            </a:extLst>
          </p:cNvPr>
          <p:cNvSpPr txBox="1"/>
          <p:nvPr/>
        </p:nvSpPr>
        <p:spPr>
          <a:xfrm>
            <a:off x="185854" y="3348611"/>
            <a:ext cx="4906536" cy="369332"/>
          </a:xfrm>
          <a:prstGeom prst="rect">
            <a:avLst/>
          </a:prstGeom>
          <a:noFill/>
        </p:spPr>
        <p:txBody>
          <a:bodyPr wrap="square">
            <a:spAutoFit/>
          </a:bodyPr>
          <a:lstStyle/>
          <a:p>
            <a:pPr marL="285750" indent="-285750">
              <a:buFont typeface="Arial" panose="020B0604020202020204" pitchFamily="34" charset="0"/>
              <a:buChar char="•"/>
            </a:pPr>
            <a:r>
              <a:rPr lang="en-CA" sz="1800" dirty="0">
                <a:solidFill>
                  <a:schemeClr val="tx1"/>
                </a:solidFill>
                <a:latin typeface="Pacifico" panose="00000500000000000000" pitchFamily="2" charset="0"/>
              </a:rPr>
              <a:t>Implementation</a:t>
            </a:r>
          </a:p>
        </p:txBody>
      </p:sp>
      <p:sp>
        <p:nvSpPr>
          <p:cNvPr id="12" name="TextBox 11">
            <a:extLst>
              <a:ext uri="{FF2B5EF4-FFF2-40B4-BE49-F238E27FC236}">
                <a16:creationId xmlns:a16="http://schemas.microsoft.com/office/drawing/2014/main" id="{CFFBB478-AFA7-EA35-8751-B1966ABFE73F}"/>
              </a:ext>
            </a:extLst>
          </p:cNvPr>
          <p:cNvSpPr txBox="1"/>
          <p:nvPr/>
        </p:nvSpPr>
        <p:spPr>
          <a:xfrm>
            <a:off x="477444" y="3781200"/>
            <a:ext cx="8229599" cy="738664"/>
          </a:xfrm>
          <a:prstGeom prst="rect">
            <a:avLst/>
          </a:prstGeom>
          <a:noFill/>
        </p:spPr>
        <p:txBody>
          <a:bodyPr wrap="square">
            <a:spAutoFit/>
          </a:bodyPr>
          <a:lstStyle/>
          <a:p>
            <a:r>
              <a:rPr lang="en-US" dirty="0">
                <a:solidFill>
                  <a:schemeClr val="tx1"/>
                </a:solidFill>
                <a:latin typeface="Amasis MT Pro Medium" panose="02040604050005020304" pitchFamily="18" charset="0"/>
              </a:rPr>
              <a:t>We created the game using </a:t>
            </a:r>
            <a:r>
              <a:rPr lang="en-US" dirty="0" err="1">
                <a:solidFill>
                  <a:schemeClr val="tx1"/>
                </a:solidFill>
                <a:latin typeface="Amasis MT Pro Medium" panose="02040604050005020304" pitchFamily="18" charset="0"/>
              </a:rPr>
              <a:t>MonoGame</a:t>
            </a:r>
            <a:r>
              <a:rPr lang="en-US" dirty="0">
                <a:solidFill>
                  <a:schemeClr val="tx1"/>
                </a:solidFill>
                <a:latin typeface="Amasis MT Pro Medium" panose="02040604050005020304" pitchFamily="18" charset="0"/>
              </a:rPr>
              <a:t>. We added features like moving the ball, knocking down pins, showing scores, and adding fun sound effects. We also made sure each level had new challenges.</a:t>
            </a:r>
            <a:endParaRPr lang="en-CA" dirty="0">
              <a:solidFill>
                <a:schemeClr val="tx1"/>
              </a:solidFill>
              <a:latin typeface="Amasis MT Pro Medium" panose="020406040500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1"/>
        <p:cNvGrpSpPr/>
        <p:nvPr/>
      </p:nvGrpSpPr>
      <p:grpSpPr>
        <a:xfrm>
          <a:off x="0" y="0"/>
          <a:ext cx="0" cy="0"/>
          <a:chOff x="0" y="0"/>
          <a:chExt cx="0" cy="0"/>
        </a:xfrm>
      </p:grpSpPr>
      <p:sp>
        <p:nvSpPr>
          <p:cNvPr id="1894" name="Google Shape;1894;p39"/>
          <p:cNvSpPr txBox="1">
            <a:spLocks noGrp="1"/>
          </p:cNvSpPr>
          <p:nvPr>
            <p:ph type="title"/>
          </p:nvPr>
        </p:nvSpPr>
        <p:spPr>
          <a:xfrm>
            <a:off x="431182" y="503983"/>
            <a:ext cx="7704000" cy="5727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CA" sz="1800" dirty="0"/>
              <a:t>Testing</a:t>
            </a:r>
            <a:endParaRPr sz="1800" dirty="0"/>
          </a:p>
        </p:txBody>
      </p:sp>
      <p:sp>
        <p:nvSpPr>
          <p:cNvPr id="27" name="TextBox 26">
            <a:extLst>
              <a:ext uri="{FF2B5EF4-FFF2-40B4-BE49-F238E27FC236}">
                <a16:creationId xmlns:a16="http://schemas.microsoft.com/office/drawing/2014/main" id="{9196533B-3DF8-7571-C1A2-F7F9F81E2F8A}"/>
              </a:ext>
            </a:extLst>
          </p:cNvPr>
          <p:cNvSpPr txBox="1"/>
          <p:nvPr/>
        </p:nvSpPr>
        <p:spPr>
          <a:xfrm>
            <a:off x="659780" y="957737"/>
            <a:ext cx="7824439" cy="523220"/>
          </a:xfrm>
          <a:prstGeom prst="rect">
            <a:avLst/>
          </a:prstGeom>
          <a:noFill/>
        </p:spPr>
        <p:txBody>
          <a:bodyPr wrap="square">
            <a:spAutoFit/>
          </a:bodyPr>
          <a:lstStyle/>
          <a:p>
            <a:r>
              <a:rPr lang="en-US" dirty="0">
                <a:solidFill>
                  <a:schemeClr val="tx1"/>
                </a:solidFill>
                <a:latin typeface="Amasis MT Pro Medium" panose="02040604050005020304" pitchFamily="18" charset="0"/>
              </a:rPr>
              <a:t>We played the game many times to make sure everything worked well. We checked if the ball hit the pins correctly if the score was right, and if the controls were smooth.</a:t>
            </a:r>
            <a:endParaRPr lang="en-CA" dirty="0">
              <a:solidFill>
                <a:schemeClr val="tx1"/>
              </a:solidFill>
              <a:latin typeface="Amasis MT Pro Medium" panose="02040604050005020304" pitchFamily="18" charset="0"/>
            </a:endParaRPr>
          </a:p>
        </p:txBody>
      </p:sp>
      <p:sp>
        <p:nvSpPr>
          <p:cNvPr id="29" name="TextBox 28">
            <a:extLst>
              <a:ext uri="{FF2B5EF4-FFF2-40B4-BE49-F238E27FC236}">
                <a16:creationId xmlns:a16="http://schemas.microsoft.com/office/drawing/2014/main" id="{EE903057-7E70-9760-152B-058966588F07}"/>
              </a:ext>
            </a:extLst>
          </p:cNvPr>
          <p:cNvSpPr txBox="1"/>
          <p:nvPr/>
        </p:nvSpPr>
        <p:spPr>
          <a:xfrm>
            <a:off x="431182" y="1654588"/>
            <a:ext cx="5051502" cy="369332"/>
          </a:xfrm>
          <a:prstGeom prst="rect">
            <a:avLst/>
          </a:prstGeom>
          <a:noFill/>
        </p:spPr>
        <p:txBody>
          <a:bodyPr wrap="square">
            <a:spAutoFit/>
          </a:bodyPr>
          <a:lstStyle/>
          <a:p>
            <a:pPr marL="285750" indent="-285750">
              <a:buFont typeface="Arial" panose="020B0604020202020204" pitchFamily="34" charset="0"/>
              <a:buChar char="•"/>
            </a:pPr>
            <a:r>
              <a:rPr lang="en-CA" sz="1800" dirty="0">
                <a:solidFill>
                  <a:schemeClr val="tx1"/>
                </a:solidFill>
                <a:latin typeface="Pacifico" panose="00000500000000000000" pitchFamily="2" charset="0"/>
              </a:rPr>
              <a:t>Finalization</a:t>
            </a:r>
          </a:p>
        </p:txBody>
      </p:sp>
      <p:sp>
        <p:nvSpPr>
          <p:cNvPr id="31" name="TextBox 30">
            <a:extLst>
              <a:ext uri="{FF2B5EF4-FFF2-40B4-BE49-F238E27FC236}">
                <a16:creationId xmlns:a16="http://schemas.microsoft.com/office/drawing/2014/main" id="{31B08666-FB1C-02D4-082D-2EF75F20E6FE}"/>
              </a:ext>
            </a:extLst>
          </p:cNvPr>
          <p:cNvSpPr txBox="1"/>
          <p:nvPr/>
        </p:nvSpPr>
        <p:spPr>
          <a:xfrm>
            <a:off x="659780" y="2023920"/>
            <a:ext cx="7692481" cy="738664"/>
          </a:xfrm>
          <a:prstGeom prst="rect">
            <a:avLst/>
          </a:prstGeom>
          <a:noFill/>
        </p:spPr>
        <p:txBody>
          <a:bodyPr wrap="square">
            <a:spAutoFit/>
          </a:bodyPr>
          <a:lstStyle/>
          <a:p>
            <a:r>
              <a:rPr lang="en-US" dirty="0">
                <a:solidFill>
                  <a:schemeClr val="tx1"/>
                </a:solidFill>
                <a:latin typeface="Amasis MT Pro Medium" panose="02040604050005020304" pitchFamily="18" charset="0"/>
              </a:rPr>
              <a:t>After testing, we made the game look better by improving the menu, adding nice backgrounds, and making sure it was fast and smooth. Finally, we got the game ready for others to play.</a:t>
            </a:r>
            <a:endParaRPr lang="en-CA" dirty="0">
              <a:solidFill>
                <a:schemeClr val="tx1"/>
              </a:solidFill>
              <a:latin typeface="Amasis MT Pro Medium" panose="02040604050005020304" pitchFamily="18" charset="0"/>
            </a:endParaRPr>
          </a:p>
        </p:txBody>
      </p:sp>
      <p:grpSp>
        <p:nvGrpSpPr>
          <p:cNvPr id="2" name="Google Shape;2649;p55">
            <a:extLst>
              <a:ext uri="{FF2B5EF4-FFF2-40B4-BE49-F238E27FC236}">
                <a16:creationId xmlns:a16="http://schemas.microsoft.com/office/drawing/2014/main" id="{1B1ECF43-062D-0790-FB15-2AF19C166022}"/>
              </a:ext>
            </a:extLst>
          </p:cNvPr>
          <p:cNvGrpSpPr/>
          <p:nvPr/>
        </p:nvGrpSpPr>
        <p:grpSpPr>
          <a:xfrm>
            <a:off x="267825" y="3239833"/>
            <a:ext cx="2497675" cy="2043628"/>
            <a:chOff x="96545" y="3099869"/>
            <a:chExt cx="2497675" cy="2043628"/>
          </a:xfrm>
        </p:grpSpPr>
        <p:sp>
          <p:nvSpPr>
            <p:cNvPr id="3" name="Google Shape;2650;p55">
              <a:extLst>
                <a:ext uri="{FF2B5EF4-FFF2-40B4-BE49-F238E27FC236}">
                  <a16:creationId xmlns:a16="http://schemas.microsoft.com/office/drawing/2014/main" id="{D3A54253-FF59-31D9-9224-2B45409E75DB}"/>
                </a:ext>
              </a:extLst>
            </p:cNvPr>
            <p:cNvSpPr/>
            <p:nvPr/>
          </p:nvSpPr>
          <p:spPr>
            <a:xfrm flipH="1">
              <a:off x="378867" y="4844900"/>
              <a:ext cx="2215353" cy="144905"/>
            </a:xfrm>
            <a:prstGeom prst="ellipse">
              <a:avLst/>
            </a:prstGeom>
            <a:solidFill>
              <a:srgbClr val="403952">
                <a:alpha val="18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 name="Google Shape;2651;p55">
              <a:extLst>
                <a:ext uri="{FF2B5EF4-FFF2-40B4-BE49-F238E27FC236}">
                  <a16:creationId xmlns:a16="http://schemas.microsoft.com/office/drawing/2014/main" id="{C95DD5ED-49F6-CDAB-2ABD-E5EF6945400D}"/>
                </a:ext>
              </a:extLst>
            </p:cNvPr>
            <p:cNvGrpSpPr/>
            <p:nvPr/>
          </p:nvGrpSpPr>
          <p:grpSpPr>
            <a:xfrm rot="-523013" flipH="1">
              <a:off x="225385" y="3159542"/>
              <a:ext cx="922433" cy="1770581"/>
              <a:chOff x="2007405" y="1973016"/>
              <a:chExt cx="984268" cy="1889271"/>
            </a:xfrm>
          </p:grpSpPr>
          <p:sp>
            <p:nvSpPr>
              <p:cNvPr id="50" name="Google Shape;2652;p55">
                <a:extLst>
                  <a:ext uri="{FF2B5EF4-FFF2-40B4-BE49-F238E27FC236}">
                    <a16:creationId xmlns:a16="http://schemas.microsoft.com/office/drawing/2014/main" id="{38A1B034-CE5B-942A-0D2D-DBE3E320B413}"/>
                  </a:ext>
                </a:extLst>
              </p:cNvPr>
              <p:cNvSpPr/>
              <p:nvPr/>
            </p:nvSpPr>
            <p:spPr>
              <a:xfrm>
                <a:off x="2394690" y="1981043"/>
                <a:ext cx="321066" cy="402336"/>
              </a:xfrm>
              <a:custGeom>
                <a:avLst/>
                <a:gdLst/>
                <a:ahLst/>
                <a:cxnLst/>
                <a:rect l="l" t="t" r="r" b="b"/>
                <a:pathLst>
                  <a:path w="236" h="297" extrusionOk="0">
                    <a:moveTo>
                      <a:pt x="4" y="132"/>
                    </a:moveTo>
                    <a:cubicBezTo>
                      <a:pt x="0" y="185"/>
                      <a:pt x="15" y="238"/>
                      <a:pt x="28" y="295"/>
                    </a:cubicBezTo>
                    <a:cubicBezTo>
                      <a:pt x="40" y="296"/>
                      <a:pt x="56" y="297"/>
                      <a:pt x="77" y="297"/>
                    </a:cubicBezTo>
                    <a:cubicBezTo>
                      <a:pt x="142" y="297"/>
                      <a:pt x="161" y="289"/>
                      <a:pt x="161" y="289"/>
                    </a:cubicBezTo>
                    <a:cubicBezTo>
                      <a:pt x="236" y="81"/>
                      <a:pt x="170" y="21"/>
                      <a:pt x="119" y="4"/>
                    </a:cubicBezTo>
                    <a:cubicBezTo>
                      <a:pt x="119" y="4"/>
                      <a:pt x="119" y="4"/>
                      <a:pt x="119" y="4"/>
                    </a:cubicBezTo>
                    <a:cubicBezTo>
                      <a:pt x="116" y="4"/>
                      <a:pt x="15" y="0"/>
                      <a:pt x="4" y="132"/>
                    </a:cubicBezTo>
                    <a:close/>
                    <a:moveTo>
                      <a:pt x="160" y="235"/>
                    </a:moveTo>
                    <a:cubicBezTo>
                      <a:pt x="158" y="248"/>
                      <a:pt x="150" y="258"/>
                      <a:pt x="141" y="257"/>
                    </a:cubicBezTo>
                    <a:cubicBezTo>
                      <a:pt x="131" y="255"/>
                      <a:pt x="125" y="244"/>
                      <a:pt x="127" y="231"/>
                    </a:cubicBezTo>
                    <a:cubicBezTo>
                      <a:pt x="128" y="219"/>
                      <a:pt x="137" y="209"/>
                      <a:pt x="146" y="210"/>
                    </a:cubicBezTo>
                    <a:cubicBezTo>
                      <a:pt x="155" y="211"/>
                      <a:pt x="161" y="223"/>
                      <a:pt x="160" y="235"/>
                    </a:cubicBezTo>
                    <a:close/>
                    <a:moveTo>
                      <a:pt x="128" y="30"/>
                    </a:moveTo>
                    <a:cubicBezTo>
                      <a:pt x="149" y="26"/>
                      <a:pt x="171" y="59"/>
                      <a:pt x="178" y="102"/>
                    </a:cubicBezTo>
                    <a:cubicBezTo>
                      <a:pt x="185" y="145"/>
                      <a:pt x="175" y="183"/>
                      <a:pt x="154" y="186"/>
                    </a:cubicBezTo>
                    <a:cubicBezTo>
                      <a:pt x="133" y="189"/>
                      <a:pt x="119" y="156"/>
                      <a:pt x="112" y="113"/>
                    </a:cubicBezTo>
                    <a:cubicBezTo>
                      <a:pt x="105" y="70"/>
                      <a:pt x="107" y="33"/>
                      <a:pt x="128" y="3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2653;p55">
                <a:extLst>
                  <a:ext uri="{FF2B5EF4-FFF2-40B4-BE49-F238E27FC236}">
                    <a16:creationId xmlns:a16="http://schemas.microsoft.com/office/drawing/2014/main" id="{05D9B941-727E-7302-F325-9B95A47EFCAE}"/>
                  </a:ext>
                </a:extLst>
              </p:cNvPr>
              <p:cNvSpPr/>
              <p:nvPr/>
            </p:nvSpPr>
            <p:spPr>
              <a:xfrm>
                <a:off x="2447867" y="2440567"/>
                <a:ext cx="144480" cy="100333"/>
              </a:xfrm>
              <a:custGeom>
                <a:avLst/>
                <a:gdLst/>
                <a:ahLst/>
                <a:cxnLst/>
                <a:rect l="l" t="t" r="r" b="b"/>
                <a:pathLst>
                  <a:path w="106" h="74" extrusionOk="0">
                    <a:moveTo>
                      <a:pt x="0" y="7"/>
                    </a:moveTo>
                    <a:cubicBezTo>
                      <a:pt x="4" y="29"/>
                      <a:pt x="7" y="51"/>
                      <a:pt x="8" y="73"/>
                    </a:cubicBezTo>
                    <a:cubicBezTo>
                      <a:pt x="16" y="74"/>
                      <a:pt x="26" y="74"/>
                      <a:pt x="38" y="74"/>
                    </a:cubicBezTo>
                    <a:cubicBezTo>
                      <a:pt x="78" y="74"/>
                      <a:pt x="100" y="68"/>
                      <a:pt x="100" y="68"/>
                    </a:cubicBezTo>
                    <a:cubicBezTo>
                      <a:pt x="100" y="68"/>
                      <a:pt x="100" y="68"/>
                      <a:pt x="100" y="68"/>
                    </a:cubicBezTo>
                    <a:cubicBezTo>
                      <a:pt x="99" y="47"/>
                      <a:pt x="100" y="24"/>
                      <a:pt x="106" y="0"/>
                    </a:cubicBezTo>
                    <a:cubicBezTo>
                      <a:pt x="106" y="0"/>
                      <a:pt x="92" y="9"/>
                      <a:pt x="38" y="9"/>
                    </a:cubicBezTo>
                    <a:cubicBezTo>
                      <a:pt x="22" y="9"/>
                      <a:pt x="10" y="8"/>
                      <a:pt x="0" y="7"/>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2654;p55">
                <a:extLst>
                  <a:ext uri="{FF2B5EF4-FFF2-40B4-BE49-F238E27FC236}">
                    <a16:creationId xmlns:a16="http://schemas.microsoft.com/office/drawing/2014/main" id="{544BC8E1-7F1D-D14A-5DA9-673D63B4FC93}"/>
                  </a:ext>
                </a:extLst>
              </p:cNvPr>
              <p:cNvSpPr/>
              <p:nvPr/>
            </p:nvSpPr>
            <p:spPr>
              <a:xfrm>
                <a:off x="2456897" y="2532873"/>
                <a:ext cx="135450" cy="68226"/>
              </a:xfrm>
              <a:custGeom>
                <a:avLst/>
                <a:gdLst/>
                <a:ahLst/>
                <a:cxnLst/>
                <a:rect l="l" t="t" r="r" b="b"/>
                <a:pathLst>
                  <a:path w="99" h="50" extrusionOk="0">
                    <a:moveTo>
                      <a:pt x="31" y="6"/>
                    </a:moveTo>
                    <a:cubicBezTo>
                      <a:pt x="19" y="6"/>
                      <a:pt x="9" y="6"/>
                      <a:pt x="1" y="5"/>
                    </a:cubicBezTo>
                    <a:cubicBezTo>
                      <a:pt x="1" y="19"/>
                      <a:pt x="1" y="33"/>
                      <a:pt x="0" y="48"/>
                    </a:cubicBezTo>
                    <a:cubicBezTo>
                      <a:pt x="8" y="49"/>
                      <a:pt x="19" y="50"/>
                      <a:pt x="31" y="50"/>
                    </a:cubicBezTo>
                    <a:cubicBezTo>
                      <a:pt x="80" y="50"/>
                      <a:pt x="99" y="39"/>
                      <a:pt x="99" y="39"/>
                    </a:cubicBezTo>
                    <a:cubicBezTo>
                      <a:pt x="96" y="26"/>
                      <a:pt x="94" y="14"/>
                      <a:pt x="93" y="0"/>
                    </a:cubicBezTo>
                    <a:cubicBezTo>
                      <a:pt x="93" y="0"/>
                      <a:pt x="93" y="0"/>
                      <a:pt x="93" y="0"/>
                    </a:cubicBezTo>
                    <a:cubicBezTo>
                      <a:pt x="93" y="0"/>
                      <a:pt x="71" y="6"/>
                      <a:pt x="31"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2655;p55">
                <a:extLst>
                  <a:ext uri="{FF2B5EF4-FFF2-40B4-BE49-F238E27FC236}">
                    <a16:creationId xmlns:a16="http://schemas.microsoft.com/office/drawing/2014/main" id="{0A52281C-44EF-D942-D9DE-6282B1351F50}"/>
                  </a:ext>
                </a:extLst>
              </p:cNvPr>
              <p:cNvSpPr/>
              <p:nvPr/>
            </p:nvSpPr>
            <p:spPr>
              <a:xfrm>
                <a:off x="2218104" y="2586049"/>
                <a:ext cx="773568" cy="1272221"/>
              </a:xfrm>
              <a:custGeom>
                <a:avLst/>
                <a:gdLst/>
                <a:ahLst/>
                <a:cxnLst/>
                <a:rect l="l" t="t" r="r" b="b"/>
                <a:pathLst>
                  <a:path w="569" h="937" extrusionOk="0">
                    <a:moveTo>
                      <a:pt x="275" y="0"/>
                    </a:moveTo>
                    <a:cubicBezTo>
                      <a:pt x="275" y="0"/>
                      <a:pt x="256" y="11"/>
                      <a:pt x="207" y="11"/>
                    </a:cubicBezTo>
                    <a:cubicBezTo>
                      <a:pt x="195" y="11"/>
                      <a:pt x="184" y="10"/>
                      <a:pt x="176" y="9"/>
                    </a:cubicBezTo>
                    <a:cubicBezTo>
                      <a:pt x="172" y="52"/>
                      <a:pt x="160" y="98"/>
                      <a:pt x="134" y="147"/>
                    </a:cubicBezTo>
                    <a:cubicBezTo>
                      <a:pt x="0" y="406"/>
                      <a:pt x="37" y="802"/>
                      <a:pt x="147" y="934"/>
                    </a:cubicBezTo>
                    <a:cubicBezTo>
                      <a:pt x="164" y="935"/>
                      <a:pt x="183" y="937"/>
                      <a:pt x="207" y="937"/>
                    </a:cubicBezTo>
                    <a:cubicBezTo>
                      <a:pt x="313" y="937"/>
                      <a:pt x="349" y="913"/>
                      <a:pt x="349" y="913"/>
                    </a:cubicBezTo>
                    <a:cubicBezTo>
                      <a:pt x="569" y="332"/>
                      <a:pt x="319" y="189"/>
                      <a:pt x="275" y="0"/>
                    </a:cubicBezTo>
                    <a:close/>
                    <a:moveTo>
                      <a:pt x="321" y="199"/>
                    </a:moveTo>
                    <a:cubicBezTo>
                      <a:pt x="314" y="202"/>
                      <a:pt x="304" y="193"/>
                      <a:pt x="299" y="179"/>
                    </a:cubicBezTo>
                    <a:cubicBezTo>
                      <a:pt x="294" y="165"/>
                      <a:pt x="297" y="152"/>
                      <a:pt x="304" y="149"/>
                    </a:cubicBezTo>
                    <a:cubicBezTo>
                      <a:pt x="311" y="147"/>
                      <a:pt x="321" y="156"/>
                      <a:pt x="326" y="170"/>
                    </a:cubicBezTo>
                    <a:cubicBezTo>
                      <a:pt x="331" y="184"/>
                      <a:pt x="328" y="197"/>
                      <a:pt x="321" y="199"/>
                    </a:cubicBezTo>
                    <a:close/>
                    <a:moveTo>
                      <a:pt x="355" y="821"/>
                    </a:moveTo>
                    <a:cubicBezTo>
                      <a:pt x="351" y="836"/>
                      <a:pt x="343" y="847"/>
                      <a:pt x="337" y="846"/>
                    </a:cubicBezTo>
                    <a:cubicBezTo>
                      <a:pt x="331" y="844"/>
                      <a:pt x="328" y="831"/>
                      <a:pt x="332" y="815"/>
                    </a:cubicBezTo>
                    <a:cubicBezTo>
                      <a:pt x="335" y="800"/>
                      <a:pt x="343" y="789"/>
                      <a:pt x="350" y="790"/>
                    </a:cubicBezTo>
                    <a:cubicBezTo>
                      <a:pt x="356" y="792"/>
                      <a:pt x="358" y="805"/>
                      <a:pt x="355" y="821"/>
                    </a:cubicBezTo>
                    <a:close/>
                    <a:moveTo>
                      <a:pt x="355" y="766"/>
                    </a:moveTo>
                    <a:cubicBezTo>
                      <a:pt x="340" y="766"/>
                      <a:pt x="342" y="622"/>
                      <a:pt x="337" y="488"/>
                    </a:cubicBezTo>
                    <a:cubicBezTo>
                      <a:pt x="332" y="354"/>
                      <a:pt x="315" y="243"/>
                      <a:pt x="337" y="225"/>
                    </a:cubicBezTo>
                    <a:cubicBezTo>
                      <a:pt x="355" y="211"/>
                      <a:pt x="401" y="354"/>
                      <a:pt x="406" y="488"/>
                    </a:cubicBezTo>
                    <a:cubicBezTo>
                      <a:pt x="411" y="622"/>
                      <a:pt x="378" y="767"/>
                      <a:pt x="355" y="766"/>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2656;p55">
                <a:extLst>
                  <a:ext uri="{FF2B5EF4-FFF2-40B4-BE49-F238E27FC236}">
                    <a16:creationId xmlns:a16="http://schemas.microsoft.com/office/drawing/2014/main" id="{F000C598-B046-1D94-7B4B-0C01AF07C882}"/>
                  </a:ext>
                </a:extLst>
              </p:cNvPr>
              <p:cNvSpPr/>
              <p:nvPr/>
            </p:nvSpPr>
            <p:spPr>
              <a:xfrm>
                <a:off x="2432817" y="2373344"/>
                <a:ext cx="180599" cy="79263"/>
              </a:xfrm>
              <a:custGeom>
                <a:avLst/>
                <a:gdLst/>
                <a:ahLst/>
                <a:cxnLst/>
                <a:rect l="l" t="t" r="r" b="b"/>
                <a:pathLst>
                  <a:path w="133" h="59" extrusionOk="0">
                    <a:moveTo>
                      <a:pt x="0" y="6"/>
                    </a:moveTo>
                    <a:cubicBezTo>
                      <a:pt x="4" y="23"/>
                      <a:pt x="8" y="40"/>
                      <a:pt x="11" y="57"/>
                    </a:cubicBezTo>
                    <a:cubicBezTo>
                      <a:pt x="21" y="58"/>
                      <a:pt x="33" y="59"/>
                      <a:pt x="49" y="59"/>
                    </a:cubicBezTo>
                    <a:cubicBezTo>
                      <a:pt x="103" y="59"/>
                      <a:pt x="117" y="50"/>
                      <a:pt x="117" y="50"/>
                    </a:cubicBezTo>
                    <a:cubicBezTo>
                      <a:pt x="120" y="37"/>
                      <a:pt x="124" y="25"/>
                      <a:pt x="129" y="11"/>
                    </a:cubicBezTo>
                    <a:cubicBezTo>
                      <a:pt x="130" y="7"/>
                      <a:pt x="132" y="4"/>
                      <a:pt x="133" y="0"/>
                    </a:cubicBezTo>
                    <a:cubicBezTo>
                      <a:pt x="133" y="0"/>
                      <a:pt x="114" y="8"/>
                      <a:pt x="49" y="8"/>
                    </a:cubicBezTo>
                    <a:cubicBezTo>
                      <a:pt x="28" y="8"/>
                      <a:pt x="12" y="7"/>
                      <a:pt x="0"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2657;p55">
                <a:extLst>
                  <a:ext uri="{FF2B5EF4-FFF2-40B4-BE49-F238E27FC236}">
                    <a16:creationId xmlns:a16="http://schemas.microsoft.com/office/drawing/2014/main" id="{BAE5A5A6-0B46-3BDC-F95D-60224C7BE5E0}"/>
                  </a:ext>
                </a:extLst>
              </p:cNvPr>
              <p:cNvSpPr/>
              <p:nvPr/>
            </p:nvSpPr>
            <p:spPr>
              <a:xfrm>
                <a:off x="2246197" y="1977029"/>
                <a:ext cx="310030" cy="404341"/>
              </a:xfrm>
              <a:custGeom>
                <a:avLst/>
                <a:gdLst/>
                <a:ahLst/>
                <a:cxnLst/>
                <a:rect l="l" t="t" r="r" b="b"/>
                <a:pathLst>
                  <a:path w="228" h="298" extrusionOk="0">
                    <a:moveTo>
                      <a:pt x="113" y="135"/>
                    </a:moveTo>
                    <a:cubicBezTo>
                      <a:pt x="124" y="3"/>
                      <a:pt x="225" y="7"/>
                      <a:pt x="228" y="7"/>
                    </a:cubicBezTo>
                    <a:cubicBezTo>
                      <a:pt x="210" y="1"/>
                      <a:pt x="194" y="0"/>
                      <a:pt x="186" y="0"/>
                    </a:cubicBezTo>
                    <a:cubicBezTo>
                      <a:pt x="154" y="0"/>
                      <a:pt x="0" y="11"/>
                      <a:pt x="101" y="292"/>
                    </a:cubicBezTo>
                    <a:cubicBezTo>
                      <a:pt x="101" y="292"/>
                      <a:pt x="110" y="295"/>
                      <a:pt x="137" y="298"/>
                    </a:cubicBezTo>
                    <a:cubicBezTo>
                      <a:pt x="124" y="241"/>
                      <a:pt x="109" y="188"/>
                      <a:pt x="113" y="13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2658;p55">
                <a:extLst>
                  <a:ext uri="{FF2B5EF4-FFF2-40B4-BE49-F238E27FC236}">
                    <a16:creationId xmlns:a16="http://schemas.microsoft.com/office/drawing/2014/main" id="{DD682E1D-6DBF-4291-4FBC-C1B6F6652CE6}"/>
                  </a:ext>
                </a:extLst>
              </p:cNvPr>
              <p:cNvSpPr/>
              <p:nvPr/>
            </p:nvSpPr>
            <p:spPr>
              <a:xfrm>
                <a:off x="2405727" y="2440567"/>
                <a:ext cx="53177" cy="99330"/>
              </a:xfrm>
              <a:custGeom>
                <a:avLst/>
                <a:gdLst/>
                <a:ahLst/>
                <a:cxnLst/>
                <a:rect l="l" t="t" r="r" b="b"/>
                <a:pathLst>
                  <a:path w="39" h="73" extrusionOk="0">
                    <a:moveTo>
                      <a:pt x="39" y="73"/>
                    </a:moveTo>
                    <a:cubicBezTo>
                      <a:pt x="38" y="51"/>
                      <a:pt x="35" y="29"/>
                      <a:pt x="31" y="7"/>
                    </a:cubicBezTo>
                    <a:cubicBezTo>
                      <a:pt x="7" y="5"/>
                      <a:pt x="0" y="0"/>
                      <a:pt x="0" y="0"/>
                    </a:cubicBezTo>
                    <a:cubicBezTo>
                      <a:pt x="6" y="24"/>
                      <a:pt x="7" y="47"/>
                      <a:pt x="6" y="68"/>
                    </a:cubicBezTo>
                    <a:cubicBezTo>
                      <a:pt x="6" y="68"/>
                      <a:pt x="6" y="68"/>
                      <a:pt x="6" y="68"/>
                    </a:cubicBezTo>
                    <a:cubicBezTo>
                      <a:pt x="6" y="68"/>
                      <a:pt x="17" y="71"/>
                      <a:pt x="39" y="7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2659;p55">
                <a:extLst>
                  <a:ext uri="{FF2B5EF4-FFF2-40B4-BE49-F238E27FC236}">
                    <a16:creationId xmlns:a16="http://schemas.microsoft.com/office/drawing/2014/main" id="{6A45A1C7-1552-1615-BBA7-08BB0F21F87B}"/>
                  </a:ext>
                </a:extLst>
              </p:cNvPr>
              <p:cNvSpPr/>
              <p:nvPr/>
            </p:nvSpPr>
            <p:spPr>
              <a:xfrm>
                <a:off x="2405727" y="2532873"/>
                <a:ext cx="53177" cy="65217"/>
              </a:xfrm>
              <a:custGeom>
                <a:avLst/>
                <a:gdLst/>
                <a:ahLst/>
                <a:cxnLst/>
                <a:rect l="l" t="t" r="r" b="b"/>
                <a:pathLst>
                  <a:path w="39" h="48" extrusionOk="0">
                    <a:moveTo>
                      <a:pt x="39" y="5"/>
                    </a:moveTo>
                    <a:cubicBezTo>
                      <a:pt x="17" y="3"/>
                      <a:pt x="6" y="0"/>
                      <a:pt x="6" y="0"/>
                    </a:cubicBezTo>
                    <a:cubicBezTo>
                      <a:pt x="6" y="0"/>
                      <a:pt x="6" y="0"/>
                      <a:pt x="6" y="0"/>
                    </a:cubicBezTo>
                    <a:cubicBezTo>
                      <a:pt x="5" y="14"/>
                      <a:pt x="3" y="26"/>
                      <a:pt x="0" y="39"/>
                    </a:cubicBezTo>
                    <a:cubicBezTo>
                      <a:pt x="0" y="39"/>
                      <a:pt x="11" y="45"/>
                      <a:pt x="38" y="48"/>
                    </a:cubicBezTo>
                    <a:cubicBezTo>
                      <a:pt x="39" y="33"/>
                      <a:pt x="39" y="19"/>
                      <a:pt x="39" y="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2660;p55">
                <a:extLst>
                  <a:ext uri="{FF2B5EF4-FFF2-40B4-BE49-F238E27FC236}">
                    <a16:creationId xmlns:a16="http://schemas.microsoft.com/office/drawing/2014/main" id="{529CC812-5837-0DE8-CF4F-003698DD39A1}"/>
                  </a:ext>
                </a:extLst>
              </p:cNvPr>
              <p:cNvSpPr/>
              <p:nvPr/>
            </p:nvSpPr>
            <p:spPr>
              <a:xfrm>
                <a:off x="2007405" y="2586049"/>
                <a:ext cx="449492" cy="1268209"/>
              </a:xfrm>
              <a:custGeom>
                <a:avLst/>
                <a:gdLst/>
                <a:ahLst/>
                <a:cxnLst/>
                <a:rect l="l" t="t" r="r" b="b"/>
                <a:pathLst>
                  <a:path w="331" h="934" extrusionOk="0">
                    <a:moveTo>
                      <a:pt x="289" y="147"/>
                    </a:moveTo>
                    <a:cubicBezTo>
                      <a:pt x="315" y="98"/>
                      <a:pt x="327" y="52"/>
                      <a:pt x="331" y="9"/>
                    </a:cubicBezTo>
                    <a:cubicBezTo>
                      <a:pt x="304" y="6"/>
                      <a:pt x="293" y="0"/>
                      <a:pt x="293" y="0"/>
                    </a:cubicBezTo>
                    <a:cubicBezTo>
                      <a:pt x="250" y="189"/>
                      <a:pt x="0" y="332"/>
                      <a:pt x="220" y="913"/>
                    </a:cubicBezTo>
                    <a:cubicBezTo>
                      <a:pt x="220" y="913"/>
                      <a:pt x="242" y="928"/>
                      <a:pt x="302" y="934"/>
                    </a:cubicBezTo>
                    <a:cubicBezTo>
                      <a:pt x="192" y="802"/>
                      <a:pt x="155" y="406"/>
                      <a:pt x="289" y="14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2661;p55">
                <a:extLst>
                  <a:ext uri="{FF2B5EF4-FFF2-40B4-BE49-F238E27FC236}">
                    <a16:creationId xmlns:a16="http://schemas.microsoft.com/office/drawing/2014/main" id="{AFD3D390-D2E1-6C3D-0C79-41E22D6CE7FE}"/>
                  </a:ext>
                </a:extLst>
              </p:cNvPr>
              <p:cNvSpPr/>
              <p:nvPr/>
            </p:nvSpPr>
            <p:spPr>
              <a:xfrm>
                <a:off x="2383654" y="2373344"/>
                <a:ext cx="64213" cy="77257"/>
              </a:xfrm>
              <a:custGeom>
                <a:avLst/>
                <a:gdLst/>
                <a:ahLst/>
                <a:cxnLst/>
                <a:rect l="l" t="t" r="r" b="b"/>
                <a:pathLst>
                  <a:path w="47" h="57" extrusionOk="0">
                    <a:moveTo>
                      <a:pt x="36" y="6"/>
                    </a:moveTo>
                    <a:cubicBezTo>
                      <a:pt x="9" y="3"/>
                      <a:pt x="0" y="0"/>
                      <a:pt x="0" y="0"/>
                    </a:cubicBezTo>
                    <a:cubicBezTo>
                      <a:pt x="2" y="4"/>
                      <a:pt x="3" y="7"/>
                      <a:pt x="5" y="11"/>
                    </a:cubicBezTo>
                    <a:cubicBezTo>
                      <a:pt x="10" y="25"/>
                      <a:pt x="13" y="37"/>
                      <a:pt x="16" y="50"/>
                    </a:cubicBezTo>
                    <a:cubicBezTo>
                      <a:pt x="16" y="50"/>
                      <a:pt x="23" y="55"/>
                      <a:pt x="47" y="57"/>
                    </a:cubicBezTo>
                    <a:cubicBezTo>
                      <a:pt x="44" y="40"/>
                      <a:pt x="40" y="23"/>
                      <a:pt x="36"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2662;p55">
                <a:extLst>
                  <a:ext uri="{FF2B5EF4-FFF2-40B4-BE49-F238E27FC236}">
                    <a16:creationId xmlns:a16="http://schemas.microsoft.com/office/drawing/2014/main" id="{71F74D08-3501-7AE9-2CBD-2E421D5004C7}"/>
                  </a:ext>
                </a:extLst>
              </p:cNvPr>
              <p:cNvSpPr/>
              <p:nvPr/>
            </p:nvSpPr>
            <p:spPr>
              <a:xfrm>
                <a:off x="2537163" y="2016159"/>
                <a:ext cx="109363" cy="220732"/>
              </a:xfrm>
              <a:custGeom>
                <a:avLst/>
                <a:gdLst/>
                <a:ahLst/>
                <a:cxnLst/>
                <a:rect l="l" t="t" r="r" b="b"/>
                <a:pathLst>
                  <a:path w="80" h="163" extrusionOk="0">
                    <a:moveTo>
                      <a:pt x="7" y="87"/>
                    </a:moveTo>
                    <a:cubicBezTo>
                      <a:pt x="14" y="130"/>
                      <a:pt x="28" y="163"/>
                      <a:pt x="49" y="160"/>
                    </a:cubicBezTo>
                    <a:cubicBezTo>
                      <a:pt x="70" y="157"/>
                      <a:pt x="80" y="119"/>
                      <a:pt x="73" y="76"/>
                    </a:cubicBezTo>
                    <a:cubicBezTo>
                      <a:pt x="66" y="33"/>
                      <a:pt x="44" y="0"/>
                      <a:pt x="23" y="4"/>
                    </a:cubicBezTo>
                    <a:cubicBezTo>
                      <a:pt x="2" y="7"/>
                      <a:pt x="0" y="44"/>
                      <a:pt x="7" y="8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2663;p55">
                <a:extLst>
                  <a:ext uri="{FF2B5EF4-FFF2-40B4-BE49-F238E27FC236}">
                    <a16:creationId xmlns:a16="http://schemas.microsoft.com/office/drawing/2014/main" id="{CB8779D9-62E5-F337-A880-851885C28661}"/>
                  </a:ext>
                </a:extLst>
              </p:cNvPr>
              <p:cNvSpPr/>
              <p:nvPr/>
            </p:nvSpPr>
            <p:spPr>
              <a:xfrm>
                <a:off x="2564253" y="2263981"/>
                <a:ext cx="49164" cy="67223"/>
              </a:xfrm>
              <a:custGeom>
                <a:avLst/>
                <a:gdLst/>
                <a:ahLst/>
                <a:cxnLst/>
                <a:rect l="l" t="t" r="r" b="b"/>
                <a:pathLst>
                  <a:path w="36" h="49" extrusionOk="0">
                    <a:moveTo>
                      <a:pt x="21" y="1"/>
                    </a:moveTo>
                    <a:cubicBezTo>
                      <a:pt x="12" y="0"/>
                      <a:pt x="3" y="10"/>
                      <a:pt x="2" y="22"/>
                    </a:cubicBezTo>
                    <a:cubicBezTo>
                      <a:pt x="0" y="35"/>
                      <a:pt x="6" y="46"/>
                      <a:pt x="16" y="48"/>
                    </a:cubicBezTo>
                    <a:cubicBezTo>
                      <a:pt x="25" y="49"/>
                      <a:pt x="33" y="39"/>
                      <a:pt x="35" y="26"/>
                    </a:cubicBezTo>
                    <a:cubicBezTo>
                      <a:pt x="36" y="14"/>
                      <a:pt x="30" y="2"/>
                      <a:pt x="21" y="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2664;p55">
                <a:extLst>
                  <a:ext uri="{FF2B5EF4-FFF2-40B4-BE49-F238E27FC236}">
                    <a16:creationId xmlns:a16="http://schemas.microsoft.com/office/drawing/2014/main" id="{C868C83B-CFF1-E720-07E7-05E3314360C2}"/>
                  </a:ext>
                </a:extLst>
              </p:cNvPr>
              <p:cNvSpPr/>
              <p:nvPr/>
            </p:nvSpPr>
            <p:spPr>
              <a:xfrm>
                <a:off x="2646527" y="2873001"/>
                <a:ext cx="130433" cy="754503"/>
              </a:xfrm>
              <a:custGeom>
                <a:avLst/>
                <a:gdLst/>
                <a:ahLst/>
                <a:cxnLst/>
                <a:rect l="l" t="t" r="r" b="b"/>
                <a:pathLst>
                  <a:path w="96" h="556" extrusionOk="0">
                    <a:moveTo>
                      <a:pt x="91" y="277"/>
                    </a:moveTo>
                    <a:cubicBezTo>
                      <a:pt x="86" y="143"/>
                      <a:pt x="40" y="0"/>
                      <a:pt x="22" y="14"/>
                    </a:cubicBezTo>
                    <a:cubicBezTo>
                      <a:pt x="0" y="32"/>
                      <a:pt x="17" y="143"/>
                      <a:pt x="22" y="277"/>
                    </a:cubicBezTo>
                    <a:cubicBezTo>
                      <a:pt x="27" y="411"/>
                      <a:pt x="25" y="555"/>
                      <a:pt x="40" y="555"/>
                    </a:cubicBezTo>
                    <a:cubicBezTo>
                      <a:pt x="63" y="556"/>
                      <a:pt x="96" y="411"/>
                      <a:pt x="91" y="27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2665;p55">
                <a:extLst>
                  <a:ext uri="{FF2B5EF4-FFF2-40B4-BE49-F238E27FC236}">
                    <a16:creationId xmlns:a16="http://schemas.microsoft.com/office/drawing/2014/main" id="{5415DD65-8207-C575-7EA3-A6E13C6E00E7}"/>
                  </a:ext>
                </a:extLst>
              </p:cNvPr>
              <p:cNvSpPr/>
              <p:nvPr/>
            </p:nvSpPr>
            <p:spPr>
              <a:xfrm>
                <a:off x="2617430" y="2785712"/>
                <a:ext cx="50167" cy="74246"/>
              </a:xfrm>
              <a:custGeom>
                <a:avLst/>
                <a:gdLst/>
                <a:ahLst/>
                <a:cxnLst/>
                <a:rect l="l" t="t" r="r" b="b"/>
                <a:pathLst>
                  <a:path w="37" h="55" extrusionOk="0">
                    <a:moveTo>
                      <a:pt x="32" y="23"/>
                    </a:moveTo>
                    <a:cubicBezTo>
                      <a:pt x="27" y="9"/>
                      <a:pt x="17" y="0"/>
                      <a:pt x="10" y="2"/>
                    </a:cubicBezTo>
                    <a:cubicBezTo>
                      <a:pt x="3" y="5"/>
                      <a:pt x="0" y="18"/>
                      <a:pt x="5" y="32"/>
                    </a:cubicBezTo>
                    <a:cubicBezTo>
                      <a:pt x="10" y="46"/>
                      <a:pt x="20" y="55"/>
                      <a:pt x="27" y="52"/>
                    </a:cubicBezTo>
                    <a:cubicBezTo>
                      <a:pt x="34" y="50"/>
                      <a:pt x="37" y="37"/>
                      <a:pt x="32" y="2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6" name="Google Shape;2666;p55">
                <a:extLst>
                  <a:ext uri="{FF2B5EF4-FFF2-40B4-BE49-F238E27FC236}">
                    <a16:creationId xmlns:a16="http://schemas.microsoft.com/office/drawing/2014/main" id="{55CF4E91-F32E-90F3-27AF-272867C37047}"/>
                  </a:ext>
                </a:extLst>
              </p:cNvPr>
              <p:cNvSpPr/>
              <p:nvPr/>
            </p:nvSpPr>
            <p:spPr>
              <a:xfrm>
                <a:off x="2246197" y="1977029"/>
                <a:ext cx="310030" cy="404341"/>
              </a:xfrm>
              <a:custGeom>
                <a:avLst/>
                <a:gdLst/>
                <a:ahLst/>
                <a:cxnLst/>
                <a:rect l="l" t="t" r="r" b="b"/>
                <a:pathLst>
                  <a:path w="228" h="298" extrusionOk="0">
                    <a:moveTo>
                      <a:pt x="113" y="135"/>
                    </a:moveTo>
                    <a:cubicBezTo>
                      <a:pt x="124" y="3"/>
                      <a:pt x="225" y="7"/>
                      <a:pt x="228" y="7"/>
                    </a:cubicBezTo>
                    <a:cubicBezTo>
                      <a:pt x="210" y="1"/>
                      <a:pt x="194" y="0"/>
                      <a:pt x="186" y="0"/>
                    </a:cubicBezTo>
                    <a:cubicBezTo>
                      <a:pt x="154" y="0"/>
                      <a:pt x="0" y="11"/>
                      <a:pt x="101" y="292"/>
                    </a:cubicBezTo>
                    <a:cubicBezTo>
                      <a:pt x="101" y="292"/>
                      <a:pt x="110" y="295"/>
                      <a:pt x="137" y="298"/>
                    </a:cubicBezTo>
                    <a:cubicBezTo>
                      <a:pt x="124" y="241"/>
                      <a:pt x="109" y="188"/>
                      <a:pt x="113" y="135"/>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7" name="Google Shape;2667;p55">
                <a:extLst>
                  <a:ext uri="{FF2B5EF4-FFF2-40B4-BE49-F238E27FC236}">
                    <a16:creationId xmlns:a16="http://schemas.microsoft.com/office/drawing/2014/main" id="{87B11083-AD28-FBCF-3B99-51964A4F0C23}"/>
                  </a:ext>
                </a:extLst>
              </p:cNvPr>
              <p:cNvSpPr/>
              <p:nvPr/>
            </p:nvSpPr>
            <p:spPr>
              <a:xfrm>
                <a:off x="2405727" y="2532873"/>
                <a:ext cx="53177" cy="65217"/>
              </a:xfrm>
              <a:custGeom>
                <a:avLst/>
                <a:gdLst/>
                <a:ahLst/>
                <a:cxnLst/>
                <a:rect l="l" t="t" r="r" b="b"/>
                <a:pathLst>
                  <a:path w="39" h="48" extrusionOk="0">
                    <a:moveTo>
                      <a:pt x="39" y="5"/>
                    </a:moveTo>
                    <a:cubicBezTo>
                      <a:pt x="17" y="3"/>
                      <a:pt x="6" y="0"/>
                      <a:pt x="6" y="0"/>
                    </a:cubicBezTo>
                    <a:cubicBezTo>
                      <a:pt x="6" y="0"/>
                      <a:pt x="6" y="0"/>
                      <a:pt x="6" y="0"/>
                    </a:cubicBezTo>
                    <a:cubicBezTo>
                      <a:pt x="5" y="14"/>
                      <a:pt x="3" y="26"/>
                      <a:pt x="0" y="39"/>
                    </a:cubicBezTo>
                    <a:cubicBezTo>
                      <a:pt x="0" y="39"/>
                      <a:pt x="11" y="45"/>
                      <a:pt x="38" y="48"/>
                    </a:cubicBezTo>
                    <a:cubicBezTo>
                      <a:pt x="39" y="33"/>
                      <a:pt x="39" y="19"/>
                      <a:pt x="39" y="5"/>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8" name="Google Shape;2668;p55">
                <a:extLst>
                  <a:ext uri="{FF2B5EF4-FFF2-40B4-BE49-F238E27FC236}">
                    <a16:creationId xmlns:a16="http://schemas.microsoft.com/office/drawing/2014/main" id="{16858E22-33C1-B79C-FEA7-CD7B04793CBE}"/>
                  </a:ext>
                </a:extLst>
              </p:cNvPr>
              <p:cNvSpPr/>
              <p:nvPr/>
            </p:nvSpPr>
            <p:spPr>
              <a:xfrm>
                <a:off x="2007405" y="2586049"/>
                <a:ext cx="449492" cy="1268209"/>
              </a:xfrm>
              <a:custGeom>
                <a:avLst/>
                <a:gdLst/>
                <a:ahLst/>
                <a:cxnLst/>
                <a:rect l="l" t="t" r="r" b="b"/>
                <a:pathLst>
                  <a:path w="331" h="934" extrusionOk="0">
                    <a:moveTo>
                      <a:pt x="289" y="147"/>
                    </a:moveTo>
                    <a:cubicBezTo>
                      <a:pt x="315" y="98"/>
                      <a:pt x="327" y="52"/>
                      <a:pt x="331" y="9"/>
                    </a:cubicBezTo>
                    <a:cubicBezTo>
                      <a:pt x="304" y="6"/>
                      <a:pt x="293" y="0"/>
                      <a:pt x="293" y="0"/>
                    </a:cubicBezTo>
                    <a:cubicBezTo>
                      <a:pt x="250" y="189"/>
                      <a:pt x="0" y="332"/>
                      <a:pt x="220" y="913"/>
                    </a:cubicBezTo>
                    <a:cubicBezTo>
                      <a:pt x="220" y="913"/>
                      <a:pt x="242" y="928"/>
                      <a:pt x="302" y="934"/>
                    </a:cubicBezTo>
                    <a:cubicBezTo>
                      <a:pt x="192" y="802"/>
                      <a:pt x="155" y="406"/>
                      <a:pt x="289" y="147"/>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9" name="Google Shape;2669;p55">
                <a:extLst>
                  <a:ext uri="{FF2B5EF4-FFF2-40B4-BE49-F238E27FC236}">
                    <a16:creationId xmlns:a16="http://schemas.microsoft.com/office/drawing/2014/main" id="{4B2047DF-E87A-B552-2D06-248734AF6456}"/>
                  </a:ext>
                </a:extLst>
              </p:cNvPr>
              <p:cNvSpPr/>
              <p:nvPr/>
            </p:nvSpPr>
            <p:spPr>
              <a:xfrm>
                <a:off x="2383654" y="2373344"/>
                <a:ext cx="64213" cy="77257"/>
              </a:xfrm>
              <a:custGeom>
                <a:avLst/>
                <a:gdLst/>
                <a:ahLst/>
                <a:cxnLst/>
                <a:rect l="l" t="t" r="r" b="b"/>
                <a:pathLst>
                  <a:path w="47" h="57" extrusionOk="0">
                    <a:moveTo>
                      <a:pt x="36" y="6"/>
                    </a:moveTo>
                    <a:cubicBezTo>
                      <a:pt x="9" y="3"/>
                      <a:pt x="0" y="0"/>
                      <a:pt x="0" y="0"/>
                    </a:cubicBezTo>
                    <a:cubicBezTo>
                      <a:pt x="2" y="4"/>
                      <a:pt x="3" y="7"/>
                      <a:pt x="5" y="11"/>
                    </a:cubicBezTo>
                    <a:cubicBezTo>
                      <a:pt x="10" y="25"/>
                      <a:pt x="13" y="37"/>
                      <a:pt x="16" y="50"/>
                    </a:cubicBezTo>
                    <a:cubicBezTo>
                      <a:pt x="16" y="50"/>
                      <a:pt x="23" y="55"/>
                      <a:pt x="47" y="57"/>
                    </a:cubicBezTo>
                    <a:cubicBezTo>
                      <a:pt x="44" y="40"/>
                      <a:pt x="40" y="23"/>
                      <a:pt x="36" y="6"/>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0" name="Google Shape;2670;p55">
                <a:extLst>
                  <a:ext uri="{FF2B5EF4-FFF2-40B4-BE49-F238E27FC236}">
                    <a16:creationId xmlns:a16="http://schemas.microsoft.com/office/drawing/2014/main" id="{A7F14A5D-E488-28ED-8821-806FAAA85186}"/>
                  </a:ext>
                </a:extLst>
              </p:cNvPr>
              <p:cNvSpPr/>
              <p:nvPr/>
            </p:nvSpPr>
            <p:spPr>
              <a:xfrm rot="842175">
                <a:off x="2669717" y="3659902"/>
                <a:ext cx="30923" cy="74654"/>
              </a:xfrm>
              <a:prstGeom prst="ellipse">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61" name="Google Shape;2671;p55">
                <a:extLst>
                  <a:ext uri="{FF2B5EF4-FFF2-40B4-BE49-F238E27FC236}">
                    <a16:creationId xmlns:a16="http://schemas.microsoft.com/office/drawing/2014/main" id="{B9F11302-1CDD-1829-E71D-AA56DC30F60E}"/>
                  </a:ext>
                </a:extLst>
              </p:cNvPr>
              <p:cNvSpPr/>
              <p:nvPr/>
            </p:nvSpPr>
            <p:spPr>
              <a:xfrm>
                <a:off x="2084661" y="1973016"/>
                <a:ext cx="827748" cy="1889271"/>
              </a:xfrm>
              <a:custGeom>
                <a:avLst/>
                <a:gdLst/>
                <a:ahLst/>
                <a:cxnLst/>
                <a:rect l="l" t="t" r="r" b="b"/>
                <a:pathLst>
                  <a:path w="609" h="1392" extrusionOk="0">
                    <a:moveTo>
                      <a:pt x="534" y="869"/>
                    </a:moveTo>
                    <a:cubicBezTo>
                      <a:pt x="520" y="748"/>
                      <a:pt x="475" y="664"/>
                      <a:pt x="436" y="590"/>
                    </a:cubicBezTo>
                    <a:cubicBezTo>
                      <a:pt x="410" y="542"/>
                      <a:pt x="387" y="498"/>
                      <a:pt x="376" y="451"/>
                    </a:cubicBezTo>
                    <a:cubicBezTo>
                      <a:pt x="373" y="438"/>
                      <a:pt x="371" y="426"/>
                      <a:pt x="370" y="413"/>
                    </a:cubicBezTo>
                    <a:cubicBezTo>
                      <a:pt x="369" y="391"/>
                      <a:pt x="371" y="368"/>
                      <a:pt x="376" y="345"/>
                    </a:cubicBezTo>
                    <a:cubicBezTo>
                      <a:pt x="379" y="333"/>
                      <a:pt x="383" y="320"/>
                      <a:pt x="387" y="307"/>
                    </a:cubicBezTo>
                    <a:cubicBezTo>
                      <a:pt x="389" y="304"/>
                      <a:pt x="390" y="300"/>
                      <a:pt x="392" y="296"/>
                    </a:cubicBezTo>
                    <a:cubicBezTo>
                      <a:pt x="434" y="180"/>
                      <a:pt x="437" y="96"/>
                      <a:pt x="402" y="46"/>
                    </a:cubicBezTo>
                    <a:cubicBezTo>
                      <a:pt x="373" y="5"/>
                      <a:pt x="324" y="0"/>
                      <a:pt x="305" y="0"/>
                    </a:cubicBezTo>
                    <a:cubicBezTo>
                      <a:pt x="285" y="0"/>
                      <a:pt x="237" y="5"/>
                      <a:pt x="207" y="46"/>
                    </a:cubicBezTo>
                    <a:cubicBezTo>
                      <a:pt x="172" y="96"/>
                      <a:pt x="176" y="180"/>
                      <a:pt x="218" y="296"/>
                    </a:cubicBezTo>
                    <a:cubicBezTo>
                      <a:pt x="219" y="300"/>
                      <a:pt x="220" y="304"/>
                      <a:pt x="222" y="307"/>
                    </a:cubicBezTo>
                    <a:cubicBezTo>
                      <a:pt x="227" y="320"/>
                      <a:pt x="231" y="333"/>
                      <a:pt x="233" y="345"/>
                    </a:cubicBezTo>
                    <a:cubicBezTo>
                      <a:pt x="239" y="368"/>
                      <a:pt x="240" y="391"/>
                      <a:pt x="239" y="413"/>
                    </a:cubicBezTo>
                    <a:cubicBezTo>
                      <a:pt x="238" y="426"/>
                      <a:pt x="236" y="438"/>
                      <a:pt x="233" y="451"/>
                    </a:cubicBezTo>
                    <a:cubicBezTo>
                      <a:pt x="223" y="498"/>
                      <a:pt x="199" y="542"/>
                      <a:pt x="174" y="590"/>
                    </a:cubicBezTo>
                    <a:cubicBezTo>
                      <a:pt x="134" y="664"/>
                      <a:pt x="89" y="748"/>
                      <a:pt x="75" y="869"/>
                    </a:cubicBezTo>
                    <a:cubicBezTo>
                      <a:pt x="58" y="1009"/>
                      <a:pt x="86" y="1172"/>
                      <a:pt x="160" y="1366"/>
                    </a:cubicBezTo>
                    <a:cubicBezTo>
                      <a:pt x="160" y="1367"/>
                      <a:pt x="160" y="1367"/>
                      <a:pt x="161" y="1368"/>
                    </a:cubicBezTo>
                    <a:cubicBezTo>
                      <a:pt x="163" y="1369"/>
                      <a:pt x="199" y="1392"/>
                      <a:pt x="305" y="1392"/>
                    </a:cubicBezTo>
                    <a:cubicBezTo>
                      <a:pt x="410" y="1392"/>
                      <a:pt x="447" y="1369"/>
                      <a:pt x="448" y="1368"/>
                    </a:cubicBezTo>
                    <a:cubicBezTo>
                      <a:pt x="449" y="1367"/>
                      <a:pt x="449" y="1367"/>
                      <a:pt x="449" y="1366"/>
                    </a:cubicBezTo>
                    <a:cubicBezTo>
                      <a:pt x="523" y="1172"/>
                      <a:pt x="551" y="1009"/>
                      <a:pt x="534" y="869"/>
                    </a:cubicBezTo>
                    <a:close/>
                    <a:moveTo>
                      <a:pt x="364" y="413"/>
                    </a:moveTo>
                    <a:cubicBezTo>
                      <a:pt x="357" y="415"/>
                      <a:pt x="336" y="418"/>
                      <a:pt x="305" y="418"/>
                    </a:cubicBezTo>
                    <a:cubicBezTo>
                      <a:pt x="273" y="418"/>
                      <a:pt x="252" y="415"/>
                      <a:pt x="245" y="413"/>
                    </a:cubicBezTo>
                    <a:cubicBezTo>
                      <a:pt x="246" y="391"/>
                      <a:pt x="245" y="370"/>
                      <a:pt x="240" y="347"/>
                    </a:cubicBezTo>
                    <a:cubicBezTo>
                      <a:pt x="247" y="350"/>
                      <a:pt x="266" y="355"/>
                      <a:pt x="305" y="355"/>
                    </a:cubicBezTo>
                    <a:cubicBezTo>
                      <a:pt x="344" y="355"/>
                      <a:pt x="362" y="350"/>
                      <a:pt x="369" y="347"/>
                    </a:cubicBezTo>
                    <a:cubicBezTo>
                      <a:pt x="365" y="370"/>
                      <a:pt x="363" y="391"/>
                      <a:pt x="364" y="413"/>
                    </a:cubicBezTo>
                    <a:close/>
                    <a:moveTo>
                      <a:pt x="212" y="50"/>
                    </a:moveTo>
                    <a:cubicBezTo>
                      <a:pt x="240" y="10"/>
                      <a:pt x="286" y="6"/>
                      <a:pt x="305" y="6"/>
                    </a:cubicBezTo>
                    <a:cubicBezTo>
                      <a:pt x="323" y="6"/>
                      <a:pt x="370" y="10"/>
                      <a:pt x="397" y="50"/>
                    </a:cubicBezTo>
                    <a:cubicBezTo>
                      <a:pt x="431" y="98"/>
                      <a:pt x="427" y="180"/>
                      <a:pt x="386" y="294"/>
                    </a:cubicBezTo>
                    <a:cubicBezTo>
                      <a:pt x="386" y="294"/>
                      <a:pt x="386" y="294"/>
                      <a:pt x="386" y="295"/>
                    </a:cubicBezTo>
                    <a:cubicBezTo>
                      <a:pt x="379" y="297"/>
                      <a:pt x="356" y="302"/>
                      <a:pt x="305" y="302"/>
                    </a:cubicBezTo>
                    <a:cubicBezTo>
                      <a:pt x="253" y="302"/>
                      <a:pt x="231" y="297"/>
                      <a:pt x="223" y="295"/>
                    </a:cubicBezTo>
                    <a:cubicBezTo>
                      <a:pt x="223" y="294"/>
                      <a:pt x="223" y="294"/>
                      <a:pt x="223" y="294"/>
                    </a:cubicBezTo>
                    <a:cubicBezTo>
                      <a:pt x="182" y="180"/>
                      <a:pt x="178" y="98"/>
                      <a:pt x="212" y="50"/>
                    </a:cubicBezTo>
                    <a:close/>
                    <a:moveTo>
                      <a:pt x="227" y="305"/>
                    </a:moveTo>
                    <a:cubicBezTo>
                      <a:pt x="226" y="303"/>
                      <a:pt x="225" y="300"/>
                      <a:pt x="224" y="297"/>
                    </a:cubicBezTo>
                    <a:cubicBezTo>
                      <a:pt x="233" y="299"/>
                      <a:pt x="256" y="304"/>
                      <a:pt x="305" y="304"/>
                    </a:cubicBezTo>
                    <a:cubicBezTo>
                      <a:pt x="354" y="304"/>
                      <a:pt x="376" y="299"/>
                      <a:pt x="385" y="297"/>
                    </a:cubicBezTo>
                    <a:cubicBezTo>
                      <a:pt x="384" y="300"/>
                      <a:pt x="383" y="303"/>
                      <a:pt x="382" y="305"/>
                    </a:cubicBezTo>
                    <a:cubicBezTo>
                      <a:pt x="377" y="319"/>
                      <a:pt x="373" y="332"/>
                      <a:pt x="370" y="344"/>
                    </a:cubicBezTo>
                    <a:cubicBezTo>
                      <a:pt x="370" y="344"/>
                      <a:pt x="370" y="345"/>
                      <a:pt x="370" y="345"/>
                    </a:cubicBezTo>
                    <a:cubicBezTo>
                      <a:pt x="364" y="348"/>
                      <a:pt x="346" y="353"/>
                      <a:pt x="305" y="353"/>
                    </a:cubicBezTo>
                    <a:cubicBezTo>
                      <a:pt x="263" y="353"/>
                      <a:pt x="245" y="348"/>
                      <a:pt x="239" y="345"/>
                    </a:cubicBezTo>
                    <a:cubicBezTo>
                      <a:pt x="239" y="345"/>
                      <a:pt x="239" y="344"/>
                      <a:pt x="239" y="344"/>
                    </a:cubicBezTo>
                    <a:cubicBezTo>
                      <a:pt x="236" y="332"/>
                      <a:pt x="232" y="318"/>
                      <a:pt x="227" y="305"/>
                    </a:cubicBezTo>
                    <a:close/>
                    <a:moveTo>
                      <a:pt x="245" y="415"/>
                    </a:moveTo>
                    <a:cubicBezTo>
                      <a:pt x="252" y="417"/>
                      <a:pt x="273" y="420"/>
                      <a:pt x="305" y="420"/>
                    </a:cubicBezTo>
                    <a:cubicBezTo>
                      <a:pt x="336" y="420"/>
                      <a:pt x="357" y="417"/>
                      <a:pt x="365" y="415"/>
                    </a:cubicBezTo>
                    <a:cubicBezTo>
                      <a:pt x="365" y="427"/>
                      <a:pt x="367" y="440"/>
                      <a:pt x="370" y="452"/>
                    </a:cubicBezTo>
                    <a:cubicBezTo>
                      <a:pt x="364" y="455"/>
                      <a:pt x="343" y="462"/>
                      <a:pt x="305" y="462"/>
                    </a:cubicBezTo>
                    <a:cubicBezTo>
                      <a:pt x="266" y="462"/>
                      <a:pt x="246" y="455"/>
                      <a:pt x="239" y="452"/>
                    </a:cubicBezTo>
                    <a:cubicBezTo>
                      <a:pt x="242" y="439"/>
                      <a:pt x="244" y="427"/>
                      <a:pt x="245" y="415"/>
                    </a:cubicBezTo>
                    <a:close/>
                    <a:moveTo>
                      <a:pt x="444" y="1363"/>
                    </a:moveTo>
                    <a:cubicBezTo>
                      <a:pt x="438" y="1367"/>
                      <a:pt x="400" y="1386"/>
                      <a:pt x="305" y="1386"/>
                    </a:cubicBezTo>
                    <a:cubicBezTo>
                      <a:pt x="209" y="1386"/>
                      <a:pt x="171" y="1367"/>
                      <a:pt x="165" y="1363"/>
                    </a:cubicBezTo>
                    <a:cubicBezTo>
                      <a:pt x="0" y="928"/>
                      <a:pt x="99" y="742"/>
                      <a:pt x="179" y="592"/>
                    </a:cubicBezTo>
                    <a:cubicBezTo>
                      <a:pt x="204" y="545"/>
                      <a:pt x="228" y="501"/>
                      <a:pt x="239" y="454"/>
                    </a:cubicBezTo>
                    <a:cubicBezTo>
                      <a:pt x="246" y="457"/>
                      <a:pt x="266" y="464"/>
                      <a:pt x="305" y="464"/>
                    </a:cubicBezTo>
                    <a:cubicBezTo>
                      <a:pt x="343" y="464"/>
                      <a:pt x="364" y="457"/>
                      <a:pt x="371" y="454"/>
                    </a:cubicBezTo>
                    <a:cubicBezTo>
                      <a:pt x="382" y="501"/>
                      <a:pt x="405" y="545"/>
                      <a:pt x="430" y="592"/>
                    </a:cubicBezTo>
                    <a:cubicBezTo>
                      <a:pt x="510" y="742"/>
                      <a:pt x="609" y="928"/>
                      <a:pt x="444" y="136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 name="Google Shape;2672;p55">
              <a:extLst>
                <a:ext uri="{FF2B5EF4-FFF2-40B4-BE49-F238E27FC236}">
                  <a16:creationId xmlns:a16="http://schemas.microsoft.com/office/drawing/2014/main" id="{0181EEB1-C1FB-5CB2-E90F-970B3BAD3D04}"/>
                </a:ext>
              </a:extLst>
            </p:cNvPr>
            <p:cNvGrpSpPr/>
            <p:nvPr/>
          </p:nvGrpSpPr>
          <p:grpSpPr>
            <a:xfrm flipH="1">
              <a:off x="675074" y="3475789"/>
              <a:ext cx="763004" cy="1464752"/>
              <a:chOff x="2007405" y="1973016"/>
              <a:chExt cx="984268" cy="1889271"/>
            </a:xfrm>
          </p:grpSpPr>
          <p:sp>
            <p:nvSpPr>
              <p:cNvPr id="28" name="Google Shape;2673;p55">
                <a:extLst>
                  <a:ext uri="{FF2B5EF4-FFF2-40B4-BE49-F238E27FC236}">
                    <a16:creationId xmlns:a16="http://schemas.microsoft.com/office/drawing/2014/main" id="{24903038-74FE-FA44-26CE-6FD10AD4C9A5}"/>
                  </a:ext>
                </a:extLst>
              </p:cNvPr>
              <p:cNvSpPr/>
              <p:nvPr/>
            </p:nvSpPr>
            <p:spPr>
              <a:xfrm>
                <a:off x="2394690" y="1981043"/>
                <a:ext cx="321066" cy="402336"/>
              </a:xfrm>
              <a:custGeom>
                <a:avLst/>
                <a:gdLst/>
                <a:ahLst/>
                <a:cxnLst/>
                <a:rect l="l" t="t" r="r" b="b"/>
                <a:pathLst>
                  <a:path w="236" h="297" extrusionOk="0">
                    <a:moveTo>
                      <a:pt x="4" y="132"/>
                    </a:moveTo>
                    <a:cubicBezTo>
                      <a:pt x="0" y="185"/>
                      <a:pt x="15" y="238"/>
                      <a:pt x="28" y="295"/>
                    </a:cubicBezTo>
                    <a:cubicBezTo>
                      <a:pt x="40" y="296"/>
                      <a:pt x="56" y="297"/>
                      <a:pt x="77" y="297"/>
                    </a:cubicBezTo>
                    <a:cubicBezTo>
                      <a:pt x="142" y="297"/>
                      <a:pt x="161" y="289"/>
                      <a:pt x="161" y="289"/>
                    </a:cubicBezTo>
                    <a:cubicBezTo>
                      <a:pt x="236" y="81"/>
                      <a:pt x="170" y="21"/>
                      <a:pt x="119" y="4"/>
                    </a:cubicBezTo>
                    <a:cubicBezTo>
                      <a:pt x="119" y="4"/>
                      <a:pt x="119" y="4"/>
                      <a:pt x="119" y="4"/>
                    </a:cubicBezTo>
                    <a:cubicBezTo>
                      <a:pt x="116" y="4"/>
                      <a:pt x="15" y="0"/>
                      <a:pt x="4" y="132"/>
                    </a:cubicBezTo>
                    <a:close/>
                    <a:moveTo>
                      <a:pt x="160" y="235"/>
                    </a:moveTo>
                    <a:cubicBezTo>
                      <a:pt x="158" y="248"/>
                      <a:pt x="150" y="258"/>
                      <a:pt x="141" y="257"/>
                    </a:cubicBezTo>
                    <a:cubicBezTo>
                      <a:pt x="131" y="255"/>
                      <a:pt x="125" y="244"/>
                      <a:pt x="127" y="231"/>
                    </a:cubicBezTo>
                    <a:cubicBezTo>
                      <a:pt x="128" y="219"/>
                      <a:pt x="137" y="209"/>
                      <a:pt x="146" y="210"/>
                    </a:cubicBezTo>
                    <a:cubicBezTo>
                      <a:pt x="155" y="211"/>
                      <a:pt x="161" y="223"/>
                      <a:pt x="160" y="235"/>
                    </a:cubicBezTo>
                    <a:close/>
                    <a:moveTo>
                      <a:pt x="128" y="30"/>
                    </a:moveTo>
                    <a:cubicBezTo>
                      <a:pt x="149" y="26"/>
                      <a:pt x="171" y="59"/>
                      <a:pt x="178" y="102"/>
                    </a:cubicBezTo>
                    <a:cubicBezTo>
                      <a:pt x="185" y="145"/>
                      <a:pt x="175" y="183"/>
                      <a:pt x="154" y="186"/>
                    </a:cubicBezTo>
                    <a:cubicBezTo>
                      <a:pt x="133" y="189"/>
                      <a:pt x="119" y="156"/>
                      <a:pt x="112" y="113"/>
                    </a:cubicBezTo>
                    <a:cubicBezTo>
                      <a:pt x="105" y="70"/>
                      <a:pt x="107" y="33"/>
                      <a:pt x="128" y="3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2674;p55">
                <a:extLst>
                  <a:ext uri="{FF2B5EF4-FFF2-40B4-BE49-F238E27FC236}">
                    <a16:creationId xmlns:a16="http://schemas.microsoft.com/office/drawing/2014/main" id="{EBE473EB-14D3-15E9-73F5-5B4BC0E9C56B}"/>
                  </a:ext>
                </a:extLst>
              </p:cNvPr>
              <p:cNvSpPr/>
              <p:nvPr/>
            </p:nvSpPr>
            <p:spPr>
              <a:xfrm>
                <a:off x="2447867" y="2440567"/>
                <a:ext cx="144480" cy="100333"/>
              </a:xfrm>
              <a:custGeom>
                <a:avLst/>
                <a:gdLst/>
                <a:ahLst/>
                <a:cxnLst/>
                <a:rect l="l" t="t" r="r" b="b"/>
                <a:pathLst>
                  <a:path w="106" h="74" extrusionOk="0">
                    <a:moveTo>
                      <a:pt x="0" y="7"/>
                    </a:moveTo>
                    <a:cubicBezTo>
                      <a:pt x="4" y="29"/>
                      <a:pt x="7" y="51"/>
                      <a:pt x="8" y="73"/>
                    </a:cubicBezTo>
                    <a:cubicBezTo>
                      <a:pt x="16" y="74"/>
                      <a:pt x="26" y="74"/>
                      <a:pt x="38" y="74"/>
                    </a:cubicBezTo>
                    <a:cubicBezTo>
                      <a:pt x="78" y="74"/>
                      <a:pt x="100" y="68"/>
                      <a:pt x="100" y="68"/>
                    </a:cubicBezTo>
                    <a:cubicBezTo>
                      <a:pt x="100" y="68"/>
                      <a:pt x="100" y="68"/>
                      <a:pt x="100" y="68"/>
                    </a:cubicBezTo>
                    <a:cubicBezTo>
                      <a:pt x="99" y="47"/>
                      <a:pt x="100" y="24"/>
                      <a:pt x="106" y="0"/>
                    </a:cubicBezTo>
                    <a:cubicBezTo>
                      <a:pt x="106" y="0"/>
                      <a:pt x="92" y="9"/>
                      <a:pt x="38" y="9"/>
                    </a:cubicBezTo>
                    <a:cubicBezTo>
                      <a:pt x="22" y="9"/>
                      <a:pt x="10" y="8"/>
                      <a:pt x="0" y="7"/>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2675;p55">
                <a:extLst>
                  <a:ext uri="{FF2B5EF4-FFF2-40B4-BE49-F238E27FC236}">
                    <a16:creationId xmlns:a16="http://schemas.microsoft.com/office/drawing/2014/main" id="{EB56D7E0-A3D0-8829-5C77-23DA1759156C}"/>
                  </a:ext>
                </a:extLst>
              </p:cNvPr>
              <p:cNvSpPr/>
              <p:nvPr/>
            </p:nvSpPr>
            <p:spPr>
              <a:xfrm>
                <a:off x="2456897" y="2532873"/>
                <a:ext cx="135450" cy="68226"/>
              </a:xfrm>
              <a:custGeom>
                <a:avLst/>
                <a:gdLst/>
                <a:ahLst/>
                <a:cxnLst/>
                <a:rect l="l" t="t" r="r" b="b"/>
                <a:pathLst>
                  <a:path w="99" h="50" extrusionOk="0">
                    <a:moveTo>
                      <a:pt x="31" y="6"/>
                    </a:moveTo>
                    <a:cubicBezTo>
                      <a:pt x="19" y="6"/>
                      <a:pt x="9" y="6"/>
                      <a:pt x="1" y="5"/>
                    </a:cubicBezTo>
                    <a:cubicBezTo>
                      <a:pt x="1" y="19"/>
                      <a:pt x="1" y="33"/>
                      <a:pt x="0" y="48"/>
                    </a:cubicBezTo>
                    <a:cubicBezTo>
                      <a:pt x="8" y="49"/>
                      <a:pt x="19" y="50"/>
                      <a:pt x="31" y="50"/>
                    </a:cubicBezTo>
                    <a:cubicBezTo>
                      <a:pt x="80" y="50"/>
                      <a:pt x="99" y="39"/>
                      <a:pt x="99" y="39"/>
                    </a:cubicBezTo>
                    <a:cubicBezTo>
                      <a:pt x="96" y="26"/>
                      <a:pt x="94" y="14"/>
                      <a:pt x="93" y="0"/>
                    </a:cubicBezTo>
                    <a:cubicBezTo>
                      <a:pt x="93" y="0"/>
                      <a:pt x="93" y="0"/>
                      <a:pt x="93" y="0"/>
                    </a:cubicBezTo>
                    <a:cubicBezTo>
                      <a:pt x="93" y="0"/>
                      <a:pt x="71" y="6"/>
                      <a:pt x="31"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2676;p55">
                <a:extLst>
                  <a:ext uri="{FF2B5EF4-FFF2-40B4-BE49-F238E27FC236}">
                    <a16:creationId xmlns:a16="http://schemas.microsoft.com/office/drawing/2014/main" id="{607C6696-459B-98C4-2DB2-24806B004395}"/>
                  </a:ext>
                </a:extLst>
              </p:cNvPr>
              <p:cNvSpPr/>
              <p:nvPr/>
            </p:nvSpPr>
            <p:spPr>
              <a:xfrm>
                <a:off x="2218104" y="2586049"/>
                <a:ext cx="773568" cy="1272221"/>
              </a:xfrm>
              <a:custGeom>
                <a:avLst/>
                <a:gdLst/>
                <a:ahLst/>
                <a:cxnLst/>
                <a:rect l="l" t="t" r="r" b="b"/>
                <a:pathLst>
                  <a:path w="569" h="937" extrusionOk="0">
                    <a:moveTo>
                      <a:pt x="275" y="0"/>
                    </a:moveTo>
                    <a:cubicBezTo>
                      <a:pt x="275" y="0"/>
                      <a:pt x="256" y="11"/>
                      <a:pt x="207" y="11"/>
                    </a:cubicBezTo>
                    <a:cubicBezTo>
                      <a:pt x="195" y="11"/>
                      <a:pt x="184" y="10"/>
                      <a:pt x="176" y="9"/>
                    </a:cubicBezTo>
                    <a:cubicBezTo>
                      <a:pt x="172" y="52"/>
                      <a:pt x="160" y="98"/>
                      <a:pt x="134" y="147"/>
                    </a:cubicBezTo>
                    <a:cubicBezTo>
                      <a:pt x="0" y="406"/>
                      <a:pt x="37" y="802"/>
                      <a:pt x="147" y="934"/>
                    </a:cubicBezTo>
                    <a:cubicBezTo>
                      <a:pt x="164" y="935"/>
                      <a:pt x="183" y="937"/>
                      <a:pt x="207" y="937"/>
                    </a:cubicBezTo>
                    <a:cubicBezTo>
                      <a:pt x="313" y="937"/>
                      <a:pt x="349" y="913"/>
                      <a:pt x="349" y="913"/>
                    </a:cubicBezTo>
                    <a:cubicBezTo>
                      <a:pt x="569" y="332"/>
                      <a:pt x="319" y="189"/>
                      <a:pt x="275" y="0"/>
                    </a:cubicBezTo>
                    <a:close/>
                    <a:moveTo>
                      <a:pt x="321" y="199"/>
                    </a:moveTo>
                    <a:cubicBezTo>
                      <a:pt x="314" y="202"/>
                      <a:pt x="304" y="193"/>
                      <a:pt x="299" y="179"/>
                    </a:cubicBezTo>
                    <a:cubicBezTo>
                      <a:pt x="294" y="165"/>
                      <a:pt x="297" y="152"/>
                      <a:pt x="304" y="149"/>
                    </a:cubicBezTo>
                    <a:cubicBezTo>
                      <a:pt x="311" y="147"/>
                      <a:pt x="321" y="156"/>
                      <a:pt x="326" y="170"/>
                    </a:cubicBezTo>
                    <a:cubicBezTo>
                      <a:pt x="331" y="184"/>
                      <a:pt x="328" y="197"/>
                      <a:pt x="321" y="199"/>
                    </a:cubicBezTo>
                    <a:close/>
                    <a:moveTo>
                      <a:pt x="355" y="821"/>
                    </a:moveTo>
                    <a:cubicBezTo>
                      <a:pt x="351" y="836"/>
                      <a:pt x="343" y="847"/>
                      <a:pt x="337" y="846"/>
                    </a:cubicBezTo>
                    <a:cubicBezTo>
                      <a:pt x="331" y="844"/>
                      <a:pt x="328" y="831"/>
                      <a:pt x="332" y="815"/>
                    </a:cubicBezTo>
                    <a:cubicBezTo>
                      <a:pt x="335" y="800"/>
                      <a:pt x="343" y="789"/>
                      <a:pt x="350" y="790"/>
                    </a:cubicBezTo>
                    <a:cubicBezTo>
                      <a:pt x="356" y="792"/>
                      <a:pt x="358" y="805"/>
                      <a:pt x="355" y="821"/>
                    </a:cubicBezTo>
                    <a:close/>
                    <a:moveTo>
                      <a:pt x="355" y="766"/>
                    </a:moveTo>
                    <a:cubicBezTo>
                      <a:pt x="340" y="766"/>
                      <a:pt x="342" y="622"/>
                      <a:pt x="337" y="488"/>
                    </a:cubicBezTo>
                    <a:cubicBezTo>
                      <a:pt x="332" y="354"/>
                      <a:pt x="315" y="243"/>
                      <a:pt x="337" y="225"/>
                    </a:cubicBezTo>
                    <a:cubicBezTo>
                      <a:pt x="355" y="211"/>
                      <a:pt x="401" y="354"/>
                      <a:pt x="406" y="488"/>
                    </a:cubicBezTo>
                    <a:cubicBezTo>
                      <a:pt x="411" y="622"/>
                      <a:pt x="378" y="767"/>
                      <a:pt x="355" y="766"/>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2677;p55">
                <a:extLst>
                  <a:ext uri="{FF2B5EF4-FFF2-40B4-BE49-F238E27FC236}">
                    <a16:creationId xmlns:a16="http://schemas.microsoft.com/office/drawing/2014/main" id="{B44C5AED-8AAE-5A5D-4473-DE97FF5BF7B1}"/>
                  </a:ext>
                </a:extLst>
              </p:cNvPr>
              <p:cNvSpPr/>
              <p:nvPr/>
            </p:nvSpPr>
            <p:spPr>
              <a:xfrm>
                <a:off x="2432817" y="2373344"/>
                <a:ext cx="180599" cy="79263"/>
              </a:xfrm>
              <a:custGeom>
                <a:avLst/>
                <a:gdLst/>
                <a:ahLst/>
                <a:cxnLst/>
                <a:rect l="l" t="t" r="r" b="b"/>
                <a:pathLst>
                  <a:path w="133" h="59" extrusionOk="0">
                    <a:moveTo>
                      <a:pt x="0" y="6"/>
                    </a:moveTo>
                    <a:cubicBezTo>
                      <a:pt x="4" y="23"/>
                      <a:pt x="8" y="40"/>
                      <a:pt x="11" y="57"/>
                    </a:cubicBezTo>
                    <a:cubicBezTo>
                      <a:pt x="21" y="58"/>
                      <a:pt x="33" y="59"/>
                      <a:pt x="49" y="59"/>
                    </a:cubicBezTo>
                    <a:cubicBezTo>
                      <a:pt x="103" y="59"/>
                      <a:pt x="117" y="50"/>
                      <a:pt x="117" y="50"/>
                    </a:cubicBezTo>
                    <a:cubicBezTo>
                      <a:pt x="120" y="37"/>
                      <a:pt x="124" y="25"/>
                      <a:pt x="129" y="11"/>
                    </a:cubicBezTo>
                    <a:cubicBezTo>
                      <a:pt x="130" y="7"/>
                      <a:pt x="132" y="4"/>
                      <a:pt x="133" y="0"/>
                    </a:cubicBezTo>
                    <a:cubicBezTo>
                      <a:pt x="133" y="0"/>
                      <a:pt x="114" y="8"/>
                      <a:pt x="49" y="8"/>
                    </a:cubicBezTo>
                    <a:cubicBezTo>
                      <a:pt x="28" y="8"/>
                      <a:pt x="12" y="7"/>
                      <a:pt x="0"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2678;p55">
                <a:extLst>
                  <a:ext uri="{FF2B5EF4-FFF2-40B4-BE49-F238E27FC236}">
                    <a16:creationId xmlns:a16="http://schemas.microsoft.com/office/drawing/2014/main" id="{78AF185F-42AE-A727-3C32-AB3EEE667E7C}"/>
                  </a:ext>
                </a:extLst>
              </p:cNvPr>
              <p:cNvSpPr/>
              <p:nvPr/>
            </p:nvSpPr>
            <p:spPr>
              <a:xfrm>
                <a:off x="2246197" y="1977029"/>
                <a:ext cx="310030" cy="404341"/>
              </a:xfrm>
              <a:custGeom>
                <a:avLst/>
                <a:gdLst/>
                <a:ahLst/>
                <a:cxnLst/>
                <a:rect l="l" t="t" r="r" b="b"/>
                <a:pathLst>
                  <a:path w="228" h="298" extrusionOk="0">
                    <a:moveTo>
                      <a:pt x="113" y="135"/>
                    </a:moveTo>
                    <a:cubicBezTo>
                      <a:pt x="124" y="3"/>
                      <a:pt x="225" y="7"/>
                      <a:pt x="228" y="7"/>
                    </a:cubicBezTo>
                    <a:cubicBezTo>
                      <a:pt x="210" y="1"/>
                      <a:pt x="194" y="0"/>
                      <a:pt x="186" y="0"/>
                    </a:cubicBezTo>
                    <a:cubicBezTo>
                      <a:pt x="154" y="0"/>
                      <a:pt x="0" y="11"/>
                      <a:pt x="101" y="292"/>
                    </a:cubicBezTo>
                    <a:cubicBezTo>
                      <a:pt x="101" y="292"/>
                      <a:pt x="110" y="295"/>
                      <a:pt x="137" y="298"/>
                    </a:cubicBezTo>
                    <a:cubicBezTo>
                      <a:pt x="124" y="241"/>
                      <a:pt x="109" y="188"/>
                      <a:pt x="113" y="13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2679;p55">
                <a:extLst>
                  <a:ext uri="{FF2B5EF4-FFF2-40B4-BE49-F238E27FC236}">
                    <a16:creationId xmlns:a16="http://schemas.microsoft.com/office/drawing/2014/main" id="{4ADAE21D-748A-0CCD-BAF2-7C4839F0135D}"/>
                  </a:ext>
                </a:extLst>
              </p:cNvPr>
              <p:cNvSpPr/>
              <p:nvPr/>
            </p:nvSpPr>
            <p:spPr>
              <a:xfrm>
                <a:off x="2405727" y="2440567"/>
                <a:ext cx="53177" cy="99330"/>
              </a:xfrm>
              <a:custGeom>
                <a:avLst/>
                <a:gdLst/>
                <a:ahLst/>
                <a:cxnLst/>
                <a:rect l="l" t="t" r="r" b="b"/>
                <a:pathLst>
                  <a:path w="39" h="73" extrusionOk="0">
                    <a:moveTo>
                      <a:pt x="39" y="73"/>
                    </a:moveTo>
                    <a:cubicBezTo>
                      <a:pt x="38" y="51"/>
                      <a:pt x="35" y="29"/>
                      <a:pt x="31" y="7"/>
                    </a:cubicBezTo>
                    <a:cubicBezTo>
                      <a:pt x="7" y="5"/>
                      <a:pt x="0" y="0"/>
                      <a:pt x="0" y="0"/>
                    </a:cubicBezTo>
                    <a:cubicBezTo>
                      <a:pt x="6" y="24"/>
                      <a:pt x="7" y="47"/>
                      <a:pt x="6" y="68"/>
                    </a:cubicBezTo>
                    <a:cubicBezTo>
                      <a:pt x="6" y="68"/>
                      <a:pt x="6" y="68"/>
                      <a:pt x="6" y="68"/>
                    </a:cubicBezTo>
                    <a:cubicBezTo>
                      <a:pt x="6" y="68"/>
                      <a:pt x="17" y="71"/>
                      <a:pt x="39" y="7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2680;p55">
                <a:extLst>
                  <a:ext uri="{FF2B5EF4-FFF2-40B4-BE49-F238E27FC236}">
                    <a16:creationId xmlns:a16="http://schemas.microsoft.com/office/drawing/2014/main" id="{A953961B-3EDF-5CFC-0DFD-DD63B0AEAF94}"/>
                  </a:ext>
                </a:extLst>
              </p:cNvPr>
              <p:cNvSpPr/>
              <p:nvPr/>
            </p:nvSpPr>
            <p:spPr>
              <a:xfrm>
                <a:off x="2405727" y="2532873"/>
                <a:ext cx="53177" cy="65217"/>
              </a:xfrm>
              <a:custGeom>
                <a:avLst/>
                <a:gdLst/>
                <a:ahLst/>
                <a:cxnLst/>
                <a:rect l="l" t="t" r="r" b="b"/>
                <a:pathLst>
                  <a:path w="39" h="48" extrusionOk="0">
                    <a:moveTo>
                      <a:pt x="39" y="5"/>
                    </a:moveTo>
                    <a:cubicBezTo>
                      <a:pt x="17" y="3"/>
                      <a:pt x="6" y="0"/>
                      <a:pt x="6" y="0"/>
                    </a:cubicBezTo>
                    <a:cubicBezTo>
                      <a:pt x="6" y="0"/>
                      <a:pt x="6" y="0"/>
                      <a:pt x="6" y="0"/>
                    </a:cubicBezTo>
                    <a:cubicBezTo>
                      <a:pt x="5" y="14"/>
                      <a:pt x="3" y="26"/>
                      <a:pt x="0" y="39"/>
                    </a:cubicBezTo>
                    <a:cubicBezTo>
                      <a:pt x="0" y="39"/>
                      <a:pt x="11" y="45"/>
                      <a:pt x="38" y="48"/>
                    </a:cubicBezTo>
                    <a:cubicBezTo>
                      <a:pt x="39" y="33"/>
                      <a:pt x="39" y="19"/>
                      <a:pt x="39" y="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2681;p55">
                <a:extLst>
                  <a:ext uri="{FF2B5EF4-FFF2-40B4-BE49-F238E27FC236}">
                    <a16:creationId xmlns:a16="http://schemas.microsoft.com/office/drawing/2014/main" id="{2B755257-AE5B-27CE-9071-0D966FDAC120}"/>
                  </a:ext>
                </a:extLst>
              </p:cNvPr>
              <p:cNvSpPr/>
              <p:nvPr/>
            </p:nvSpPr>
            <p:spPr>
              <a:xfrm>
                <a:off x="2007405" y="2586049"/>
                <a:ext cx="449492" cy="1268209"/>
              </a:xfrm>
              <a:custGeom>
                <a:avLst/>
                <a:gdLst/>
                <a:ahLst/>
                <a:cxnLst/>
                <a:rect l="l" t="t" r="r" b="b"/>
                <a:pathLst>
                  <a:path w="331" h="934" extrusionOk="0">
                    <a:moveTo>
                      <a:pt x="289" y="147"/>
                    </a:moveTo>
                    <a:cubicBezTo>
                      <a:pt x="315" y="98"/>
                      <a:pt x="327" y="52"/>
                      <a:pt x="331" y="9"/>
                    </a:cubicBezTo>
                    <a:cubicBezTo>
                      <a:pt x="304" y="6"/>
                      <a:pt x="293" y="0"/>
                      <a:pt x="293" y="0"/>
                    </a:cubicBezTo>
                    <a:cubicBezTo>
                      <a:pt x="250" y="189"/>
                      <a:pt x="0" y="332"/>
                      <a:pt x="220" y="913"/>
                    </a:cubicBezTo>
                    <a:cubicBezTo>
                      <a:pt x="220" y="913"/>
                      <a:pt x="242" y="928"/>
                      <a:pt x="302" y="934"/>
                    </a:cubicBezTo>
                    <a:cubicBezTo>
                      <a:pt x="192" y="802"/>
                      <a:pt x="155" y="406"/>
                      <a:pt x="289" y="14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2682;p55">
                <a:extLst>
                  <a:ext uri="{FF2B5EF4-FFF2-40B4-BE49-F238E27FC236}">
                    <a16:creationId xmlns:a16="http://schemas.microsoft.com/office/drawing/2014/main" id="{B826C3CA-B338-8361-0795-FFA1A164DB93}"/>
                  </a:ext>
                </a:extLst>
              </p:cNvPr>
              <p:cNvSpPr/>
              <p:nvPr/>
            </p:nvSpPr>
            <p:spPr>
              <a:xfrm>
                <a:off x="2383654" y="2373344"/>
                <a:ext cx="64213" cy="77257"/>
              </a:xfrm>
              <a:custGeom>
                <a:avLst/>
                <a:gdLst/>
                <a:ahLst/>
                <a:cxnLst/>
                <a:rect l="l" t="t" r="r" b="b"/>
                <a:pathLst>
                  <a:path w="47" h="57" extrusionOk="0">
                    <a:moveTo>
                      <a:pt x="36" y="6"/>
                    </a:moveTo>
                    <a:cubicBezTo>
                      <a:pt x="9" y="3"/>
                      <a:pt x="0" y="0"/>
                      <a:pt x="0" y="0"/>
                    </a:cubicBezTo>
                    <a:cubicBezTo>
                      <a:pt x="2" y="4"/>
                      <a:pt x="3" y="7"/>
                      <a:pt x="5" y="11"/>
                    </a:cubicBezTo>
                    <a:cubicBezTo>
                      <a:pt x="10" y="25"/>
                      <a:pt x="13" y="37"/>
                      <a:pt x="16" y="50"/>
                    </a:cubicBezTo>
                    <a:cubicBezTo>
                      <a:pt x="16" y="50"/>
                      <a:pt x="23" y="55"/>
                      <a:pt x="47" y="57"/>
                    </a:cubicBezTo>
                    <a:cubicBezTo>
                      <a:pt x="44" y="40"/>
                      <a:pt x="40" y="23"/>
                      <a:pt x="36"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2683;p55">
                <a:extLst>
                  <a:ext uri="{FF2B5EF4-FFF2-40B4-BE49-F238E27FC236}">
                    <a16:creationId xmlns:a16="http://schemas.microsoft.com/office/drawing/2014/main" id="{4D0AC038-A784-AB06-0B60-09F03809EEF8}"/>
                  </a:ext>
                </a:extLst>
              </p:cNvPr>
              <p:cNvSpPr/>
              <p:nvPr/>
            </p:nvSpPr>
            <p:spPr>
              <a:xfrm>
                <a:off x="2537163" y="2016159"/>
                <a:ext cx="109363" cy="220732"/>
              </a:xfrm>
              <a:custGeom>
                <a:avLst/>
                <a:gdLst/>
                <a:ahLst/>
                <a:cxnLst/>
                <a:rect l="l" t="t" r="r" b="b"/>
                <a:pathLst>
                  <a:path w="80" h="163" extrusionOk="0">
                    <a:moveTo>
                      <a:pt x="7" y="87"/>
                    </a:moveTo>
                    <a:cubicBezTo>
                      <a:pt x="14" y="130"/>
                      <a:pt x="28" y="163"/>
                      <a:pt x="49" y="160"/>
                    </a:cubicBezTo>
                    <a:cubicBezTo>
                      <a:pt x="70" y="157"/>
                      <a:pt x="80" y="119"/>
                      <a:pt x="73" y="76"/>
                    </a:cubicBezTo>
                    <a:cubicBezTo>
                      <a:pt x="66" y="33"/>
                      <a:pt x="44" y="0"/>
                      <a:pt x="23" y="4"/>
                    </a:cubicBezTo>
                    <a:cubicBezTo>
                      <a:pt x="2" y="7"/>
                      <a:pt x="0" y="44"/>
                      <a:pt x="7" y="8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2684;p55">
                <a:extLst>
                  <a:ext uri="{FF2B5EF4-FFF2-40B4-BE49-F238E27FC236}">
                    <a16:creationId xmlns:a16="http://schemas.microsoft.com/office/drawing/2014/main" id="{45E51895-4E90-8B37-FF26-98E21BB4C3DF}"/>
                  </a:ext>
                </a:extLst>
              </p:cNvPr>
              <p:cNvSpPr/>
              <p:nvPr/>
            </p:nvSpPr>
            <p:spPr>
              <a:xfrm>
                <a:off x="2564253" y="2263981"/>
                <a:ext cx="49164" cy="67223"/>
              </a:xfrm>
              <a:custGeom>
                <a:avLst/>
                <a:gdLst/>
                <a:ahLst/>
                <a:cxnLst/>
                <a:rect l="l" t="t" r="r" b="b"/>
                <a:pathLst>
                  <a:path w="36" h="49" extrusionOk="0">
                    <a:moveTo>
                      <a:pt x="21" y="1"/>
                    </a:moveTo>
                    <a:cubicBezTo>
                      <a:pt x="12" y="0"/>
                      <a:pt x="3" y="10"/>
                      <a:pt x="2" y="22"/>
                    </a:cubicBezTo>
                    <a:cubicBezTo>
                      <a:pt x="0" y="35"/>
                      <a:pt x="6" y="46"/>
                      <a:pt x="16" y="48"/>
                    </a:cubicBezTo>
                    <a:cubicBezTo>
                      <a:pt x="25" y="49"/>
                      <a:pt x="33" y="39"/>
                      <a:pt x="35" y="26"/>
                    </a:cubicBezTo>
                    <a:cubicBezTo>
                      <a:pt x="36" y="14"/>
                      <a:pt x="30" y="2"/>
                      <a:pt x="21" y="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2685;p55">
                <a:extLst>
                  <a:ext uri="{FF2B5EF4-FFF2-40B4-BE49-F238E27FC236}">
                    <a16:creationId xmlns:a16="http://schemas.microsoft.com/office/drawing/2014/main" id="{FAFE3FD9-BC34-EAB7-7B5F-C7B47BC1D604}"/>
                  </a:ext>
                </a:extLst>
              </p:cNvPr>
              <p:cNvSpPr/>
              <p:nvPr/>
            </p:nvSpPr>
            <p:spPr>
              <a:xfrm>
                <a:off x="2646527" y="2873001"/>
                <a:ext cx="130433" cy="754503"/>
              </a:xfrm>
              <a:custGeom>
                <a:avLst/>
                <a:gdLst/>
                <a:ahLst/>
                <a:cxnLst/>
                <a:rect l="l" t="t" r="r" b="b"/>
                <a:pathLst>
                  <a:path w="96" h="556" extrusionOk="0">
                    <a:moveTo>
                      <a:pt x="91" y="277"/>
                    </a:moveTo>
                    <a:cubicBezTo>
                      <a:pt x="86" y="143"/>
                      <a:pt x="40" y="0"/>
                      <a:pt x="22" y="14"/>
                    </a:cubicBezTo>
                    <a:cubicBezTo>
                      <a:pt x="0" y="32"/>
                      <a:pt x="17" y="143"/>
                      <a:pt x="22" y="277"/>
                    </a:cubicBezTo>
                    <a:cubicBezTo>
                      <a:pt x="27" y="411"/>
                      <a:pt x="25" y="555"/>
                      <a:pt x="40" y="555"/>
                    </a:cubicBezTo>
                    <a:cubicBezTo>
                      <a:pt x="63" y="556"/>
                      <a:pt x="96" y="411"/>
                      <a:pt x="91" y="27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2686;p55">
                <a:extLst>
                  <a:ext uri="{FF2B5EF4-FFF2-40B4-BE49-F238E27FC236}">
                    <a16:creationId xmlns:a16="http://schemas.microsoft.com/office/drawing/2014/main" id="{56AA461C-776C-286E-352C-B2C1FF628DFD}"/>
                  </a:ext>
                </a:extLst>
              </p:cNvPr>
              <p:cNvSpPr/>
              <p:nvPr/>
            </p:nvSpPr>
            <p:spPr>
              <a:xfrm>
                <a:off x="2617430" y="2785712"/>
                <a:ext cx="50167" cy="74246"/>
              </a:xfrm>
              <a:custGeom>
                <a:avLst/>
                <a:gdLst/>
                <a:ahLst/>
                <a:cxnLst/>
                <a:rect l="l" t="t" r="r" b="b"/>
                <a:pathLst>
                  <a:path w="37" h="55" extrusionOk="0">
                    <a:moveTo>
                      <a:pt x="32" y="23"/>
                    </a:moveTo>
                    <a:cubicBezTo>
                      <a:pt x="27" y="9"/>
                      <a:pt x="17" y="0"/>
                      <a:pt x="10" y="2"/>
                    </a:cubicBezTo>
                    <a:cubicBezTo>
                      <a:pt x="3" y="5"/>
                      <a:pt x="0" y="18"/>
                      <a:pt x="5" y="32"/>
                    </a:cubicBezTo>
                    <a:cubicBezTo>
                      <a:pt x="10" y="46"/>
                      <a:pt x="20" y="55"/>
                      <a:pt x="27" y="52"/>
                    </a:cubicBezTo>
                    <a:cubicBezTo>
                      <a:pt x="34" y="50"/>
                      <a:pt x="37" y="37"/>
                      <a:pt x="32" y="2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2687;p55">
                <a:extLst>
                  <a:ext uri="{FF2B5EF4-FFF2-40B4-BE49-F238E27FC236}">
                    <a16:creationId xmlns:a16="http://schemas.microsoft.com/office/drawing/2014/main" id="{5778B269-3204-7E7A-1B6C-D189136474EC}"/>
                  </a:ext>
                </a:extLst>
              </p:cNvPr>
              <p:cNvSpPr/>
              <p:nvPr/>
            </p:nvSpPr>
            <p:spPr>
              <a:xfrm>
                <a:off x="2246197" y="1977029"/>
                <a:ext cx="310030" cy="404341"/>
              </a:xfrm>
              <a:custGeom>
                <a:avLst/>
                <a:gdLst/>
                <a:ahLst/>
                <a:cxnLst/>
                <a:rect l="l" t="t" r="r" b="b"/>
                <a:pathLst>
                  <a:path w="228" h="298" extrusionOk="0">
                    <a:moveTo>
                      <a:pt x="113" y="135"/>
                    </a:moveTo>
                    <a:cubicBezTo>
                      <a:pt x="124" y="3"/>
                      <a:pt x="225" y="7"/>
                      <a:pt x="228" y="7"/>
                    </a:cubicBezTo>
                    <a:cubicBezTo>
                      <a:pt x="210" y="1"/>
                      <a:pt x="194" y="0"/>
                      <a:pt x="186" y="0"/>
                    </a:cubicBezTo>
                    <a:cubicBezTo>
                      <a:pt x="154" y="0"/>
                      <a:pt x="0" y="11"/>
                      <a:pt x="101" y="292"/>
                    </a:cubicBezTo>
                    <a:cubicBezTo>
                      <a:pt x="101" y="292"/>
                      <a:pt x="110" y="295"/>
                      <a:pt x="137" y="298"/>
                    </a:cubicBezTo>
                    <a:cubicBezTo>
                      <a:pt x="124" y="241"/>
                      <a:pt x="109" y="188"/>
                      <a:pt x="113" y="135"/>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2688;p55">
                <a:extLst>
                  <a:ext uri="{FF2B5EF4-FFF2-40B4-BE49-F238E27FC236}">
                    <a16:creationId xmlns:a16="http://schemas.microsoft.com/office/drawing/2014/main" id="{36ED2E33-9EC8-10FB-18F8-09ECF35C245A}"/>
                  </a:ext>
                </a:extLst>
              </p:cNvPr>
              <p:cNvSpPr/>
              <p:nvPr/>
            </p:nvSpPr>
            <p:spPr>
              <a:xfrm>
                <a:off x="2405727" y="2532873"/>
                <a:ext cx="53177" cy="65217"/>
              </a:xfrm>
              <a:custGeom>
                <a:avLst/>
                <a:gdLst/>
                <a:ahLst/>
                <a:cxnLst/>
                <a:rect l="l" t="t" r="r" b="b"/>
                <a:pathLst>
                  <a:path w="39" h="48" extrusionOk="0">
                    <a:moveTo>
                      <a:pt x="39" y="5"/>
                    </a:moveTo>
                    <a:cubicBezTo>
                      <a:pt x="17" y="3"/>
                      <a:pt x="6" y="0"/>
                      <a:pt x="6" y="0"/>
                    </a:cubicBezTo>
                    <a:cubicBezTo>
                      <a:pt x="6" y="0"/>
                      <a:pt x="6" y="0"/>
                      <a:pt x="6" y="0"/>
                    </a:cubicBezTo>
                    <a:cubicBezTo>
                      <a:pt x="5" y="14"/>
                      <a:pt x="3" y="26"/>
                      <a:pt x="0" y="39"/>
                    </a:cubicBezTo>
                    <a:cubicBezTo>
                      <a:pt x="0" y="39"/>
                      <a:pt x="11" y="45"/>
                      <a:pt x="38" y="48"/>
                    </a:cubicBezTo>
                    <a:cubicBezTo>
                      <a:pt x="39" y="33"/>
                      <a:pt x="39" y="19"/>
                      <a:pt x="39" y="5"/>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2689;p55">
                <a:extLst>
                  <a:ext uri="{FF2B5EF4-FFF2-40B4-BE49-F238E27FC236}">
                    <a16:creationId xmlns:a16="http://schemas.microsoft.com/office/drawing/2014/main" id="{CB416917-B2F1-CD25-5E4C-35931BDD3C69}"/>
                  </a:ext>
                </a:extLst>
              </p:cNvPr>
              <p:cNvSpPr/>
              <p:nvPr/>
            </p:nvSpPr>
            <p:spPr>
              <a:xfrm>
                <a:off x="2007405" y="2586049"/>
                <a:ext cx="449492" cy="1268209"/>
              </a:xfrm>
              <a:custGeom>
                <a:avLst/>
                <a:gdLst/>
                <a:ahLst/>
                <a:cxnLst/>
                <a:rect l="l" t="t" r="r" b="b"/>
                <a:pathLst>
                  <a:path w="331" h="934" extrusionOk="0">
                    <a:moveTo>
                      <a:pt x="289" y="147"/>
                    </a:moveTo>
                    <a:cubicBezTo>
                      <a:pt x="315" y="98"/>
                      <a:pt x="327" y="52"/>
                      <a:pt x="331" y="9"/>
                    </a:cubicBezTo>
                    <a:cubicBezTo>
                      <a:pt x="304" y="6"/>
                      <a:pt x="293" y="0"/>
                      <a:pt x="293" y="0"/>
                    </a:cubicBezTo>
                    <a:cubicBezTo>
                      <a:pt x="250" y="189"/>
                      <a:pt x="0" y="332"/>
                      <a:pt x="220" y="913"/>
                    </a:cubicBezTo>
                    <a:cubicBezTo>
                      <a:pt x="220" y="913"/>
                      <a:pt x="242" y="928"/>
                      <a:pt x="302" y="934"/>
                    </a:cubicBezTo>
                    <a:cubicBezTo>
                      <a:pt x="192" y="802"/>
                      <a:pt x="155" y="406"/>
                      <a:pt x="289" y="147"/>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2690;p55">
                <a:extLst>
                  <a:ext uri="{FF2B5EF4-FFF2-40B4-BE49-F238E27FC236}">
                    <a16:creationId xmlns:a16="http://schemas.microsoft.com/office/drawing/2014/main" id="{6A7AE459-C428-6C96-C438-0D2ABC5462BC}"/>
                  </a:ext>
                </a:extLst>
              </p:cNvPr>
              <p:cNvSpPr/>
              <p:nvPr/>
            </p:nvSpPr>
            <p:spPr>
              <a:xfrm>
                <a:off x="2383654" y="2373344"/>
                <a:ext cx="64213" cy="77257"/>
              </a:xfrm>
              <a:custGeom>
                <a:avLst/>
                <a:gdLst/>
                <a:ahLst/>
                <a:cxnLst/>
                <a:rect l="l" t="t" r="r" b="b"/>
                <a:pathLst>
                  <a:path w="47" h="57" extrusionOk="0">
                    <a:moveTo>
                      <a:pt x="36" y="6"/>
                    </a:moveTo>
                    <a:cubicBezTo>
                      <a:pt x="9" y="3"/>
                      <a:pt x="0" y="0"/>
                      <a:pt x="0" y="0"/>
                    </a:cubicBezTo>
                    <a:cubicBezTo>
                      <a:pt x="2" y="4"/>
                      <a:pt x="3" y="7"/>
                      <a:pt x="5" y="11"/>
                    </a:cubicBezTo>
                    <a:cubicBezTo>
                      <a:pt x="10" y="25"/>
                      <a:pt x="13" y="37"/>
                      <a:pt x="16" y="50"/>
                    </a:cubicBezTo>
                    <a:cubicBezTo>
                      <a:pt x="16" y="50"/>
                      <a:pt x="23" y="55"/>
                      <a:pt x="47" y="57"/>
                    </a:cubicBezTo>
                    <a:cubicBezTo>
                      <a:pt x="44" y="40"/>
                      <a:pt x="40" y="23"/>
                      <a:pt x="36" y="6"/>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2691;p55">
                <a:extLst>
                  <a:ext uri="{FF2B5EF4-FFF2-40B4-BE49-F238E27FC236}">
                    <a16:creationId xmlns:a16="http://schemas.microsoft.com/office/drawing/2014/main" id="{E92C90A5-4351-4431-7283-5975F987267C}"/>
                  </a:ext>
                </a:extLst>
              </p:cNvPr>
              <p:cNvSpPr/>
              <p:nvPr/>
            </p:nvSpPr>
            <p:spPr>
              <a:xfrm rot="842175">
                <a:off x="2669717" y="3659902"/>
                <a:ext cx="30923" cy="74654"/>
              </a:xfrm>
              <a:prstGeom prst="ellipse">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9" name="Google Shape;2692;p55">
                <a:extLst>
                  <a:ext uri="{FF2B5EF4-FFF2-40B4-BE49-F238E27FC236}">
                    <a16:creationId xmlns:a16="http://schemas.microsoft.com/office/drawing/2014/main" id="{B4309EBE-7362-FA25-37F9-67C8DB84249B}"/>
                  </a:ext>
                </a:extLst>
              </p:cNvPr>
              <p:cNvSpPr/>
              <p:nvPr/>
            </p:nvSpPr>
            <p:spPr>
              <a:xfrm>
                <a:off x="2084661" y="1973016"/>
                <a:ext cx="827748" cy="1889271"/>
              </a:xfrm>
              <a:custGeom>
                <a:avLst/>
                <a:gdLst/>
                <a:ahLst/>
                <a:cxnLst/>
                <a:rect l="l" t="t" r="r" b="b"/>
                <a:pathLst>
                  <a:path w="609" h="1392" extrusionOk="0">
                    <a:moveTo>
                      <a:pt x="534" y="869"/>
                    </a:moveTo>
                    <a:cubicBezTo>
                      <a:pt x="520" y="748"/>
                      <a:pt x="475" y="664"/>
                      <a:pt x="436" y="590"/>
                    </a:cubicBezTo>
                    <a:cubicBezTo>
                      <a:pt x="410" y="542"/>
                      <a:pt x="387" y="498"/>
                      <a:pt x="376" y="451"/>
                    </a:cubicBezTo>
                    <a:cubicBezTo>
                      <a:pt x="373" y="438"/>
                      <a:pt x="371" y="426"/>
                      <a:pt x="370" y="413"/>
                    </a:cubicBezTo>
                    <a:cubicBezTo>
                      <a:pt x="369" y="391"/>
                      <a:pt x="371" y="368"/>
                      <a:pt x="376" y="345"/>
                    </a:cubicBezTo>
                    <a:cubicBezTo>
                      <a:pt x="379" y="333"/>
                      <a:pt x="383" y="320"/>
                      <a:pt x="387" y="307"/>
                    </a:cubicBezTo>
                    <a:cubicBezTo>
                      <a:pt x="389" y="304"/>
                      <a:pt x="390" y="300"/>
                      <a:pt x="392" y="296"/>
                    </a:cubicBezTo>
                    <a:cubicBezTo>
                      <a:pt x="434" y="180"/>
                      <a:pt x="437" y="96"/>
                      <a:pt x="402" y="46"/>
                    </a:cubicBezTo>
                    <a:cubicBezTo>
                      <a:pt x="373" y="5"/>
                      <a:pt x="324" y="0"/>
                      <a:pt x="305" y="0"/>
                    </a:cubicBezTo>
                    <a:cubicBezTo>
                      <a:pt x="285" y="0"/>
                      <a:pt x="237" y="5"/>
                      <a:pt x="207" y="46"/>
                    </a:cubicBezTo>
                    <a:cubicBezTo>
                      <a:pt x="172" y="96"/>
                      <a:pt x="176" y="180"/>
                      <a:pt x="218" y="296"/>
                    </a:cubicBezTo>
                    <a:cubicBezTo>
                      <a:pt x="219" y="300"/>
                      <a:pt x="220" y="304"/>
                      <a:pt x="222" y="307"/>
                    </a:cubicBezTo>
                    <a:cubicBezTo>
                      <a:pt x="227" y="320"/>
                      <a:pt x="231" y="333"/>
                      <a:pt x="233" y="345"/>
                    </a:cubicBezTo>
                    <a:cubicBezTo>
                      <a:pt x="239" y="368"/>
                      <a:pt x="240" y="391"/>
                      <a:pt x="239" y="413"/>
                    </a:cubicBezTo>
                    <a:cubicBezTo>
                      <a:pt x="238" y="426"/>
                      <a:pt x="236" y="438"/>
                      <a:pt x="233" y="451"/>
                    </a:cubicBezTo>
                    <a:cubicBezTo>
                      <a:pt x="223" y="498"/>
                      <a:pt x="199" y="542"/>
                      <a:pt x="174" y="590"/>
                    </a:cubicBezTo>
                    <a:cubicBezTo>
                      <a:pt x="134" y="664"/>
                      <a:pt x="89" y="748"/>
                      <a:pt x="75" y="869"/>
                    </a:cubicBezTo>
                    <a:cubicBezTo>
                      <a:pt x="58" y="1009"/>
                      <a:pt x="86" y="1172"/>
                      <a:pt x="160" y="1366"/>
                    </a:cubicBezTo>
                    <a:cubicBezTo>
                      <a:pt x="160" y="1367"/>
                      <a:pt x="160" y="1367"/>
                      <a:pt x="161" y="1368"/>
                    </a:cubicBezTo>
                    <a:cubicBezTo>
                      <a:pt x="163" y="1369"/>
                      <a:pt x="199" y="1392"/>
                      <a:pt x="305" y="1392"/>
                    </a:cubicBezTo>
                    <a:cubicBezTo>
                      <a:pt x="410" y="1392"/>
                      <a:pt x="447" y="1369"/>
                      <a:pt x="448" y="1368"/>
                    </a:cubicBezTo>
                    <a:cubicBezTo>
                      <a:pt x="449" y="1367"/>
                      <a:pt x="449" y="1367"/>
                      <a:pt x="449" y="1366"/>
                    </a:cubicBezTo>
                    <a:cubicBezTo>
                      <a:pt x="523" y="1172"/>
                      <a:pt x="551" y="1009"/>
                      <a:pt x="534" y="869"/>
                    </a:cubicBezTo>
                    <a:close/>
                    <a:moveTo>
                      <a:pt x="364" y="413"/>
                    </a:moveTo>
                    <a:cubicBezTo>
                      <a:pt x="357" y="415"/>
                      <a:pt x="336" y="418"/>
                      <a:pt x="305" y="418"/>
                    </a:cubicBezTo>
                    <a:cubicBezTo>
                      <a:pt x="273" y="418"/>
                      <a:pt x="252" y="415"/>
                      <a:pt x="245" y="413"/>
                    </a:cubicBezTo>
                    <a:cubicBezTo>
                      <a:pt x="246" y="391"/>
                      <a:pt x="245" y="370"/>
                      <a:pt x="240" y="347"/>
                    </a:cubicBezTo>
                    <a:cubicBezTo>
                      <a:pt x="247" y="350"/>
                      <a:pt x="266" y="355"/>
                      <a:pt x="305" y="355"/>
                    </a:cubicBezTo>
                    <a:cubicBezTo>
                      <a:pt x="344" y="355"/>
                      <a:pt x="362" y="350"/>
                      <a:pt x="369" y="347"/>
                    </a:cubicBezTo>
                    <a:cubicBezTo>
                      <a:pt x="365" y="370"/>
                      <a:pt x="363" y="391"/>
                      <a:pt x="364" y="413"/>
                    </a:cubicBezTo>
                    <a:close/>
                    <a:moveTo>
                      <a:pt x="212" y="50"/>
                    </a:moveTo>
                    <a:cubicBezTo>
                      <a:pt x="240" y="10"/>
                      <a:pt x="286" y="6"/>
                      <a:pt x="305" y="6"/>
                    </a:cubicBezTo>
                    <a:cubicBezTo>
                      <a:pt x="323" y="6"/>
                      <a:pt x="370" y="10"/>
                      <a:pt x="397" y="50"/>
                    </a:cubicBezTo>
                    <a:cubicBezTo>
                      <a:pt x="431" y="98"/>
                      <a:pt x="427" y="180"/>
                      <a:pt x="386" y="294"/>
                    </a:cubicBezTo>
                    <a:cubicBezTo>
                      <a:pt x="386" y="294"/>
                      <a:pt x="386" y="294"/>
                      <a:pt x="386" y="295"/>
                    </a:cubicBezTo>
                    <a:cubicBezTo>
                      <a:pt x="379" y="297"/>
                      <a:pt x="356" y="302"/>
                      <a:pt x="305" y="302"/>
                    </a:cubicBezTo>
                    <a:cubicBezTo>
                      <a:pt x="253" y="302"/>
                      <a:pt x="231" y="297"/>
                      <a:pt x="223" y="295"/>
                    </a:cubicBezTo>
                    <a:cubicBezTo>
                      <a:pt x="223" y="294"/>
                      <a:pt x="223" y="294"/>
                      <a:pt x="223" y="294"/>
                    </a:cubicBezTo>
                    <a:cubicBezTo>
                      <a:pt x="182" y="180"/>
                      <a:pt x="178" y="98"/>
                      <a:pt x="212" y="50"/>
                    </a:cubicBezTo>
                    <a:close/>
                    <a:moveTo>
                      <a:pt x="227" y="305"/>
                    </a:moveTo>
                    <a:cubicBezTo>
                      <a:pt x="226" y="303"/>
                      <a:pt x="225" y="300"/>
                      <a:pt x="224" y="297"/>
                    </a:cubicBezTo>
                    <a:cubicBezTo>
                      <a:pt x="233" y="299"/>
                      <a:pt x="256" y="304"/>
                      <a:pt x="305" y="304"/>
                    </a:cubicBezTo>
                    <a:cubicBezTo>
                      <a:pt x="354" y="304"/>
                      <a:pt x="376" y="299"/>
                      <a:pt x="385" y="297"/>
                    </a:cubicBezTo>
                    <a:cubicBezTo>
                      <a:pt x="384" y="300"/>
                      <a:pt x="383" y="303"/>
                      <a:pt x="382" y="305"/>
                    </a:cubicBezTo>
                    <a:cubicBezTo>
                      <a:pt x="377" y="319"/>
                      <a:pt x="373" y="332"/>
                      <a:pt x="370" y="344"/>
                    </a:cubicBezTo>
                    <a:cubicBezTo>
                      <a:pt x="370" y="344"/>
                      <a:pt x="370" y="345"/>
                      <a:pt x="370" y="345"/>
                    </a:cubicBezTo>
                    <a:cubicBezTo>
                      <a:pt x="364" y="348"/>
                      <a:pt x="346" y="353"/>
                      <a:pt x="305" y="353"/>
                    </a:cubicBezTo>
                    <a:cubicBezTo>
                      <a:pt x="263" y="353"/>
                      <a:pt x="245" y="348"/>
                      <a:pt x="239" y="345"/>
                    </a:cubicBezTo>
                    <a:cubicBezTo>
                      <a:pt x="239" y="345"/>
                      <a:pt x="239" y="344"/>
                      <a:pt x="239" y="344"/>
                    </a:cubicBezTo>
                    <a:cubicBezTo>
                      <a:pt x="236" y="332"/>
                      <a:pt x="232" y="318"/>
                      <a:pt x="227" y="305"/>
                    </a:cubicBezTo>
                    <a:close/>
                    <a:moveTo>
                      <a:pt x="245" y="415"/>
                    </a:moveTo>
                    <a:cubicBezTo>
                      <a:pt x="252" y="417"/>
                      <a:pt x="273" y="420"/>
                      <a:pt x="305" y="420"/>
                    </a:cubicBezTo>
                    <a:cubicBezTo>
                      <a:pt x="336" y="420"/>
                      <a:pt x="357" y="417"/>
                      <a:pt x="365" y="415"/>
                    </a:cubicBezTo>
                    <a:cubicBezTo>
                      <a:pt x="365" y="427"/>
                      <a:pt x="367" y="440"/>
                      <a:pt x="370" y="452"/>
                    </a:cubicBezTo>
                    <a:cubicBezTo>
                      <a:pt x="364" y="455"/>
                      <a:pt x="343" y="462"/>
                      <a:pt x="305" y="462"/>
                    </a:cubicBezTo>
                    <a:cubicBezTo>
                      <a:pt x="266" y="462"/>
                      <a:pt x="246" y="455"/>
                      <a:pt x="239" y="452"/>
                    </a:cubicBezTo>
                    <a:cubicBezTo>
                      <a:pt x="242" y="439"/>
                      <a:pt x="244" y="427"/>
                      <a:pt x="245" y="415"/>
                    </a:cubicBezTo>
                    <a:close/>
                    <a:moveTo>
                      <a:pt x="444" y="1363"/>
                    </a:moveTo>
                    <a:cubicBezTo>
                      <a:pt x="438" y="1367"/>
                      <a:pt x="400" y="1386"/>
                      <a:pt x="305" y="1386"/>
                    </a:cubicBezTo>
                    <a:cubicBezTo>
                      <a:pt x="209" y="1386"/>
                      <a:pt x="171" y="1367"/>
                      <a:pt x="165" y="1363"/>
                    </a:cubicBezTo>
                    <a:cubicBezTo>
                      <a:pt x="0" y="928"/>
                      <a:pt x="99" y="742"/>
                      <a:pt x="179" y="592"/>
                    </a:cubicBezTo>
                    <a:cubicBezTo>
                      <a:pt x="204" y="545"/>
                      <a:pt x="228" y="501"/>
                      <a:pt x="239" y="454"/>
                    </a:cubicBezTo>
                    <a:cubicBezTo>
                      <a:pt x="246" y="457"/>
                      <a:pt x="266" y="464"/>
                      <a:pt x="305" y="464"/>
                    </a:cubicBezTo>
                    <a:cubicBezTo>
                      <a:pt x="343" y="464"/>
                      <a:pt x="364" y="457"/>
                      <a:pt x="371" y="454"/>
                    </a:cubicBezTo>
                    <a:cubicBezTo>
                      <a:pt x="382" y="501"/>
                      <a:pt x="405" y="545"/>
                      <a:pt x="430" y="592"/>
                    </a:cubicBezTo>
                    <a:cubicBezTo>
                      <a:pt x="510" y="742"/>
                      <a:pt x="609" y="928"/>
                      <a:pt x="444" y="136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 name="Google Shape;2693;p55">
              <a:extLst>
                <a:ext uri="{FF2B5EF4-FFF2-40B4-BE49-F238E27FC236}">
                  <a16:creationId xmlns:a16="http://schemas.microsoft.com/office/drawing/2014/main" id="{E33749AC-44E3-74DC-252D-746D99352013}"/>
                </a:ext>
              </a:extLst>
            </p:cNvPr>
            <p:cNvGrpSpPr/>
            <p:nvPr/>
          </p:nvGrpSpPr>
          <p:grpSpPr>
            <a:xfrm rot="5696609" flipH="1">
              <a:off x="1367064" y="3967960"/>
              <a:ext cx="762988" cy="1464720"/>
              <a:chOff x="2007405" y="1973016"/>
              <a:chExt cx="984268" cy="1889271"/>
            </a:xfrm>
          </p:grpSpPr>
          <p:sp>
            <p:nvSpPr>
              <p:cNvPr id="7" name="Google Shape;2694;p55">
                <a:extLst>
                  <a:ext uri="{FF2B5EF4-FFF2-40B4-BE49-F238E27FC236}">
                    <a16:creationId xmlns:a16="http://schemas.microsoft.com/office/drawing/2014/main" id="{9A402831-D6B2-8359-66B6-B21262609A67}"/>
                  </a:ext>
                </a:extLst>
              </p:cNvPr>
              <p:cNvSpPr/>
              <p:nvPr/>
            </p:nvSpPr>
            <p:spPr>
              <a:xfrm>
                <a:off x="2394690" y="1981043"/>
                <a:ext cx="321066" cy="402336"/>
              </a:xfrm>
              <a:custGeom>
                <a:avLst/>
                <a:gdLst/>
                <a:ahLst/>
                <a:cxnLst/>
                <a:rect l="l" t="t" r="r" b="b"/>
                <a:pathLst>
                  <a:path w="236" h="297" extrusionOk="0">
                    <a:moveTo>
                      <a:pt x="4" y="132"/>
                    </a:moveTo>
                    <a:cubicBezTo>
                      <a:pt x="0" y="185"/>
                      <a:pt x="15" y="238"/>
                      <a:pt x="28" y="295"/>
                    </a:cubicBezTo>
                    <a:cubicBezTo>
                      <a:pt x="40" y="296"/>
                      <a:pt x="56" y="297"/>
                      <a:pt x="77" y="297"/>
                    </a:cubicBezTo>
                    <a:cubicBezTo>
                      <a:pt x="142" y="297"/>
                      <a:pt x="161" y="289"/>
                      <a:pt x="161" y="289"/>
                    </a:cubicBezTo>
                    <a:cubicBezTo>
                      <a:pt x="236" y="81"/>
                      <a:pt x="170" y="21"/>
                      <a:pt x="119" y="4"/>
                    </a:cubicBezTo>
                    <a:cubicBezTo>
                      <a:pt x="119" y="4"/>
                      <a:pt x="119" y="4"/>
                      <a:pt x="119" y="4"/>
                    </a:cubicBezTo>
                    <a:cubicBezTo>
                      <a:pt x="116" y="4"/>
                      <a:pt x="15" y="0"/>
                      <a:pt x="4" y="132"/>
                    </a:cubicBezTo>
                    <a:close/>
                    <a:moveTo>
                      <a:pt x="160" y="235"/>
                    </a:moveTo>
                    <a:cubicBezTo>
                      <a:pt x="158" y="248"/>
                      <a:pt x="150" y="258"/>
                      <a:pt x="141" y="257"/>
                    </a:cubicBezTo>
                    <a:cubicBezTo>
                      <a:pt x="131" y="255"/>
                      <a:pt x="125" y="244"/>
                      <a:pt x="127" y="231"/>
                    </a:cubicBezTo>
                    <a:cubicBezTo>
                      <a:pt x="128" y="219"/>
                      <a:pt x="137" y="209"/>
                      <a:pt x="146" y="210"/>
                    </a:cubicBezTo>
                    <a:cubicBezTo>
                      <a:pt x="155" y="211"/>
                      <a:pt x="161" y="223"/>
                      <a:pt x="160" y="235"/>
                    </a:cubicBezTo>
                    <a:close/>
                    <a:moveTo>
                      <a:pt x="128" y="30"/>
                    </a:moveTo>
                    <a:cubicBezTo>
                      <a:pt x="149" y="26"/>
                      <a:pt x="171" y="59"/>
                      <a:pt x="178" y="102"/>
                    </a:cubicBezTo>
                    <a:cubicBezTo>
                      <a:pt x="185" y="145"/>
                      <a:pt x="175" y="183"/>
                      <a:pt x="154" y="186"/>
                    </a:cubicBezTo>
                    <a:cubicBezTo>
                      <a:pt x="133" y="189"/>
                      <a:pt x="119" y="156"/>
                      <a:pt x="112" y="113"/>
                    </a:cubicBezTo>
                    <a:cubicBezTo>
                      <a:pt x="105" y="70"/>
                      <a:pt x="107" y="33"/>
                      <a:pt x="128" y="3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2695;p55">
                <a:extLst>
                  <a:ext uri="{FF2B5EF4-FFF2-40B4-BE49-F238E27FC236}">
                    <a16:creationId xmlns:a16="http://schemas.microsoft.com/office/drawing/2014/main" id="{FA406A2E-55BE-540A-D00D-D55CDBCA42D8}"/>
                  </a:ext>
                </a:extLst>
              </p:cNvPr>
              <p:cNvSpPr/>
              <p:nvPr/>
            </p:nvSpPr>
            <p:spPr>
              <a:xfrm>
                <a:off x="2447867" y="2440567"/>
                <a:ext cx="144480" cy="100333"/>
              </a:xfrm>
              <a:custGeom>
                <a:avLst/>
                <a:gdLst/>
                <a:ahLst/>
                <a:cxnLst/>
                <a:rect l="l" t="t" r="r" b="b"/>
                <a:pathLst>
                  <a:path w="106" h="74" extrusionOk="0">
                    <a:moveTo>
                      <a:pt x="0" y="7"/>
                    </a:moveTo>
                    <a:cubicBezTo>
                      <a:pt x="4" y="29"/>
                      <a:pt x="7" y="51"/>
                      <a:pt x="8" y="73"/>
                    </a:cubicBezTo>
                    <a:cubicBezTo>
                      <a:pt x="16" y="74"/>
                      <a:pt x="26" y="74"/>
                      <a:pt x="38" y="74"/>
                    </a:cubicBezTo>
                    <a:cubicBezTo>
                      <a:pt x="78" y="74"/>
                      <a:pt x="100" y="68"/>
                      <a:pt x="100" y="68"/>
                    </a:cubicBezTo>
                    <a:cubicBezTo>
                      <a:pt x="100" y="68"/>
                      <a:pt x="100" y="68"/>
                      <a:pt x="100" y="68"/>
                    </a:cubicBezTo>
                    <a:cubicBezTo>
                      <a:pt x="99" y="47"/>
                      <a:pt x="100" y="24"/>
                      <a:pt x="106" y="0"/>
                    </a:cubicBezTo>
                    <a:cubicBezTo>
                      <a:pt x="106" y="0"/>
                      <a:pt x="92" y="9"/>
                      <a:pt x="38" y="9"/>
                    </a:cubicBezTo>
                    <a:cubicBezTo>
                      <a:pt x="22" y="9"/>
                      <a:pt x="10" y="8"/>
                      <a:pt x="0" y="7"/>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2696;p55">
                <a:extLst>
                  <a:ext uri="{FF2B5EF4-FFF2-40B4-BE49-F238E27FC236}">
                    <a16:creationId xmlns:a16="http://schemas.microsoft.com/office/drawing/2014/main" id="{05C2F23A-D87D-0D85-5AC6-B8438D26E8D9}"/>
                  </a:ext>
                </a:extLst>
              </p:cNvPr>
              <p:cNvSpPr/>
              <p:nvPr/>
            </p:nvSpPr>
            <p:spPr>
              <a:xfrm>
                <a:off x="2456897" y="2532873"/>
                <a:ext cx="135450" cy="68226"/>
              </a:xfrm>
              <a:custGeom>
                <a:avLst/>
                <a:gdLst/>
                <a:ahLst/>
                <a:cxnLst/>
                <a:rect l="l" t="t" r="r" b="b"/>
                <a:pathLst>
                  <a:path w="99" h="50" extrusionOk="0">
                    <a:moveTo>
                      <a:pt x="31" y="6"/>
                    </a:moveTo>
                    <a:cubicBezTo>
                      <a:pt x="19" y="6"/>
                      <a:pt x="9" y="6"/>
                      <a:pt x="1" y="5"/>
                    </a:cubicBezTo>
                    <a:cubicBezTo>
                      <a:pt x="1" y="19"/>
                      <a:pt x="1" y="33"/>
                      <a:pt x="0" y="48"/>
                    </a:cubicBezTo>
                    <a:cubicBezTo>
                      <a:pt x="8" y="49"/>
                      <a:pt x="19" y="50"/>
                      <a:pt x="31" y="50"/>
                    </a:cubicBezTo>
                    <a:cubicBezTo>
                      <a:pt x="80" y="50"/>
                      <a:pt x="99" y="39"/>
                      <a:pt x="99" y="39"/>
                    </a:cubicBezTo>
                    <a:cubicBezTo>
                      <a:pt x="96" y="26"/>
                      <a:pt x="94" y="14"/>
                      <a:pt x="93" y="0"/>
                    </a:cubicBezTo>
                    <a:cubicBezTo>
                      <a:pt x="93" y="0"/>
                      <a:pt x="93" y="0"/>
                      <a:pt x="93" y="0"/>
                    </a:cubicBezTo>
                    <a:cubicBezTo>
                      <a:pt x="93" y="0"/>
                      <a:pt x="71" y="6"/>
                      <a:pt x="31"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2697;p55">
                <a:extLst>
                  <a:ext uri="{FF2B5EF4-FFF2-40B4-BE49-F238E27FC236}">
                    <a16:creationId xmlns:a16="http://schemas.microsoft.com/office/drawing/2014/main" id="{13976DBE-B5F4-57DD-3F8B-DCFFED3E87DE}"/>
                  </a:ext>
                </a:extLst>
              </p:cNvPr>
              <p:cNvSpPr/>
              <p:nvPr/>
            </p:nvSpPr>
            <p:spPr>
              <a:xfrm>
                <a:off x="2218104" y="2586049"/>
                <a:ext cx="773568" cy="1272221"/>
              </a:xfrm>
              <a:custGeom>
                <a:avLst/>
                <a:gdLst/>
                <a:ahLst/>
                <a:cxnLst/>
                <a:rect l="l" t="t" r="r" b="b"/>
                <a:pathLst>
                  <a:path w="569" h="937" extrusionOk="0">
                    <a:moveTo>
                      <a:pt x="275" y="0"/>
                    </a:moveTo>
                    <a:cubicBezTo>
                      <a:pt x="275" y="0"/>
                      <a:pt x="256" y="11"/>
                      <a:pt x="207" y="11"/>
                    </a:cubicBezTo>
                    <a:cubicBezTo>
                      <a:pt x="195" y="11"/>
                      <a:pt x="184" y="10"/>
                      <a:pt x="176" y="9"/>
                    </a:cubicBezTo>
                    <a:cubicBezTo>
                      <a:pt x="172" y="52"/>
                      <a:pt x="160" y="98"/>
                      <a:pt x="134" y="147"/>
                    </a:cubicBezTo>
                    <a:cubicBezTo>
                      <a:pt x="0" y="406"/>
                      <a:pt x="37" y="802"/>
                      <a:pt x="147" y="934"/>
                    </a:cubicBezTo>
                    <a:cubicBezTo>
                      <a:pt x="164" y="935"/>
                      <a:pt x="183" y="937"/>
                      <a:pt x="207" y="937"/>
                    </a:cubicBezTo>
                    <a:cubicBezTo>
                      <a:pt x="313" y="937"/>
                      <a:pt x="349" y="913"/>
                      <a:pt x="349" y="913"/>
                    </a:cubicBezTo>
                    <a:cubicBezTo>
                      <a:pt x="569" y="332"/>
                      <a:pt x="319" y="189"/>
                      <a:pt x="275" y="0"/>
                    </a:cubicBezTo>
                    <a:close/>
                    <a:moveTo>
                      <a:pt x="321" y="199"/>
                    </a:moveTo>
                    <a:cubicBezTo>
                      <a:pt x="314" y="202"/>
                      <a:pt x="304" y="193"/>
                      <a:pt x="299" y="179"/>
                    </a:cubicBezTo>
                    <a:cubicBezTo>
                      <a:pt x="294" y="165"/>
                      <a:pt x="297" y="152"/>
                      <a:pt x="304" y="149"/>
                    </a:cubicBezTo>
                    <a:cubicBezTo>
                      <a:pt x="311" y="147"/>
                      <a:pt x="321" y="156"/>
                      <a:pt x="326" y="170"/>
                    </a:cubicBezTo>
                    <a:cubicBezTo>
                      <a:pt x="331" y="184"/>
                      <a:pt x="328" y="197"/>
                      <a:pt x="321" y="199"/>
                    </a:cubicBezTo>
                    <a:close/>
                    <a:moveTo>
                      <a:pt x="355" y="821"/>
                    </a:moveTo>
                    <a:cubicBezTo>
                      <a:pt x="351" y="836"/>
                      <a:pt x="343" y="847"/>
                      <a:pt x="337" y="846"/>
                    </a:cubicBezTo>
                    <a:cubicBezTo>
                      <a:pt x="331" y="844"/>
                      <a:pt x="328" y="831"/>
                      <a:pt x="332" y="815"/>
                    </a:cubicBezTo>
                    <a:cubicBezTo>
                      <a:pt x="335" y="800"/>
                      <a:pt x="343" y="789"/>
                      <a:pt x="350" y="790"/>
                    </a:cubicBezTo>
                    <a:cubicBezTo>
                      <a:pt x="356" y="792"/>
                      <a:pt x="358" y="805"/>
                      <a:pt x="355" y="821"/>
                    </a:cubicBezTo>
                    <a:close/>
                    <a:moveTo>
                      <a:pt x="355" y="766"/>
                    </a:moveTo>
                    <a:cubicBezTo>
                      <a:pt x="340" y="766"/>
                      <a:pt x="342" y="622"/>
                      <a:pt x="337" y="488"/>
                    </a:cubicBezTo>
                    <a:cubicBezTo>
                      <a:pt x="332" y="354"/>
                      <a:pt x="315" y="243"/>
                      <a:pt x="337" y="225"/>
                    </a:cubicBezTo>
                    <a:cubicBezTo>
                      <a:pt x="355" y="211"/>
                      <a:pt x="401" y="354"/>
                      <a:pt x="406" y="488"/>
                    </a:cubicBezTo>
                    <a:cubicBezTo>
                      <a:pt x="411" y="622"/>
                      <a:pt x="378" y="767"/>
                      <a:pt x="355" y="766"/>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2698;p55">
                <a:extLst>
                  <a:ext uri="{FF2B5EF4-FFF2-40B4-BE49-F238E27FC236}">
                    <a16:creationId xmlns:a16="http://schemas.microsoft.com/office/drawing/2014/main" id="{108FC834-96F9-5D31-451F-4F0866D566C2}"/>
                  </a:ext>
                </a:extLst>
              </p:cNvPr>
              <p:cNvSpPr/>
              <p:nvPr/>
            </p:nvSpPr>
            <p:spPr>
              <a:xfrm>
                <a:off x="2432817" y="2373344"/>
                <a:ext cx="180599" cy="79263"/>
              </a:xfrm>
              <a:custGeom>
                <a:avLst/>
                <a:gdLst/>
                <a:ahLst/>
                <a:cxnLst/>
                <a:rect l="l" t="t" r="r" b="b"/>
                <a:pathLst>
                  <a:path w="133" h="59" extrusionOk="0">
                    <a:moveTo>
                      <a:pt x="0" y="6"/>
                    </a:moveTo>
                    <a:cubicBezTo>
                      <a:pt x="4" y="23"/>
                      <a:pt x="8" y="40"/>
                      <a:pt x="11" y="57"/>
                    </a:cubicBezTo>
                    <a:cubicBezTo>
                      <a:pt x="21" y="58"/>
                      <a:pt x="33" y="59"/>
                      <a:pt x="49" y="59"/>
                    </a:cubicBezTo>
                    <a:cubicBezTo>
                      <a:pt x="103" y="59"/>
                      <a:pt x="117" y="50"/>
                      <a:pt x="117" y="50"/>
                    </a:cubicBezTo>
                    <a:cubicBezTo>
                      <a:pt x="120" y="37"/>
                      <a:pt x="124" y="25"/>
                      <a:pt x="129" y="11"/>
                    </a:cubicBezTo>
                    <a:cubicBezTo>
                      <a:pt x="130" y="7"/>
                      <a:pt x="132" y="4"/>
                      <a:pt x="133" y="0"/>
                    </a:cubicBezTo>
                    <a:cubicBezTo>
                      <a:pt x="133" y="0"/>
                      <a:pt x="114" y="8"/>
                      <a:pt x="49" y="8"/>
                    </a:cubicBezTo>
                    <a:cubicBezTo>
                      <a:pt x="28" y="8"/>
                      <a:pt x="12" y="7"/>
                      <a:pt x="0"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2699;p55">
                <a:extLst>
                  <a:ext uri="{FF2B5EF4-FFF2-40B4-BE49-F238E27FC236}">
                    <a16:creationId xmlns:a16="http://schemas.microsoft.com/office/drawing/2014/main" id="{5F672004-9882-ED3B-235A-E97614F6EC39}"/>
                  </a:ext>
                </a:extLst>
              </p:cNvPr>
              <p:cNvSpPr/>
              <p:nvPr/>
            </p:nvSpPr>
            <p:spPr>
              <a:xfrm>
                <a:off x="2246197" y="1977029"/>
                <a:ext cx="310030" cy="404341"/>
              </a:xfrm>
              <a:custGeom>
                <a:avLst/>
                <a:gdLst/>
                <a:ahLst/>
                <a:cxnLst/>
                <a:rect l="l" t="t" r="r" b="b"/>
                <a:pathLst>
                  <a:path w="228" h="298" extrusionOk="0">
                    <a:moveTo>
                      <a:pt x="113" y="135"/>
                    </a:moveTo>
                    <a:cubicBezTo>
                      <a:pt x="124" y="3"/>
                      <a:pt x="225" y="7"/>
                      <a:pt x="228" y="7"/>
                    </a:cubicBezTo>
                    <a:cubicBezTo>
                      <a:pt x="210" y="1"/>
                      <a:pt x="194" y="0"/>
                      <a:pt x="186" y="0"/>
                    </a:cubicBezTo>
                    <a:cubicBezTo>
                      <a:pt x="154" y="0"/>
                      <a:pt x="0" y="11"/>
                      <a:pt x="101" y="292"/>
                    </a:cubicBezTo>
                    <a:cubicBezTo>
                      <a:pt x="101" y="292"/>
                      <a:pt x="110" y="295"/>
                      <a:pt x="137" y="298"/>
                    </a:cubicBezTo>
                    <a:cubicBezTo>
                      <a:pt x="124" y="241"/>
                      <a:pt x="109" y="188"/>
                      <a:pt x="113" y="13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2700;p55">
                <a:extLst>
                  <a:ext uri="{FF2B5EF4-FFF2-40B4-BE49-F238E27FC236}">
                    <a16:creationId xmlns:a16="http://schemas.microsoft.com/office/drawing/2014/main" id="{12ADDB3A-3998-157F-067A-86A2FD278504}"/>
                  </a:ext>
                </a:extLst>
              </p:cNvPr>
              <p:cNvSpPr/>
              <p:nvPr/>
            </p:nvSpPr>
            <p:spPr>
              <a:xfrm>
                <a:off x="2405727" y="2440567"/>
                <a:ext cx="53177" cy="99330"/>
              </a:xfrm>
              <a:custGeom>
                <a:avLst/>
                <a:gdLst/>
                <a:ahLst/>
                <a:cxnLst/>
                <a:rect l="l" t="t" r="r" b="b"/>
                <a:pathLst>
                  <a:path w="39" h="73" extrusionOk="0">
                    <a:moveTo>
                      <a:pt x="39" y="73"/>
                    </a:moveTo>
                    <a:cubicBezTo>
                      <a:pt x="38" y="51"/>
                      <a:pt x="35" y="29"/>
                      <a:pt x="31" y="7"/>
                    </a:cubicBezTo>
                    <a:cubicBezTo>
                      <a:pt x="7" y="5"/>
                      <a:pt x="0" y="0"/>
                      <a:pt x="0" y="0"/>
                    </a:cubicBezTo>
                    <a:cubicBezTo>
                      <a:pt x="6" y="24"/>
                      <a:pt x="7" y="47"/>
                      <a:pt x="6" y="68"/>
                    </a:cubicBezTo>
                    <a:cubicBezTo>
                      <a:pt x="6" y="68"/>
                      <a:pt x="6" y="68"/>
                      <a:pt x="6" y="68"/>
                    </a:cubicBezTo>
                    <a:cubicBezTo>
                      <a:pt x="6" y="68"/>
                      <a:pt x="17" y="71"/>
                      <a:pt x="39" y="7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2701;p55">
                <a:extLst>
                  <a:ext uri="{FF2B5EF4-FFF2-40B4-BE49-F238E27FC236}">
                    <a16:creationId xmlns:a16="http://schemas.microsoft.com/office/drawing/2014/main" id="{D6F7887F-8BF0-6E3F-8757-CD3DB30B820C}"/>
                  </a:ext>
                </a:extLst>
              </p:cNvPr>
              <p:cNvSpPr/>
              <p:nvPr/>
            </p:nvSpPr>
            <p:spPr>
              <a:xfrm>
                <a:off x="2405727" y="2532873"/>
                <a:ext cx="53177" cy="65217"/>
              </a:xfrm>
              <a:custGeom>
                <a:avLst/>
                <a:gdLst/>
                <a:ahLst/>
                <a:cxnLst/>
                <a:rect l="l" t="t" r="r" b="b"/>
                <a:pathLst>
                  <a:path w="39" h="48" extrusionOk="0">
                    <a:moveTo>
                      <a:pt x="39" y="5"/>
                    </a:moveTo>
                    <a:cubicBezTo>
                      <a:pt x="17" y="3"/>
                      <a:pt x="6" y="0"/>
                      <a:pt x="6" y="0"/>
                    </a:cubicBezTo>
                    <a:cubicBezTo>
                      <a:pt x="6" y="0"/>
                      <a:pt x="6" y="0"/>
                      <a:pt x="6" y="0"/>
                    </a:cubicBezTo>
                    <a:cubicBezTo>
                      <a:pt x="5" y="14"/>
                      <a:pt x="3" y="26"/>
                      <a:pt x="0" y="39"/>
                    </a:cubicBezTo>
                    <a:cubicBezTo>
                      <a:pt x="0" y="39"/>
                      <a:pt x="11" y="45"/>
                      <a:pt x="38" y="48"/>
                    </a:cubicBezTo>
                    <a:cubicBezTo>
                      <a:pt x="39" y="33"/>
                      <a:pt x="39" y="19"/>
                      <a:pt x="39" y="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2702;p55">
                <a:extLst>
                  <a:ext uri="{FF2B5EF4-FFF2-40B4-BE49-F238E27FC236}">
                    <a16:creationId xmlns:a16="http://schemas.microsoft.com/office/drawing/2014/main" id="{406C498D-897C-9A2B-9CC9-F305DFBB2B46}"/>
                  </a:ext>
                </a:extLst>
              </p:cNvPr>
              <p:cNvSpPr/>
              <p:nvPr/>
            </p:nvSpPr>
            <p:spPr>
              <a:xfrm>
                <a:off x="2007405" y="2586049"/>
                <a:ext cx="449492" cy="1268209"/>
              </a:xfrm>
              <a:custGeom>
                <a:avLst/>
                <a:gdLst/>
                <a:ahLst/>
                <a:cxnLst/>
                <a:rect l="l" t="t" r="r" b="b"/>
                <a:pathLst>
                  <a:path w="331" h="934" extrusionOk="0">
                    <a:moveTo>
                      <a:pt x="289" y="147"/>
                    </a:moveTo>
                    <a:cubicBezTo>
                      <a:pt x="315" y="98"/>
                      <a:pt x="327" y="52"/>
                      <a:pt x="331" y="9"/>
                    </a:cubicBezTo>
                    <a:cubicBezTo>
                      <a:pt x="304" y="6"/>
                      <a:pt x="293" y="0"/>
                      <a:pt x="293" y="0"/>
                    </a:cubicBezTo>
                    <a:cubicBezTo>
                      <a:pt x="250" y="189"/>
                      <a:pt x="0" y="332"/>
                      <a:pt x="220" y="913"/>
                    </a:cubicBezTo>
                    <a:cubicBezTo>
                      <a:pt x="220" y="913"/>
                      <a:pt x="242" y="928"/>
                      <a:pt x="302" y="934"/>
                    </a:cubicBezTo>
                    <a:cubicBezTo>
                      <a:pt x="192" y="802"/>
                      <a:pt x="155" y="406"/>
                      <a:pt x="289" y="14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2703;p55">
                <a:extLst>
                  <a:ext uri="{FF2B5EF4-FFF2-40B4-BE49-F238E27FC236}">
                    <a16:creationId xmlns:a16="http://schemas.microsoft.com/office/drawing/2014/main" id="{B99E72AB-DDF1-539F-B4A5-F38A9C2019C5}"/>
                  </a:ext>
                </a:extLst>
              </p:cNvPr>
              <p:cNvSpPr/>
              <p:nvPr/>
            </p:nvSpPr>
            <p:spPr>
              <a:xfrm>
                <a:off x="2383654" y="2373344"/>
                <a:ext cx="64213" cy="77257"/>
              </a:xfrm>
              <a:custGeom>
                <a:avLst/>
                <a:gdLst/>
                <a:ahLst/>
                <a:cxnLst/>
                <a:rect l="l" t="t" r="r" b="b"/>
                <a:pathLst>
                  <a:path w="47" h="57" extrusionOk="0">
                    <a:moveTo>
                      <a:pt x="36" y="6"/>
                    </a:moveTo>
                    <a:cubicBezTo>
                      <a:pt x="9" y="3"/>
                      <a:pt x="0" y="0"/>
                      <a:pt x="0" y="0"/>
                    </a:cubicBezTo>
                    <a:cubicBezTo>
                      <a:pt x="2" y="4"/>
                      <a:pt x="3" y="7"/>
                      <a:pt x="5" y="11"/>
                    </a:cubicBezTo>
                    <a:cubicBezTo>
                      <a:pt x="10" y="25"/>
                      <a:pt x="13" y="37"/>
                      <a:pt x="16" y="50"/>
                    </a:cubicBezTo>
                    <a:cubicBezTo>
                      <a:pt x="16" y="50"/>
                      <a:pt x="23" y="55"/>
                      <a:pt x="47" y="57"/>
                    </a:cubicBezTo>
                    <a:cubicBezTo>
                      <a:pt x="44" y="40"/>
                      <a:pt x="40" y="23"/>
                      <a:pt x="36"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2704;p55">
                <a:extLst>
                  <a:ext uri="{FF2B5EF4-FFF2-40B4-BE49-F238E27FC236}">
                    <a16:creationId xmlns:a16="http://schemas.microsoft.com/office/drawing/2014/main" id="{FDB7F66C-D7BC-28FC-6187-F9206FD82570}"/>
                  </a:ext>
                </a:extLst>
              </p:cNvPr>
              <p:cNvSpPr/>
              <p:nvPr/>
            </p:nvSpPr>
            <p:spPr>
              <a:xfrm>
                <a:off x="2537163" y="2016159"/>
                <a:ext cx="109363" cy="220732"/>
              </a:xfrm>
              <a:custGeom>
                <a:avLst/>
                <a:gdLst/>
                <a:ahLst/>
                <a:cxnLst/>
                <a:rect l="l" t="t" r="r" b="b"/>
                <a:pathLst>
                  <a:path w="80" h="163" extrusionOk="0">
                    <a:moveTo>
                      <a:pt x="7" y="87"/>
                    </a:moveTo>
                    <a:cubicBezTo>
                      <a:pt x="14" y="130"/>
                      <a:pt x="28" y="163"/>
                      <a:pt x="49" y="160"/>
                    </a:cubicBezTo>
                    <a:cubicBezTo>
                      <a:pt x="70" y="157"/>
                      <a:pt x="80" y="119"/>
                      <a:pt x="73" y="76"/>
                    </a:cubicBezTo>
                    <a:cubicBezTo>
                      <a:pt x="66" y="33"/>
                      <a:pt x="44" y="0"/>
                      <a:pt x="23" y="4"/>
                    </a:cubicBezTo>
                    <a:cubicBezTo>
                      <a:pt x="2" y="7"/>
                      <a:pt x="0" y="44"/>
                      <a:pt x="7" y="8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2705;p55">
                <a:extLst>
                  <a:ext uri="{FF2B5EF4-FFF2-40B4-BE49-F238E27FC236}">
                    <a16:creationId xmlns:a16="http://schemas.microsoft.com/office/drawing/2014/main" id="{94F70DC0-00E3-A62D-7F6E-95EF1544A45C}"/>
                  </a:ext>
                </a:extLst>
              </p:cNvPr>
              <p:cNvSpPr/>
              <p:nvPr/>
            </p:nvSpPr>
            <p:spPr>
              <a:xfrm>
                <a:off x="2564253" y="2263981"/>
                <a:ext cx="49164" cy="67223"/>
              </a:xfrm>
              <a:custGeom>
                <a:avLst/>
                <a:gdLst/>
                <a:ahLst/>
                <a:cxnLst/>
                <a:rect l="l" t="t" r="r" b="b"/>
                <a:pathLst>
                  <a:path w="36" h="49" extrusionOk="0">
                    <a:moveTo>
                      <a:pt x="21" y="1"/>
                    </a:moveTo>
                    <a:cubicBezTo>
                      <a:pt x="12" y="0"/>
                      <a:pt x="3" y="10"/>
                      <a:pt x="2" y="22"/>
                    </a:cubicBezTo>
                    <a:cubicBezTo>
                      <a:pt x="0" y="35"/>
                      <a:pt x="6" y="46"/>
                      <a:pt x="16" y="48"/>
                    </a:cubicBezTo>
                    <a:cubicBezTo>
                      <a:pt x="25" y="49"/>
                      <a:pt x="33" y="39"/>
                      <a:pt x="35" y="26"/>
                    </a:cubicBezTo>
                    <a:cubicBezTo>
                      <a:pt x="36" y="14"/>
                      <a:pt x="30" y="2"/>
                      <a:pt x="21" y="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2706;p55">
                <a:extLst>
                  <a:ext uri="{FF2B5EF4-FFF2-40B4-BE49-F238E27FC236}">
                    <a16:creationId xmlns:a16="http://schemas.microsoft.com/office/drawing/2014/main" id="{DA59D409-BDE1-23C9-3B3C-7AF418C90BC3}"/>
                  </a:ext>
                </a:extLst>
              </p:cNvPr>
              <p:cNvSpPr/>
              <p:nvPr/>
            </p:nvSpPr>
            <p:spPr>
              <a:xfrm>
                <a:off x="2646527" y="2873001"/>
                <a:ext cx="130433" cy="754503"/>
              </a:xfrm>
              <a:custGeom>
                <a:avLst/>
                <a:gdLst/>
                <a:ahLst/>
                <a:cxnLst/>
                <a:rect l="l" t="t" r="r" b="b"/>
                <a:pathLst>
                  <a:path w="96" h="556" extrusionOk="0">
                    <a:moveTo>
                      <a:pt x="91" y="277"/>
                    </a:moveTo>
                    <a:cubicBezTo>
                      <a:pt x="86" y="143"/>
                      <a:pt x="40" y="0"/>
                      <a:pt x="22" y="14"/>
                    </a:cubicBezTo>
                    <a:cubicBezTo>
                      <a:pt x="0" y="32"/>
                      <a:pt x="17" y="143"/>
                      <a:pt x="22" y="277"/>
                    </a:cubicBezTo>
                    <a:cubicBezTo>
                      <a:pt x="27" y="411"/>
                      <a:pt x="25" y="555"/>
                      <a:pt x="40" y="555"/>
                    </a:cubicBezTo>
                    <a:cubicBezTo>
                      <a:pt x="63" y="556"/>
                      <a:pt x="96" y="411"/>
                      <a:pt x="91" y="27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707;p55">
                <a:extLst>
                  <a:ext uri="{FF2B5EF4-FFF2-40B4-BE49-F238E27FC236}">
                    <a16:creationId xmlns:a16="http://schemas.microsoft.com/office/drawing/2014/main" id="{5FA31042-6433-48D4-3F56-2B2279AAC0CC}"/>
                  </a:ext>
                </a:extLst>
              </p:cNvPr>
              <p:cNvSpPr/>
              <p:nvPr/>
            </p:nvSpPr>
            <p:spPr>
              <a:xfrm>
                <a:off x="2617430" y="2785712"/>
                <a:ext cx="50167" cy="74246"/>
              </a:xfrm>
              <a:custGeom>
                <a:avLst/>
                <a:gdLst/>
                <a:ahLst/>
                <a:cxnLst/>
                <a:rect l="l" t="t" r="r" b="b"/>
                <a:pathLst>
                  <a:path w="37" h="55" extrusionOk="0">
                    <a:moveTo>
                      <a:pt x="32" y="23"/>
                    </a:moveTo>
                    <a:cubicBezTo>
                      <a:pt x="27" y="9"/>
                      <a:pt x="17" y="0"/>
                      <a:pt x="10" y="2"/>
                    </a:cubicBezTo>
                    <a:cubicBezTo>
                      <a:pt x="3" y="5"/>
                      <a:pt x="0" y="18"/>
                      <a:pt x="5" y="32"/>
                    </a:cubicBezTo>
                    <a:cubicBezTo>
                      <a:pt x="10" y="46"/>
                      <a:pt x="20" y="55"/>
                      <a:pt x="27" y="52"/>
                    </a:cubicBezTo>
                    <a:cubicBezTo>
                      <a:pt x="34" y="50"/>
                      <a:pt x="37" y="37"/>
                      <a:pt x="32" y="2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708;p55">
                <a:extLst>
                  <a:ext uri="{FF2B5EF4-FFF2-40B4-BE49-F238E27FC236}">
                    <a16:creationId xmlns:a16="http://schemas.microsoft.com/office/drawing/2014/main" id="{6F83B604-4126-36AE-679A-E92410AAF4B9}"/>
                  </a:ext>
                </a:extLst>
              </p:cNvPr>
              <p:cNvSpPr/>
              <p:nvPr/>
            </p:nvSpPr>
            <p:spPr>
              <a:xfrm>
                <a:off x="2246197" y="1977029"/>
                <a:ext cx="310030" cy="404341"/>
              </a:xfrm>
              <a:custGeom>
                <a:avLst/>
                <a:gdLst/>
                <a:ahLst/>
                <a:cxnLst/>
                <a:rect l="l" t="t" r="r" b="b"/>
                <a:pathLst>
                  <a:path w="228" h="298" extrusionOk="0">
                    <a:moveTo>
                      <a:pt x="113" y="135"/>
                    </a:moveTo>
                    <a:cubicBezTo>
                      <a:pt x="124" y="3"/>
                      <a:pt x="225" y="7"/>
                      <a:pt x="228" y="7"/>
                    </a:cubicBezTo>
                    <a:cubicBezTo>
                      <a:pt x="210" y="1"/>
                      <a:pt x="194" y="0"/>
                      <a:pt x="186" y="0"/>
                    </a:cubicBezTo>
                    <a:cubicBezTo>
                      <a:pt x="154" y="0"/>
                      <a:pt x="0" y="11"/>
                      <a:pt x="101" y="292"/>
                    </a:cubicBezTo>
                    <a:cubicBezTo>
                      <a:pt x="101" y="292"/>
                      <a:pt x="110" y="295"/>
                      <a:pt x="137" y="298"/>
                    </a:cubicBezTo>
                    <a:cubicBezTo>
                      <a:pt x="124" y="241"/>
                      <a:pt x="109" y="188"/>
                      <a:pt x="113" y="135"/>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709;p55">
                <a:extLst>
                  <a:ext uri="{FF2B5EF4-FFF2-40B4-BE49-F238E27FC236}">
                    <a16:creationId xmlns:a16="http://schemas.microsoft.com/office/drawing/2014/main" id="{821E48E4-F235-C1DB-784E-65F2696581DC}"/>
                  </a:ext>
                </a:extLst>
              </p:cNvPr>
              <p:cNvSpPr/>
              <p:nvPr/>
            </p:nvSpPr>
            <p:spPr>
              <a:xfrm>
                <a:off x="2405727" y="2532873"/>
                <a:ext cx="53177" cy="65217"/>
              </a:xfrm>
              <a:custGeom>
                <a:avLst/>
                <a:gdLst/>
                <a:ahLst/>
                <a:cxnLst/>
                <a:rect l="l" t="t" r="r" b="b"/>
                <a:pathLst>
                  <a:path w="39" h="48" extrusionOk="0">
                    <a:moveTo>
                      <a:pt x="39" y="5"/>
                    </a:moveTo>
                    <a:cubicBezTo>
                      <a:pt x="17" y="3"/>
                      <a:pt x="6" y="0"/>
                      <a:pt x="6" y="0"/>
                    </a:cubicBezTo>
                    <a:cubicBezTo>
                      <a:pt x="6" y="0"/>
                      <a:pt x="6" y="0"/>
                      <a:pt x="6" y="0"/>
                    </a:cubicBezTo>
                    <a:cubicBezTo>
                      <a:pt x="5" y="14"/>
                      <a:pt x="3" y="26"/>
                      <a:pt x="0" y="39"/>
                    </a:cubicBezTo>
                    <a:cubicBezTo>
                      <a:pt x="0" y="39"/>
                      <a:pt x="11" y="45"/>
                      <a:pt x="38" y="48"/>
                    </a:cubicBezTo>
                    <a:cubicBezTo>
                      <a:pt x="39" y="33"/>
                      <a:pt x="39" y="19"/>
                      <a:pt x="39" y="5"/>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710;p55">
                <a:extLst>
                  <a:ext uri="{FF2B5EF4-FFF2-40B4-BE49-F238E27FC236}">
                    <a16:creationId xmlns:a16="http://schemas.microsoft.com/office/drawing/2014/main" id="{C4EAB858-411A-AE48-0FC8-E32BAFEFB35B}"/>
                  </a:ext>
                </a:extLst>
              </p:cNvPr>
              <p:cNvSpPr/>
              <p:nvPr/>
            </p:nvSpPr>
            <p:spPr>
              <a:xfrm>
                <a:off x="2007405" y="2586049"/>
                <a:ext cx="449492" cy="1268209"/>
              </a:xfrm>
              <a:custGeom>
                <a:avLst/>
                <a:gdLst/>
                <a:ahLst/>
                <a:cxnLst/>
                <a:rect l="l" t="t" r="r" b="b"/>
                <a:pathLst>
                  <a:path w="331" h="934" extrusionOk="0">
                    <a:moveTo>
                      <a:pt x="289" y="147"/>
                    </a:moveTo>
                    <a:cubicBezTo>
                      <a:pt x="315" y="98"/>
                      <a:pt x="327" y="52"/>
                      <a:pt x="331" y="9"/>
                    </a:cubicBezTo>
                    <a:cubicBezTo>
                      <a:pt x="304" y="6"/>
                      <a:pt x="293" y="0"/>
                      <a:pt x="293" y="0"/>
                    </a:cubicBezTo>
                    <a:cubicBezTo>
                      <a:pt x="250" y="189"/>
                      <a:pt x="0" y="332"/>
                      <a:pt x="220" y="913"/>
                    </a:cubicBezTo>
                    <a:cubicBezTo>
                      <a:pt x="220" y="913"/>
                      <a:pt x="242" y="928"/>
                      <a:pt x="302" y="934"/>
                    </a:cubicBezTo>
                    <a:cubicBezTo>
                      <a:pt x="192" y="802"/>
                      <a:pt x="155" y="406"/>
                      <a:pt x="289" y="147"/>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711;p55">
                <a:extLst>
                  <a:ext uri="{FF2B5EF4-FFF2-40B4-BE49-F238E27FC236}">
                    <a16:creationId xmlns:a16="http://schemas.microsoft.com/office/drawing/2014/main" id="{FDC5CDEE-6E2A-109D-6C77-914EA9F0A870}"/>
                  </a:ext>
                </a:extLst>
              </p:cNvPr>
              <p:cNvSpPr/>
              <p:nvPr/>
            </p:nvSpPr>
            <p:spPr>
              <a:xfrm>
                <a:off x="2383654" y="2373344"/>
                <a:ext cx="64213" cy="77257"/>
              </a:xfrm>
              <a:custGeom>
                <a:avLst/>
                <a:gdLst/>
                <a:ahLst/>
                <a:cxnLst/>
                <a:rect l="l" t="t" r="r" b="b"/>
                <a:pathLst>
                  <a:path w="47" h="57" extrusionOk="0">
                    <a:moveTo>
                      <a:pt x="36" y="6"/>
                    </a:moveTo>
                    <a:cubicBezTo>
                      <a:pt x="9" y="3"/>
                      <a:pt x="0" y="0"/>
                      <a:pt x="0" y="0"/>
                    </a:cubicBezTo>
                    <a:cubicBezTo>
                      <a:pt x="2" y="4"/>
                      <a:pt x="3" y="7"/>
                      <a:pt x="5" y="11"/>
                    </a:cubicBezTo>
                    <a:cubicBezTo>
                      <a:pt x="10" y="25"/>
                      <a:pt x="13" y="37"/>
                      <a:pt x="16" y="50"/>
                    </a:cubicBezTo>
                    <a:cubicBezTo>
                      <a:pt x="16" y="50"/>
                      <a:pt x="23" y="55"/>
                      <a:pt x="47" y="57"/>
                    </a:cubicBezTo>
                    <a:cubicBezTo>
                      <a:pt x="44" y="40"/>
                      <a:pt x="40" y="23"/>
                      <a:pt x="36" y="6"/>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712;p55">
                <a:extLst>
                  <a:ext uri="{FF2B5EF4-FFF2-40B4-BE49-F238E27FC236}">
                    <a16:creationId xmlns:a16="http://schemas.microsoft.com/office/drawing/2014/main" id="{E44E92AE-B114-DF95-B7D8-1D27D8508C46}"/>
                  </a:ext>
                </a:extLst>
              </p:cNvPr>
              <p:cNvSpPr/>
              <p:nvPr/>
            </p:nvSpPr>
            <p:spPr>
              <a:xfrm rot="842175">
                <a:off x="2669717" y="3659902"/>
                <a:ext cx="30923" cy="74654"/>
              </a:xfrm>
              <a:prstGeom prst="ellipse">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6" name="Google Shape;2713;p55">
                <a:extLst>
                  <a:ext uri="{FF2B5EF4-FFF2-40B4-BE49-F238E27FC236}">
                    <a16:creationId xmlns:a16="http://schemas.microsoft.com/office/drawing/2014/main" id="{1AA920B0-B623-5D58-F106-E14FA83FDEA5}"/>
                  </a:ext>
                </a:extLst>
              </p:cNvPr>
              <p:cNvSpPr/>
              <p:nvPr/>
            </p:nvSpPr>
            <p:spPr>
              <a:xfrm>
                <a:off x="2084661" y="1973016"/>
                <a:ext cx="827748" cy="1889271"/>
              </a:xfrm>
              <a:custGeom>
                <a:avLst/>
                <a:gdLst/>
                <a:ahLst/>
                <a:cxnLst/>
                <a:rect l="l" t="t" r="r" b="b"/>
                <a:pathLst>
                  <a:path w="609" h="1392" extrusionOk="0">
                    <a:moveTo>
                      <a:pt x="534" y="869"/>
                    </a:moveTo>
                    <a:cubicBezTo>
                      <a:pt x="520" y="748"/>
                      <a:pt x="475" y="664"/>
                      <a:pt x="436" y="590"/>
                    </a:cubicBezTo>
                    <a:cubicBezTo>
                      <a:pt x="410" y="542"/>
                      <a:pt x="387" y="498"/>
                      <a:pt x="376" y="451"/>
                    </a:cubicBezTo>
                    <a:cubicBezTo>
                      <a:pt x="373" y="438"/>
                      <a:pt x="371" y="426"/>
                      <a:pt x="370" y="413"/>
                    </a:cubicBezTo>
                    <a:cubicBezTo>
                      <a:pt x="369" y="391"/>
                      <a:pt x="371" y="368"/>
                      <a:pt x="376" y="345"/>
                    </a:cubicBezTo>
                    <a:cubicBezTo>
                      <a:pt x="379" y="333"/>
                      <a:pt x="383" y="320"/>
                      <a:pt x="387" y="307"/>
                    </a:cubicBezTo>
                    <a:cubicBezTo>
                      <a:pt x="389" y="304"/>
                      <a:pt x="390" y="300"/>
                      <a:pt x="392" y="296"/>
                    </a:cubicBezTo>
                    <a:cubicBezTo>
                      <a:pt x="434" y="180"/>
                      <a:pt x="437" y="96"/>
                      <a:pt x="402" y="46"/>
                    </a:cubicBezTo>
                    <a:cubicBezTo>
                      <a:pt x="373" y="5"/>
                      <a:pt x="324" y="0"/>
                      <a:pt x="305" y="0"/>
                    </a:cubicBezTo>
                    <a:cubicBezTo>
                      <a:pt x="285" y="0"/>
                      <a:pt x="237" y="5"/>
                      <a:pt x="207" y="46"/>
                    </a:cubicBezTo>
                    <a:cubicBezTo>
                      <a:pt x="172" y="96"/>
                      <a:pt x="176" y="180"/>
                      <a:pt x="218" y="296"/>
                    </a:cubicBezTo>
                    <a:cubicBezTo>
                      <a:pt x="219" y="300"/>
                      <a:pt x="220" y="304"/>
                      <a:pt x="222" y="307"/>
                    </a:cubicBezTo>
                    <a:cubicBezTo>
                      <a:pt x="227" y="320"/>
                      <a:pt x="231" y="333"/>
                      <a:pt x="233" y="345"/>
                    </a:cubicBezTo>
                    <a:cubicBezTo>
                      <a:pt x="239" y="368"/>
                      <a:pt x="240" y="391"/>
                      <a:pt x="239" y="413"/>
                    </a:cubicBezTo>
                    <a:cubicBezTo>
                      <a:pt x="238" y="426"/>
                      <a:pt x="236" y="438"/>
                      <a:pt x="233" y="451"/>
                    </a:cubicBezTo>
                    <a:cubicBezTo>
                      <a:pt x="223" y="498"/>
                      <a:pt x="199" y="542"/>
                      <a:pt x="174" y="590"/>
                    </a:cubicBezTo>
                    <a:cubicBezTo>
                      <a:pt x="134" y="664"/>
                      <a:pt x="89" y="748"/>
                      <a:pt x="75" y="869"/>
                    </a:cubicBezTo>
                    <a:cubicBezTo>
                      <a:pt x="58" y="1009"/>
                      <a:pt x="86" y="1172"/>
                      <a:pt x="160" y="1366"/>
                    </a:cubicBezTo>
                    <a:cubicBezTo>
                      <a:pt x="160" y="1367"/>
                      <a:pt x="160" y="1367"/>
                      <a:pt x="161" y="1368"/>
                    </a:cubicBezTo>
                    <a:cubicBezTo>
                      <a:pt x="163" y="1369"/>
                      <a:pt x="199" y="1392"/>
                      <a:pt x="305" y="1392"/>
                    </a:cubicBezTo>
                    <a:cubicBezTo>
                      <a:pt x="410" y="1392"/>
                      <a:pt x="447" y="1369"/>
                      <a:pt x="448" y="1368"/>
                    </a:cubicBezTo>
                    <a:cubicBezTo>
                      <a:pt x="449" y="1367"/>
                      <a:pt x="449" y="1367"/>
                      <a:pt x="449" y="1366"/>
                    </a:cubicBezTo>
                    <a:cubicBezTo>
                      <a:pt x="523" y="1172"/>
                      <a:pt x="551" y="1009"/>
                      <a:pt x="534" y="869"/>
                    </a:cubicBezTo>
                    <a:close/>
                    <a:moveTo>
                      <a:pt x="364" y="413"/>
                    </a:moveTo>
                    <a:cubicBezTo>
                      <a:pt x="357" y="415"/>
                      <a:pt x="336" y="418"/>
                      <a:pt x="305" y="418"/>
                    </a:cubicBezTo>
                    <a:cubicBezTo>
                      <a:pt x="273" y="418"/>
                      <a:pt x="252" y="415"/>
                      <a:pt x="245" y="413"/>
                    </a:cubicBezTo>
                    <a:cubicBezTo>
                      <a:pt x="246" y="391"/>
                      <a:pt x="245" y="370"/>
                      <a:pt x="240" y="347"/>
                    </a:cubicBezTo>
                    <a:cubicBezTo>
                      <a:pt x="247" y="350"/>
                      <a:pt x="266" y="355"/>
                      <a:pt x="305" y="355"/>
                    </a:cubicBezTo>
                    <a:cubicBezTo>
                      <a:pt x="344" y="355"/>
                      <a:pt x="362" y="350"/>
                      <a:pt x="369" y="347"/>
                    </a:cubicBezTo>
                    <a:cubicBezTo>
                      <a:pt x="365" y="370"/>
                      <a:pt x="363" y="391"/>
                      <a:pt x="364" y="413"/>
                    </a:cubicBezTo>
                    <a:close/>
                    <a:moveTo>
                      <a:pt x="212" y="50"/>
                    </a:moveTo>
                    <a:cubicBezTo>
                      <a:pt x="240" y="10"/>
                      <a:pt x="286" y="6"/>
                      <a:pt x="305" y="6"/>
                    </a:cubicBezTo>
                    <a:cubicBezTo>
                      <a:pt x="323" y="6"/>
                      <a:pt x="370" y="10"/>
                      <a:pt x="397" y="50"/>
                    </a:cubicBezTo>
                    <a:cubicBezTo>
                      <a:pt x="431" y="98"/>
                      <a:pt x="427" y="180"/>
                      <a:pt x="386" y="294"/>
                    </a:cubicBezTo>
                    <a:cubicBezTo>
                      <a:pt x="386" y="294"/>
                      <a:pt x="386" y="294"/>
                      <a:pt x="386" y="295"/>
                    </a:cubicBezTo>
                    <a:cubicBezTo>
                      <a:pt x="379" y="297"/>
                      <a:pt x="356" y="302"/>
                      <a:pt x="305" y="302"/>
                    </a:cubicBezTo>
                    <a:cubicBezTo>
                      <a:pt x="253" y="302"/>
                      <a:pt x="231" y="297"/>
                      <a:pt x="223" y="295"/>
                    </a:cubicBezTo>
                    <a:cubicBezTo>
                      <a:pt x="223" y="294"/>
                      <a:pt x="223" y="294"/>
                      <a:pt x="223" y="294"/>
                    </a:cubicBezTo>
                    <a:cubicBezTo>
                      <a:pt x="182" y="180"/>
                      <a:pt x="178" y="98"/>
                      <a:pt x="212" y="50"/>
                    </a:cubicBezTo>
                    <a:close/>
                    <a:moveTo>
                      <a:pt x="227" y="305"/>
                    </a:moveTo>
                    <a:cubicBezTo>
                      <a:pt x="226" y="303"/>
                      <a:pt x="225" y="300"/>
                      <a:pt x="224" y="297"/>
                    </a:cubicBezTo>
                    <a:cubicBezTo>
                      <a:pt x="233" y="299"/>
                      <a:pt x="256" y="304"/>
                      <a:pt x="305" y="304"/>
                    </a:cubicBezTo>
                    <a:cubicBezTo>
                      <a:pt x="354" y="304"/>
                      <a:pt x="376" y="299"/>
                      <a:pt x="385" y="297"/>
                    </a:cubicBezTo>
                    <a:cubicBezTo>
                      <a:pt x="384" y="300"/>
                      <a:pt x="383" y="303"/>
                      <a:pt x="382" y="305"/>
                    </a:cubicBezTo>
                    <a:cubicBezTo>
                      <a:pt x="377" y="319"/>
                      <a:pt x="373" y="332"/>
                      <a:pt x="370" y="344"/>
                    </a:cubicBezTo>
                    <a:cubicBezTo>
                      <a:pt x="370" y="344"/>
                      <a:pt x="370" y="345"/>
                      <a:pt x="370" y="345"/>
                    </a:cubicBezTo>
                    <a:cubicBezTo>
                      <a:pt x="364" y="348"/>
                      <a:pt x="346" y="353"/>
                      <a:pt x="305" y="353"/>
                    </a:cubicBezTo>
                    <a:cubicBezTo>
                      <a:pt x="263" y="353"/>
                      <a:pt x="245" y="348"/>
                      <a:pt x="239" y="345"/>
                    </a:cubicBezTo>
                    <a:cubicBezTo>
                      <a:pt x="239" y="345"/>
                      <a:pt x="239" y="344"/>
                      <a:pt x="239" y="344"/>
                    </a:cubicBezTo>
                    <a:cubicBezTo>
                      <a:pt x="236" y="332"/>
                      <a:pt x="232" y="318"/>
                      <a:pt x="227" y="305"/>
                    </a:cubicBezTo>
                    <a:close/>
                    <a:moveTo>
                      <a:pt x="245" y="415"/>
                    </a:moveTo>
                    <a:cubicBezTo>
                      <a:pt x="252" y="417"/>
                      <a:pt x="273" y="420"/>
                      <a:pt x="305" y="420"/>
                    </a:cubicBezTo>
                    <a:cubicBezTo>
                      <a:pt x="336" y="420"/>
                      <a:pt x="357" y="417"/>
                      <a:pt x="365" y="415"/>
                    </a:cubicBezTo>
                    <a:cubicBezTo>
                      <a:pt x="365" y="427"/>
                      <a:pt x="367" y="440"/>
                      <a:pt x="370" y="452"/>
                    </a:cubicBezTo>
                    <a:cubicBezTo>
                      <a:pt x="364" y="455"/>
                      <a:pt x="343" y="462"/>
                      <a:pt x="305" y="462"/>
                    </a:cubicBezTo>
                    <a:cubicBezTo>
                      <a:pt x="266" y="462"/>
                      <a:pt x="246" y="455"/>
                      <a:pt x="239" y="452"/>
                    </a:cubicBezTo>
                    <a:cubicBezTo>
                      <a:pt x="242" y="439"/>
                      <a:pt x="244" y="427"/>
                      <a:pt x="245" y="415"/>
                    </a:cubicBezTo>
                    <a:close/>
                    <a:moveTo>
                      <a:pt x="444" y="1363"/>
                    </a:moveTo>
                    <a:cubicBezTo>
                      <a:pt x="438" y="1367"/>
                      <a:pt x="400" y="1386"/>
                      <a:pt x="305" y="1386"/>
                    </a:cubicBezTo>
                    <a:cubicBezTo>
                      <a:pt x="209" y="1386"/>
                      <a:pt x="171" y="1367"/>
                      <a:pt x="165" y="1363"/>
                    </a:cubicBezTo>
                    <a:cubicBezTo>
                      <a:pt x="0" y="928"/>
                      <a:pt x="99" y="742"/>
                      <a:pt x="179" y="592"/>
                    </a:cubicBezTo>
                    <a:cubicBezTo>
                      <a:pt x="204" y="545"/>
                      <a:pt x="228" y="501"/>
                      <a:pt x="239" y="454"/>
                    </a:cubicBezTo>
                    <a:cubicBezTo>
                      <a:pt x="246" y="457"/>
                      <a:pt x="266" y="464"/>
                      <a:pt x="305" y="464"/>
                    </a:cubicBezTo>
                    <a:cubicBezTo>
                      <a:pt x="343" y="464"/>
                      <a:pt x="364" y="457"/>
                      <a:pt x="371" y="454"/>
                    </a:cubicBezTo>
                    <a:cubicBezTo>
                      <a:pt x="382" y="501"/>
                      <a:pt x="405" y="545"/>
                      <a:pt x="430" y="592"/>
                    </a:cubicBezTo>
                    <a:cubicBezTo>
                      <a:pt x="510" y="742"/>
                      <a:pt x="609" y="928"/>
                      <a:pt x="444" y="136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67"/>
        <p:cNvGrpSpPr/>
        <p:nvPr/>
      </p:nvGrpSpPr>
      <p:grpSpPr>
        <a:xfrm>
          <a:off x="0" y="0"/>
          <a:ext cx="0" cy="0"/>
          <a:chOff x="0" y="0"/>
          <a:chExt cx="0" cy="0"/>
        </a:xfrm>
      </p:grpSpPr>
      <p:sp>
        <p:nvSpPr>
          <p:cNvPr id="1968" name="Google Shape;1968;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Class Diagram</a:t>
            </a:r>
            <a:endParaRPr dirty="0"/>
          </a:p>
        </p:txBody>
      </p:sp>
      <p:pic>
        <p:nvPicPr>
          <p:cNvPr id="11" name="Picture 10" descr="A computer screen shot of a diagram&#10;&#10;Description automatically generated">
            <a:extLst>
              <a:ext uri="{FF2B5EF4-FFF2-40B4-BE49-F238E27FC236}">
                <a16:creationId xmlns:a16="http://schemas.microsoft.com/office/drawing/2014/main" id="{B0002B5E-90B4-3D7A-FBFB-A60A75A8CBA1}"/>
              </a:ext>
            </a:extLst>
          </p:cNvPr>
          <p:cNvPicPr>
            <a:picLocks noChangeAspect="1"/>
          </p:cNvPicPr>
          <p:nvPr/>
        </p:nvPicPr>
        <p:blipFill>
          <a:blip r:embed="rId3"/>
          <a:stretch>
            <a:fillRect/>
          </a:stretch>
        </p:blipFill>
        <p:spPr>
          <a:xfrm>
            <a:off x="104078" y="1162949"/>
            <a:ext cx="9039921" cy="3779384"/>
          </a:xfrm>
          <a:prstGeom prst="rect">
            <a:avLst/>
          </a:prstGeom>
        </p:spPr>
      </p:pic>
      <p:grpSp>
        <p:nvGrpSpPr>
          <p:cNvPr id="2" name="Google Shape;2603;p55">
            <a:extLst>
              <a:ext uri="{FF2B5EF4-FFF2-40B4-BE49-F238E27FC236}">
                <a16:creationId xmlns:a16="http://schemas.microsoft.com/office/drawing/2014/main" id="{5E9253D9-92E8-F387-D42B-A97AB737308E}"/>
              </a:ext>
            </a:extLst>
          </p:cNvPr>
          <p:cNvGrpSpPr/>
          <p:nvPr/>
        </p:nvGrpSpPr>
        <p:grpSpPr>
          <a:xfrm>
            <a:off x="7211122" y="104509"/>
            <a:ext cx="1419922" cy="985827"/>
            <a:chOff x="6848375" y="3641822"/>
            <a:chExt cx="2215239" cy="1420528"/>
          </a:xfrm>
        </p:grpSpPr>
        <p:sp>
          <p:nvSpPr>
            <p:cNvPr id="3" name="Google Shape;2604;p55">
              <a:extLst>
                <a:ext uri="{FF2B5EF4-FFF2-40B4-BE49-F238E27FC236}">
                  <a16:creationId xmlns:a16="http://schemas.microsoft.com/office/drawing/2014/main" id="{5EA2573C-DA85-2B93-2A3E-0EC9D9B4FD86}"/>
                </a:ext>
              </a:extLst>
            </p:cNvPr>
            <p:cNvSpPr/>
            <p:nvPr/>
          </p:nvSpPr>
          <p:spPr>
            <a:xfrm>
              <a:off x="6848375" y="4868850"/>
              <a:ext cx="2215200" cy="193500"/>
            </a:xfrm>
            <a:prstGeom prst="ellipse">
              <a:avLst/>
            </a:prstGeom>
            <a:solidFill>
              <a:srgbClr val="403952">
                <a:alpha val="1887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 name="Google Shape;2605;p55">
              <a:extLst>
                <a:ext uri="{FF2B5EF4-FFF2-40B4-BE49-F238E27FC236}">
                  <a16:creationId xmlns:a16="http://schemas.microsoft.com/office/drawing/2014/main" id="{088DF14E-E81E-6F18-EEAD-C2C3573EDE4F}"/>
                </a:ext>
              </a:extLst>
            </p:cNvPr>
            <p:cNvGrpSpPr/>
            <p:nvPr/>
          </p:nvGrpSpPr>
          <p:grpSpPr>
            <a:xfrm flipH="1">
              <a:off x="7763296" y="3641822"/>
              <a:ext cx="1300318" cy="1297304"/>
              <a:chOff x="4566808" y="1889197"/>
              <a:chExt cx="1300318" cy="1297304"/>
            </a:xfrm>
          </p:grpSpPr>
          <p:sp>
            <p:nvSpPr>
              <p:cNvPr id="28" name="Google Shape;2606;p55">
                <a:extLst>
                  <a:ext uri="{FF2B5EF4-FFF2-40B4-BE49-F238E27FC236}">
                    <a16:creationId xmlns:a16="http://schemas.microsoft.com/office/drawing/2014/main" id="{4A071C71-43DD-FEDB-6FFD-7CCE55383BA9}"/>
                  </a:ext>
                </a:extLst>
              </p:cNvPr>
              <p:cNvSpPr/>
              <p:nvPr/>
            </p:nvSpPr>
            <p:spPr>
              <a:xfrm>
                <a:off x="4570821" y="1893210"/>
                <a:ext cx="1293293" cy="1291287"/>
              </a:xfrm>
              <a:custGeom>
                <a:avLst/>
                <a:gdLst/>
                <a:ahLst/>
                <a:cxnLst/>
                <a:rect l="l" t="t" r="r" b="b"/>
                <a:pathLst>
                  <a:path w="951" h="951" extrusionOk="0">
                    <a:moveTo>
                      <a:pt x="951" y="471"/>
                    </a:moveTo>
                    <a:cubicBezTo>
                      <a:pt x="948" y="210"/>
                      <a:pt x="736" y="0"/>
                      <a:pt x="475" y="0"/>
                    </a:cubicBezTo>
                    <a:cubicBezTo>
                      <a:pt x="454" y="0"/>
                      <a:pt x="433" y="1"/>
                      <a:pt x="413" y="4"/>
                    </a:cubicBezTo>
                    <a:cubicBezTo>
                      <a:pt x="180" y="34"/>
                      <a:pt x="0" y="234"/>
                      <a:pt x="0" y="475"/>
                    </a:cubicBezTo>
                    <a:cubicBezTo>
                      <a:pt x="0" y="738"/>
                      <a:pt x="213" y="951"/>
                      <a:pt x="475" y="951"/>
                    </a:cubicBezTo>
                    <a:cubicBezTo>
                      <a:pt x="738" y="951"/>
                      <a:pt x="951" y="738"/>
                      <a:pt x="951" y="475"/>
                    </a:cubicBezTo>
                    <a:cubicBezTo>
                      <a:pt x="951" y="474"/>
                      <a:pt x="951" y="472"/>
                      <a:pt x="951" y="471"/>
                    </a:cubicBezTo>
                    <a:close/>
                    <a:moveTo>
                      <a:pt x="777" y="455"/>
                    </a:moveTo>
                    <a:cubicBezTo>
                      <a:pt x="771" y="460"/>
                      <a:pt x="764" y="463"/>
                      <a:pt x="755" y="463"/>
                    </a:cubicBezTo>
                    <a:cubicBezTo>
                      <a:pt x="739" y="463"/>
                      <a:pt x="718" y="453"/>
                      <a:pt x="701" y="434"/>
                    </a:cubicBezTo>
                    <a:cubicBezTo>
                      <a:pt x="685" y="416"/>
                      <a:pt x="677" y="395"/>
                      <a:pt x="678" y="377"/>
                    </a:cubicBezTo>
                    <a:cubicBezTo>
                      <a:pt x="678" y="368"/>
                      <a:pt x="681" y="360"/>
                      <a:pt x="687" y="354"/>
                    </a:cubicBezTo>
                    <a:cubicBezTo>
                      <a:pt x="704" y="338"/>
                      <a:pt x="738" y="347"/>
                      <a:pt x="763" y="375"/>
                    </a:cubicBezTo>
                    <a:cubicBezTo>
                      <a:pt x="787" y="403"/>
                      <a:pt x="794" y="438"/>
                      <a:pt x="777" y="455"/>
                    </a:cubicBezTo>
                    <a:close/>
                    <a:moveTo>
                      <a:pt x="660" y="181"/>
                    </a:moveTo>
                    <a:cubicBezTo>
                      <a:pt x="674" y="165"/>
                      <a:pt x="706" y="168"/>
                      <a:pt x="732" y="190"/>
                    </a:cubicBezTo>
                    <a:cubicBezTo>
                      <a:pt x="757" y="211"/>
                      <a:pt x="766" y="242"/>
                      <a:pt x="752" y="259"/>
                    </a:cubicBezTo>
                    <a:cubicBezTo>
                      <a:pt x="748" y="264"/>
                      <a:pt x="742" y="267"/>
                      <a:pt x="735" y="268"/>
                    </a:cubicBezTo>
                    <a:cubicBezTo>
                      <a:pt x="720" y="271"/>
                      <a:pt x="699" y="265"/>
                      <a:pt x="681" y="250"/>
                    </a:cubicBezTo>
                    <a:cubicBezTo>
                      <a:pt x="663" y="235"/>
                      <a:pt x="653" y="216"/>
                      <a:pt x="654" y="200"/>
                    </a:cubicBezTo>
                    <a:cubicBezTo>
                      <a:pt x="654" y="193"/>
                      <a:pt x="656" y="186"/>
                      <a:pt x="660" y="181"/>
                    </a:cubicBezTo>
                    <a:close/>
                    <a:moveTo>
                      <a:pt x="447" y="179"/>
                    </a:moveTo>
                    <a:cubicBezTo>
                      <a:pt x="460" y="159"/>
                      <a:pt x="497" y="159"/>
                      <a:pt x="528" y="179"/>
                    </a:cubicBezTo>
                    <a:cubicBezTo>
                      <a:pt x="560" y="198"/>
                      <a:pt x="575" y="230"/>
                      <a:pt x="562" y="249"/>
                    </a:cubicBezTo>
                    <a:cubicBezTo>
                      <a:pt x="557" y="256"/>
                      <a:pt x="550" y="261"/>
                      <a:pt x="541" y="263"/>
                    </a:cubicBezTo>
                    <a:cubicBezTo>
                      <a:pt x="524" y="267"/>
                      <a:pt x="501" y="262"/>
                      <a:pt x="481" y="249"/>
                    </a:cubicBezTo>
                    <a:cubicBezTo>
                      <a:pt x="460" y="236"/>
                      <a:pt x="446" y="218"/>
                      <a:pt x="443" y="201"/>
                    </a:cubicBezTo>
                    <a:cubicBezTo>
                      <a:pt x="442" y="193"/>
                      <a:pt x="443" y="185"/>
                      <a:pt x="447" y="17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607;p55">
                <a:extLst>
                  <a:ext uri="{FF2B5EF4-FFF2-40B4-BE49-F238E27FC236}">
                    <a16:creationId xmlns:a16="http://schemas.microsoft.com/office/drawing/2014/main" id="{20DB5492-947A-D733-8572-88FD8A8D012F}"/>
                  </a:ext>
                </a:extLst>
              </p:cNvPr>
              <p:cNvSpPr/>
              <p:nvPr/>
            </p:nvSpPr>
            <p:spPr>
              <a:xfrm>
                <a:off x="5492883" y="2351732"/>
                <a:ext cx="157523" cy="169563"/>
              </a:xfrm>
              <a:custGeom>
                <a:avLst/>
                <a:gdLst/>
                <a:ahLst/>
                <a:cxnLst/>
                <a:rect l="l" t="t" r="r" b="b"/>
                <a:pathLst>
                  <a:path w="116" h="125" extrusionOk="0">
                    <a:moveTo>
                      <a:pt x="85" y="37"/>
                    </a:moveTo>
                    <a:cubicBezTo>
                      <a:pt x="109" y="65"/>
                      <a:pt x="116" y="100"/>
                      <a:pt x="99" y="117"/>
                    </a:cubicBezTo>
                    <a:cubicBezTo>
                      <a:pt x="93" y="122"/>
                      <a:pt x="86" y="125"/>
                      <a:pt x="77" y="125"/>
                    </a:cubicBezTo>
                    <a:cubicBezTo>
                      <a:pt x="86" y="108"/>
                      <a:pt x="77" y="82"/>
                      <a:pt x="56" y="61"/>
                    </a:cubicBezTo>
                    <a:cubicBezTo>
                      <a:pt x="38" y="44"/>
                      <a:pt x="16" y="36"/>
                      <a:pt x="0" y="39"/>
                    </a:cubicBezTo>
                    <a:cubicBezTo>
                      <a:pt x="0" y="30"/>
                      <a:pt x="3" y="22"/>
                      <a:pt x="9" y="16"/>
                    </a:cubicBezTo>
                    <a:cubicBezTo>
                      <a:pt x="26" y="0"/>
                      <a:pt x="60" y="9"/>
                      <a:pt x="85" y="37"/>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2608;p55">
                <a:extLst>
                  <a:ext uri="{FF2B5EF4-FFF2-40B4-BE49-F238E27FC236}">
                    <a16:creationId xmlns:a16="http://schemas.microsoft.com/office/drawing/2014/main" id="{A3601952-CC31-9C4F-D421-8C31F788DF6E}"/>
                  </a:ext>
                </a:extLst>
              </p:cNvPr>
              <p:cNvSpPr/>
              <p:nvPr/>
            </p:nvSpPr>
            <p:spPr>
              <a:xfrm>
                <a:off x="5490876" y="2400895"/>
                <a:ext cx="118393" cy="120399"/>
              </a:xfrm>
              <a:custGeom>
                <a:avLst/>
                <a:gdLst/>
                <a:ahLst/>
                <a:cxnLst/>
                <a:rect l="l" t="t" r="r" b="b"/>
                <a:pathLst>
                  <a:path w="87" h="89" extrusionOk="0">
                    <a:moveTo>
                      <a:pt x="57" y="25"/>
                    </a:moveTo>
                    <a:cubicBezTo>
                      <a:pt x="78" y="46"/>
                      <a:pt x="87" y="72"/>
                      <a:pt x="78" y="89"/>
                    </a:cubicBezTo>
                    <a:cubicBezTo>
                      <a:pt x="62" y="89"/>
                      <a:pt x="41" y="79"/>
                      <a:pt x="24" y="60"/>
                    </a:cubicBezTo>
                    <a:cubicBezTo>
                      <a:pt x="8" y="42"/>
                      <a:pt x="0" y="21"/>
                      <a:pt x="1" y="3"/>
                    </a:cubicBezTo>
                    <a:cubicBezTo>
                      <a:pt x="17" y="0"/>
                      <a:pt x="39" y="8"/>
                      <a:pt x="57" y="25"/>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2609;p55">
                <a:extLst>
                  <a:ext uri="{FF2B5EF4-FFF2-40B4-BE49-F238E27FC236}">
                    <a16:creationId xmlns:a16="http://schemas.microsoft.com/office/drawing/2014/main" id="{4554A54C-59BF-0B85-F23C-FDB517366245}"/>
                  </a:ext>
                </a:extLst>
              </p:cNvPr>
              <p:cNvSpPr/>
              <p:nvPr/>
            </p:nvSpPr>
            <p:spPr>
              <a:xfrm>
                <a:off x="5458770" y="2155079"/>
                <a:ext cx="116387" cy="106353"/>
              </a:xfrm>
              <a:custGeom>
                <a:avLst/>
                <a:gdLst/>
                <a:ahLst/>
                <a:cxnLst/>
                <a:rect l="l" t="t" r="r" b="b"/>
                <a:pathLst>
                  <a:path w="86" h="78" extrusionOk="0">
                    <a:moveTo>
                      <a:pt x="58" y="22"/>
                    </a:moveTo>
                    <a:cubicBezTo>
                      <a:pt x="77" y="38"/>
                      <a:pt x="86" y="59"/>
                      <a:pt x="82" y="75"/>
                    </a:cubicBezTo>
                    <a:cubicBezTo>
                      <a:pt x="67" y="78"/>
                      <a:pt x="46" y="72"/>
                      <a:pt x="28" y="57"/>
                    </a:cubicBezTo>
                    <a:cubicBezTo>
                      <a:pt x="10" y="42"/>
                      <a:pt x="0" y="23"/>
                      <a:pt x="1" y="7"/>
                    </a:cubicBezTo>
                    <a:cubicBezTo>
                      <a:pt x="16" y="0"/>
                      <a:pt x="39" y="6"/>
                      <a:pt x="58" y="22"/>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2610;p55">
                <a:extLst>
                  <a:ext uri="{FF2B5EF4-FFF2-40B4-BE49-F238E27FC236}">
                    <a16:creationId xmlns:a16="http://schemas.microsoft.com/office/drawing/2014/main" id="{77845ED7-F0D2-17FB-BCDF-5215EB1A1A0B}"/>
                  </a:ext>
                </a:extLst>
              </p:cNvPr>
              <p:cNvSpPr/>
              <p:nvPr/>
            </p:nvSpPr>
            <p:spPr>
              <a:xfrm>
                <a:off x="5459773" y="2116953"/>
                <a:ext cx="152506" cy="140466"/>
              </a:xfrm>
              <a:custGeom>
                <a:avLst/>
                <a:gdLst/>
                <a:ahLst/>
                <a:cxnLst/>
                <a:rect l="l" t="t" r="r" b="b"/>
                <a:pathLst>
                  <a:path w="112" h="103" extrusionOk="0">
                    <a:moveTo>
                      <a:pt x="78" y="25"/>
                    </a:moveTo>
                    <a:cubicBezTo>
                      <a:pt x="103" y="46"/>
                      <a:pt x="112" y="77"/>
                      <a:pt x="98" y="94"/>
                    </a:cubicBezTo>
                    <a:cubicBezTo>
                      <a:pt x="94" y="99"/>
                      <a:pt x="88" y="102"/>
                      <a:pt x="81" y="103"/>
                    </a:cubicBezTo>
                    <a:cubicBezTo>
                      <a:pt x="85" y="87"/>
                      <a:pt x="76" y="66"/>
                      <a:pt x="57" y="50"/>
                    </a:cubicBezTo>
                    <a:cubicBezTo>
                      <a:pt x="38" y="34"/>
                      <a:pt x="15" y="28"/>
                      <a:pt x="0" y="35"/>
                    </a:cubicBezTo>
                    <a:cubicBezTo>
                      <a:pt x="0" y="28"/>
                      <a:pt x="2" y="21"/>
                      <a:pt x="6" y="16"/>
                    </a:cubicBezTo>
                    <a:cubicBezTo>
                      <a:pt x="20" y="0"/>
                      <a:pt x="52" y="3"/>
                      <a:pt x="78" y="25"/>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2611;p55">
                <a:extLst>
                  <a:ext uri="{FF2B5EF4-FFF2-40B4-BE49-F238E27FC236}">
                    <a16:creationId xmlns:a16="http://schemas.microsoft.com/office/drawing/2014/main" id="{9EA9BBFF-7264-4906-1EE6-4F00AE7B415E}"/>
                  </a:ext>
                </a:extLst>
              </p:cNvPr>
              <p:cNvSpPr/>
              <p:nvPr/>
            </p:nvSpPr>
            <p:spPr>
              <a:xfrm>
                <a:off x="5171817" y="2108926"/>
                <a:ext cx="180599" cy="141470"/>
              </a:xfrm>
              <a:custGeom>
                <a:avLst/>
                <a:gdLst/>
                <a:ahLst/>
                <a:cxnLst/>
                <a:rect l="l" t="t" r="r" b="b"/>
                <a:pathLst>
                  <a:path w="133" h="104" extrusionOk="0">
                    <a:moveTo>
                      <a:pt x="86" y="20"/>
                    </a:moveTo>
                    <a:cubicBezTo>
                      <a:pt x="118" y="39"/>
                      <a:pt x="133" y="71"/>
                      <a:pt x="120" y="90"/>
                    </a:cubicBezTo>
                    <a:cubicBezTo>
                      <a:pt x="115" y="97"/>
                      <a:pt x="108" y="102"/>
                      <a:pt x="99" y="104"/>
                    </a:cubicBezTo>
                    <a:cubicBezTo>
                      <a:pt x="100" y="87"/>
                      <a:pt x="88" y="67"/>
                      <a:pt x="67" y="52"/>
                    </a:cubicBezTo>
                    <a:cubicBezTo>
                      <a:pt x="44" y="35"/>
                      <a:pt x="16" y="31"/>
                      <a:pt x="1" y="42"/>
                    </a:cubicBezTo>
                    <a:cubicBezTo>
                      <a:pt x="0" y="34"/>
                      <a:pt x="1" y="26"/>
                      <a:pt x="5" y="20"/>
                    </a:cubicBezTo>
                    <a:cubicBezTo>
                      <a:pt x="18" y="0"/>
                      <a:pt x="55" y="0"/>
                      <a:pt x="86" y="2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2612;p55">
                <a:extLst>
                  <a:ext uri="{FF2B5EF4-FFF2-40B4-BE49-F238E27FC236}">
                    <a16:creationId xmlns:a16="http://schemas.microsoft.com/office/drawing/2014/main" id="{651437B6-DE7B-E7A8-E8A1-9C53B738E28C}"/>
                  </a:ext>
                </a:extLst>
              </p:cNvPr>
              <p:cNvSpPr/>
              <p:nvPr/>
            </p:nvSpPr>
            <p:spPr>
              <a:xfrm>
                <a:off x="5172820" y="2151066"/>
                <a:ext cx="134446" cy="104346"/>
              </a:xfrm>
              <a:custGeom>
                <a:avLst/>
                <a:gdLst/>
                <a:ahLst/>
                <a:cxnLst/>
                <a:rect l="l" t="t" r="r" b="b"/>
                <a:pathLst>
                  <a:path w="99" h="77" extrusionOk="0">
                    <a:moveTo>
                      <a:pt x="66" y="21"/>
                    </a:moveTo>
                    <a:cubicBezTo>
                      <a:pt x="87" y="36"/>
                      <a:pt x="99" y="56"/>
                      <a:pt x="98" y="73"/>
                    </a:cubicBezTo>
                    <a:cubicBezTo>
                      <a:pt x="81" y="77"/>
                      <a:pt x="58" y="72"/>
                      <a:pt x="38" y="59"/>
                    </a:cubicBezTo>
                    <a:cubicBezTo>
                      <a:pt x="17" y="46"/>
                      <a:pt x="3" y="28"/>
                      <a:pt x="0" y="11"/>
                    </a:cubicBezTo>
                    <a:cubicBezTo>
                      <a:pt x="15" y="0"/>
                      <a:pt x="43" y="4"/>
                      <a:pt x="66" y="2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2613;p55">
                <a:extLst>
                  <a:ext uri="{FF2B5EF4-FFF2-40B4-BE49-F238E27FC236}">
                    <a16:creationId xmlns:a16="http://schemas.microsoft.com/office/drawing/2014/main" id="{16DAAC48-A4F5-EA82-FFBB-07D1B6FB1FE8}"/>
                  </a:ext>
                </a:extLst>
              </p:cNvPr>
              <p:cNvSpPr/>
              <p:nvPr/>
            </p:nvSpPr>
            <p:spPr>
              <a:xfrm>
                <a:off x="4570821" y="1898227"/>
                <a:ext cx="1293293" cy="1286267"/>
              </a:xfrm>
              <a:custGeom>
                <a:avLst/>
                <a:gdLst/>
                <a:ahLst/>
                <a:cxnLst/>
                <a:rect l="l" t="t" r="r" b="b"/>
                <a:pathLst>
                  <a:path w="951" h="947" extrusionOk="0">
                    <a:moveTo>
                      <a:pt x="951" y="471"/>
                    </a:moveTo>
                    <a:cubicBezTo>
                      <a:pt x="951" y="734"/>
                      <a:pt x="738" y="947"/>
                      <a:pt x="475" y="947"/>
                    </a:cubicBezTo>
                    <a:cubicBezTo>
                      <a:pt x="213" y="947"/>
                      <a:pt x="0" y="734"/>
                      <a:pt x="0" y="471"/>
                    </a:cubicBezTo>
                    <a:cubicBezTo>
                      <a:pt x="0" y="230"/>
                      <a:pt x="180" y="30"/>
                      <a:pt x="413" y="0"/>
                    </a:cubicBezTo>
                    <a:cubicBezTo>
                      <a:pt x="225" y="53"/>
                      <a:pt x="93" y="232"/>
                      <a:pt x="106" y="435"/>
                    </a:cubicBezTo>
                    <a:cubicBezTo>
                      <a:pt x="121" y="669"/>
                      <a:pt x="323" y="847"/>
                      <a:pt x="557" y="832"/>
                    </a:cubicBezTo>
                    <a:cubicBezTo>
                      <a:pt x="762" y="818"/>
                      <a:pt x="923" y="662"/>
                      <a:pt x="951" y="467"/>
                    </a:cubicBezTo>
                    <a:cubicBezTo>
                      <a:pt x="951" y="468"/>
                      <a:pt x="951" y="470"/>
                      <a:pt x="951" y="47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2614;p55">
                <a:extLst>
                  <a:ext uri="{FF2B5EF4-FFF2-40B4-BE49-F238E27FC236}">
                    <a16:creationId xmlns:a16="http://schemas.microsoft.com/office/drawing/2014/main" id="{0423FA88-11C8-A4E6-459F-A3481293A169}"/>
                  </a:ext>
                </a:extLst>
              </p:cNvPr>
              <p:cNvSpPr/>
              <p:nvPr/>
            </p:nvSpPr>
            <p:spPr>
              <a:xfrm>
                <a:off x="5645389" y="2178156"/>
                <a:ext cx="180599" cy="326082"/>
              </a:xfrm>
              <a:custGeom>
                <a:avLst/>
                <a:gdLst/>
                <a:ahLst/>
                <a:cxnLst/>
                <a:rect l="l" t="t" r="r" b="b"/>
                <a:pathLst>
                  <a:path w="133" h="240" extrusionOk="0">
                    <a:moveTo>
                      <a:pt x="107" y="104"/>
                    </a:moveTo>
                    <a:cubicBezTo>
                      <a:pt x="132" y="165"/>
                      <a:pt x="133" y="222"/>
                      <a:pt x="111" y="231"/>
                    </a:cubicBezTo>
                    <a:cubicBezTo>
                      <a:pt x="88" y="240"/>
                      <a:pt x="59" y="194"/>
                      <a:pt x="35" y="133"/>
                    </a:cubicBezTo>
                    <a:cubicBezTo>
                      <a:pt x="10" y="71"/>
                      <a:pt x="0" y="18"/>
                      <a:pt x="22" y="9"/>
                    </a:cubicBezTo>
                    <a:cubicBezTo>
                      <a:pt x="45" y="0"/>
                      <a:pt x="83" y="42"/>
                      <a:pt x="107" y="104"/>
                    </a:cubicBezTo>
                    <a:close/>
                  </a:path>
                </a:pathLst>
              </a:custGeom>
              <a:solidFill>
                <a:srgbClr val="F4F4F4">
                  <a:alpha val="251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2615;p55">
                <a:extLst>
                  <a:ext uri="{FF2B5EF4-FFF2-40B4-BE49-F238E27FC236}">
                    <a16:creationId xmlns:a16="http://schemas.microsoft.com/office/drawing/2014/main" id="{F5E12F5B-4FC3-7568-B321-D0CE84DF3D29}"/>
                  </a:ext>
                </a:extLst>
              </p:cNvPr>
              <p:cNvSpPr/>
              <p:nvPr/>
            </p:nvSpPr>
            <p:spPr>
              <a:xfrm>
                <a:off x="5600239" y="2093876"/>
                <a:ext cx="64213" cy="69230"/>
              </a:xfrm>
              <a:custGeom>
                <a:avLst/>
                <a:gdLst/>
                <a:ahLst/>
                <a:cxnLst/>
                <a:rect l="l" t="t" r="r" b="b"/>
                <a:pathLst>
                  <a:path w="47" h="51" extrusionOk="0">
                    <a:moveTo>
                      <a:pt x="37" y="14"/>
                    </a:moveTo>
                    <a:cubicBezTo>
                      <a:pt x="46" y="24"/>
                      <a:pt x="47" y="38"/>
                      <a:pt x="40" y="44"/>
                    </a:cubicBezTo>
                    <a:cubicBezTo>
                      <a:pt x="32" y="51"/>
                      <a:pt x="19" y="47"/>
                      <a:pt x="10" y="37"/>
                    </a:cubicBezTo>
                    <a:cubicBezTo>
                      <a:pt x="1" y="26"/>
                      <a:pt x="0" y="13"/>
                      <a:pt x="8" y="6"/>
                    </a:cubicBezTo>
                    <a:cubicBezTo>
                      <a:pt x="15" y="0"/>
                      <a:pt x="28" y="3"/>
                      <a:pt x="37" y="14"/>
                    </a:cubicBezTo>
                    <a:close/>
                  </a:path>
                </a:pathLst>
              </a:custGeom>
              <a:solidFill>
                <a:srgbClr val="F4F4F4">
                  <a:alpha val="251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2616;p55">
                <a:extLst>
                  <a:ext uri="{FF2B5EF4-FFF2-40B4-BE49-F238E27FC236}">
                    <a16:creationId xmlns:a16="http://schemas.microsoft.com/office/drawing/2014/main" id="{4BE3E48F-C37D-576B-0009-C3677809CD7B}"/>
                  </a:ext>
                </a:extLst>
              </p:cNvPr>
              <p:cNvSpPr/>
              <p:nvPr/>
            </p:nvSpPr>
            <p:spPr>
              <a:xfrm>
                <a:off x="4566808" y="1889197"/>
                <a:ext cx="1300318" cy="1297304"/>
              </a:xfrm>
              <a:custGeom>
                <a:avLst/>
                <a:gdLst/>
                <a:ahLst/>
                <a:cxnLst/>
                <a:rect l="l" t="t" r="r" b="b"/>
                <a:pathLst>
                  <a:path w="956" h="956" extrusionOk="0">
                    <a:moveTo>
                      <a:pt x="478" y="956"/>
                    </a:moveTo>
                    <a:cubicBezTo>
                      <a:pt x="215" y="956"/>
                      <a:pt x="0" y="742"/>
                      <a:pt x="0" y="478"/>
                    </a:cubicBezTo>
                    <a:cubicBezTo>
                      <a:pt x="0" y="214"/>
                      <a:pt x="215" y="0"/>
                      <a:pt x="478" y="0"/>
                    </a:cubicBezTo>
                    <a:cubicBezTo>
                      <a:pt x="742" y="0"/>
                      <a:pt x="956" y="214"/>
                      <a:pt x="956" y="478"/>
                    </a:cubicBezTo>
                    <a:cubicBezTo>
                      <a:pt x="956" y="742"/>
                      <a:pt x="742" y="956"/>
                      <a:pt x="478" y="956"/>
                    </a:cubicBezTo>
                    <a:close/>
                    <a:moveTo>
                      <a:pt x="478" y="5"/>
                    </a:moveTo>
                    <a:cubicBezTo>
                      <a:pt x="217" y="5"/>
                      <a:pt x="5" y="217"/>
                      <a:pt x="5" y="478"/>
                    </a:cubicBezTo>
                    <a:cubicBezTo>
                      <a:pt x="5" y="739"/>
                      <a:pt x="217" y="951"/>
                      <a:pt x="478" y="951"/>
                    </a:cubicBezTo>
                    <a:cubicBezTo>
                      <a:pt x="739" y="951"/>
                      <a:pt x="951" y="739"/>
                      <a:pt x="951" y="478"/>
                    </a:cubicBezTo>
                    <a:cubicBezTo>
                      <a:pt x="951" y="217"/>
                      <a:pt x="739" y="5"/>
                      <a:pt x="478" y="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9" name="Google Shape;2617;p55">
                <a:extLst>
                  <a:ext uri="{FF2B5EF4-FFF2-40B4-BE49-F238E27FC236}">
                    <a16:creationId xmlns:a16="http://schemas.microsoft.com/office/drawing/2014/main" id="{63C14724-2B49-B321-D53D-EA274A35A61F}"/>
                  </a:ext>
                </a:extLst>
              </p:cNvPr>
              <p:cNvGrpSpPr/>
              <p:nvPr/>
            </p:nvGrpSpPr>
            <p:grpSpPr>
              <a:xfrm>
                <a:off x="5171817" y="2108926"/>
                <a:ext cx="478589" cy="412369"/>
                <a:chOff x="3317617" y="3099201"/>
                <a:chExt cx="478589" cy="412369"/>
              </a:xfrm>
            </p:grpSpPr>
            <p:sp>
              <p:nvSpPr>
                <p:cNvPr id="43" name="Google Shape;2618;p55">
                  <a:extLst>
                    <a:ext uri="{FF2B5EF4-FFF2-40B4-BE49-F238E27FC236}">
                      <a16:creationId xmlns:a16="http://schemas.microsoft.com/office/drawing/2014/main" id="{0784FBDB-75FF-DAC4-0665-7D2EE1770FE4}"/>
                    </a:ext>
                  </a:extLst>
                </p:cNvPr>
                <p:cNvSpPr/>
                <p:nvPr/>
              </p:nvSpPr>
              <p:spPr>
                <a:xfrm>
                  <a:off x="3638683" y="3342007"/>
                  <a:ext cx="157523" cy="169563"/>
                </a:xfrm>
                <a:custGeom>
                  <a:avLst/>
                  <a:gdLst/>
                  <a:ahLst/>
                  <a:cxnLst/>
                  <a:rect l="l" t="t" r="r" b="b"/>
                  <a:pathLst>
                    <a:path w="116" h="125" extrusionOk="0">
                      <a:moveTo>
                        <a:pt x="85" y="37"/>
                      </a:moveTo>
                      <a:cubicBezTo>
                        <a:pt x="109" y="65"/>
                        <a:pt x="116" y="100"/>
                        <a:pt x="99" y="117"/>
                      </a:cubicBezTo>
                      <a:cubicBezTo>
                        <a:pt x="93" y="122"/>
                        <a:pt x="86" y="125"/>
                        <a:pt x="77" y="125"/>
                      </a:cubicBezTo>
                      <a:cubicBezTo>
                        <a:pt x="86" y="108"/>
                        <a:pt x="77" y="82"/>
                        <a:pt x="56" y="61"/>
                      </a:cubicBezTo>
                      <a:cubicBezTo>
                        <a:pt x="38" y="44"/>
                        <a:pt x="16" y="36"/>
                        <a:pt x="0" y="39"/>
                      </a:cubicBezTo>
                      <a:cubicBezTo>
                        <a:pt x="0" y="30"/>
                        <a:pt x="3" y="22"/>
                        <a:pt x="9" y="16"/>
                      </a:cubicBezTo>
                      <a:cubicBezTo>
                        <a:pt x="26" y="0"/>
                        <a:pt x="60" y="9"/>
                        <a:pt x="85" y="37"/>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2619;p55">
                  <a:extLst>
                    <a:ext uri="{FF2B5EF4-FFF2-40B4-BE49-F238E27FC236}">
                      <a16:creationId xmlns:a16="http://schemas.microsoft.com/office/drawing/2014/main" id="{4340CCCD-2678-15D5-408E-3F8A7B2D40B5}"/>
                    </a:ext>
                  </a:extLst>
                </p:cNvPr>
                <p:cNvSpPr/>
                <p:nvPr/>
              </p:nvSpPr>
              <p:spPr>
                <a:xfrm>
                  <a:off x="3636676" y="3391170"/>
                  <a:ext cx="118393" cy="120399"/>
                </a:xfrm>
                <a:custGeom>
                  <a:avLst/>
                  <a:gdLst/>
                  <a:ahLst/>
                  <a:cxnLst/>
                  <a:rect l="l" t="t" r="r" b="b"/>
                  <a:pathLst>
                    <a:path w="87" h="89" extrusionOk="0">
                      <a:moveTo>
                        <a:pt x="57" y="25"/>
                      </a:moveTo>
                      <a:cubicBezTo>
                        <a:pt x="78" y="46"/>
                        <a:pt x="87" y="72"/>
                        <a:pt x="78" y="89"/>
                      </a:cubicBezTo>
                      <a:cubicBezTo>
                        <a:pt x="62" y="89"/>
                        <a:pt x="41" y="79"/>
                        <a:pt x="24" y="60"/>
                      </a:cubicBezTo>
                      <a:cubicBezTo>
                        <a:pt x="8" y="42"/>
                        <a:pt x="0" y="21"/>
                        <a:pt x="1" y="3"/>
                      </a:cubicBezTo>
                      <a:cubicBezTo>
                        <a:pt x="17" y="0"/>
                        <a:pt x="39" y="8"/>
                        <a:pt x="57" y="25"/>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2620;p55">
                  <a:extLst>
                    <a:ext uri="{FF2B5EF4-FFF2-40B4-BE49-F238E27FC236}">
                      <a16:creationId xmlns:a16="http://schemas.microsoft.com/office/drawing/2014/main" id="{61F802B4-9C3E-F672-4C42-2FE4ECE431FA}"/>
                    </a:ext>
                  </a:extLst>
                </p:cNvPr>
                <p:cNvSpPr/>
                <p:nvPr/>
              </p:nvSpPr>
              <p:spPr>
                <a:xfrm>
                  <a:off x="3604570" y="3145354"/>
                  <a:ext cx="116387" cy="106353"/>
                </a:xfrm>
                <a:custGeom>
                  <a:avLst/>
                  <a:gdLst/>
                  <a:ahLst/>
                  <a:cxnLst/>
                  <a:rect l="l" t="t" r="r" b="b"/>
                  <a:pathLst>
                    <a:path w="86" h="78" extrusionOk="0">
                      <a:moveTo>
                        <a:pt x="58" y="22"/>
                      </a:moveTo>
                      <a:cubicBezTo>
                        <a:pt x="77" y="38"/>
                        <a:pt x="86" y="59"/>
                        <a:pt x="82" y="75"/>
                      </a:cubicBezTo>
                      <a:cubicBezTo>
                        <a:pt x="67" y="78"/>
                        <a:pt x="46" y="72"/>
                        <a:pt x="28" y="57"/>
                      </a:cubicBezTo>
                      <a:cubicBezTo>
                        <a:pt x="10" y="42"/>
                        <a:pt x="0" y="23"/>
                        <a:pt x="1" y="7"/>
                      </a:cubicBezTo>
                      <a:cubicBezTo>
                        <a:pt x="16" y="0"/>
                        <a:pt x="39" y="6"/>
                        <a:pt x="58" y="22"/>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2621;p55">
                  <a:extLst>
                    <a:ext uri="{FF2B5EF4-FFF2-40B4-BE49-F238E27FC236}">
                      <a16:creationId xmlns:a16="http://schemas.microsoft.com/office/drawing/2014/main" id="{9A0F6FE3-14F4-4DC5-DF2B-574D235EB002}"/>
                    </a:ext>
                  </a:extLst>
                </p:cNvPr>
                <p:cNvSpPr/>
                <p:nvPr/>
              </p:nvSpPr>
              <p:spPr>
                <a:xfrm>
                  <a:off x="3605573" y="3107228"/>
                  <a:ext cx="152506" cy="140466"/>
                </a:xfrm>
                <a:custGeom>
                  <a:avLst/>
                  <a:gdLst/>
                  <a:ahLst/>
                  <a:cxnLst/>
                  <a:rect l="l" t="t" r="r" b="b"/>
                  <a:pathLst>
                    <a:path w="112" h="103" extrusionOk="0">
                      <a:moveTo>
                        <a:pt x="78" y="25"/>
                      </a:moveTo>
                      <a:cubicBezTo>
                        <a:pt x="103" y="46"/>
                        <a:pt x="112" y="77"/>
                        <a:pt x="98" y="94"/>
                      </a:cubicBezTo>
                      <a:cubicBezTo>
                        <a:pt x="94" y="99"/>
                        <a:pt x="88" y="102"/>
                        <a:pt x="81" y="103"/>
                      </a:cubicBezTo>
                      <a:cubicBezTo>
                        <a:pt x="85" y="87"/>
                        <a:pt x="76" y="66"/>
                        <a:pt x="57" y="50"/>
                      </a:cubicBezTo>
                      <a:cubicBezTo>
                        <a:pt x="38" y="34"/>
                        <a:pt x="15" y="28"/>
                        <a:pt x="0" y="35"/>
                      </a:cubicBezTo>
                      <a:cubicBezTo>
                        <a:pt x="0" y="28"/>
                        <a:pt x="2" y="21"/>
                        <a:pt x="6" y="16"/>
                      </a:cubicBezTo>
                      <a:cubicBezTo>
                        <a:pt x="20" y="0"/>
                        <a:pt x="52" y="3"/>
                        <a:pt x="78" y="25"/>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2622;p55">
                  <a:extLst>
                    <a:ext uri="{FF2B5EF4-FFF2-40B4-BE49-F238E27FC236}">
                      <a16:creationId xmlns:a16="http://schemas.microsoft.com/office/drawing/2014/main" id="{14C7238A-EAB4-7434-AFF5-3F67F0ACED2C}"/>
                    </a:ext>
                  </a:extLst>
                </p:cNvPr>
                <p:cNvSpPr/>
                <p:nvPr/>
              </p:nvSpPr>
              <p:spPr>
                <a:xfrm>
                  <a:off x="3317617" y="3099201"/>
                  <a:ext cx="180599" cy="141470"/>
                </a:xfrm>
                <a:custGeom>
                  <a:avLst/>
                  <a:gdLst/>
                  <a:ahLst/>
                  <a:cxnLst/>
                  <a:rect l="l" t="t" r="r" b="b"/>
                  <a:pathLst>
                    <a:path w="133" h="104" extrusionOk="0">
                      <a:moveTo>
                        <a:pt x="86" y="20"/>
                      </a:moveTo>
                      <a:cubicBezTo>
                        <a:pt x="118" y="39"/>
                        <a:pt x="133" y="71"/>
                        <a:pt x="120" y="90"/>
                      </a:cubicBezTo>
                      <a:cubicBezTo>
                        <a:pt x="115" y="97"/>
                        <a:pt x="108" y="102"/>
                        <a:pt x="99" y="104"/>
                      </a:cubicBezTo>
                      <a:cubicBezTo>
                        <a:pt x="100" y="87"/>
                        <a:pt x="88" y="67"/>
                        <a:pt x="67" y="52"/>
                      </a:cubicBezTo>
                      <a:cubicBezTo>
                        <a:pt x="44" y="35"/>
                        <a:pt x="16" y="31"/>
                        <a:pt x="1" y="42"/>
                      </a:cubicBezTo>
                      <a:cubicBezTo>
                        <a:pt x="0" y="34"/>
                        <a:pt x="1" y="26"/>
                        <a:pt x="5" y="20"/>
                      </a:cubicBezTo>
                      <a:cubicBezTo>
                        <a:pt x="18" y="0"/>
                        <a:pt x="55" y="0"/>
                        <a:pt x="86" y="2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2623;p55">
                  <a:extLst>
                    <a:ext uri="{FF2B5EF4-FFF2-40B4-BE49-F238E27FC236}">
                      <a16:creationId xmlns:a16="http://schemas.microsoft.com/office/drawing/2014/main" id="{CFBD8674-42CC-6C89-874F-9EA7C9DFD43B}"/>
                    </a:ext>
                  </a:extLst>
                </p:cNvPr>
                <p:cNvSpPr/>
                <p:nvPr/>
              </p:nvSpPr>
              <p:spPr>
                <a:xfrm>
                  <a:off x="3318620" y="3141341"/>
                  <a:ext cx="134446" cy="104346"/>
                </a:xfrm>
                <a:custGeom>
                  <a:avLst/>
                  <a:gdLst/>
                  <a:ahLst/>
                  <a:cxnLst/>
                  <a:rect l="l" t="t" r="r" b="b"/>
                  <a:pathLst>
                    <a:path w="99" h="77" extrusionOk="0">
                      <a:moveTo>
                        <a:pt x="66" y="21"/>
                      </a:moveTo>
                      <a:cubicBezTo>
                        <a:pt x="87" y="36"/>
                        <a:pt x="99" y="56"/>
                        <a:pt x="98" y="73"/>
                      </a:cubicBezTo>
                      <a:cubicBezTo>
                        <a:pt x="81" y="77"/>
                        <a:pt x="58" y="72"/>
                        <a:pt x="38" y="59"/>
                      </a:cubicBezTo>
                      <a:cubicBezTo>
                        <a:pt x="17" y="46"/>
                        <a:pt x="3" y="28"/>
                        <a:pt x="0" y="11"/>
                      </a:cubicBezTo>
                      <a:cubicBezTo>
                        <a:pt x="15" y="0"/>
                        <a:pt x="43" y="4"/>
                        <a:pt x="66" y="2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0" name="Google Shape;2624;p55">
                <a:extLst>
                  <a:ext uri="{FF2B5EF4-FFF2-40B4-BE49-F238E27FC236}">
                    <a16:creationId xmlns:a16="http://schemas.microsoft.com/office/drawing/2014/main" id="{BE63B7FC-CFBF-846F-6BD6-09267A0DC223}"/>
                  </a:ext>
                </a:extLst>
              </p:cNvPr>
              <p:cNvSpPr/>
              <p:nvPr/>
            </p:nvSpPr>
            <p:spPr>
              <a:xfrm>
                <a:off x="5455759" y="2112940"/>
                <a:ext cx="160533" cy="149496"/>
              </a:xfrm>
              <a:custGeom>
                <a:avLst/>
                <a:gdLst/>
                <a:ahLst/>
                <a:cxnLst/>
                <a:rect l="l" t="t" r="r" b="b"/>
                <a:pathLst>
                  <a:path w="118" h="110" extrusionOk="0">
                    <a:moveTo>
                      <a:pt x="76" y="110"/>
                    </a:moveTo>
                    <a:cubicBezTo>
                      <a:pt x="79" y="110"/>
                      <a:pt x="82" y="109"/>
                      <a:pt x="85" y="109"/>
                    </a:cubicBezTo>
                    <a:cubicBezTo>
                      <a:pt x="93" y="107"/>
                      <a:pt x="99" y="104"/>
                      <a:pt x="103" y="98"/>
                    </a:cubicBezTo>
                    <a:cubicBezTo>
                      <a:pt x="118" y="80"/>
                      <a:pt x="109" y="48"/>
                      <a:pt x="82" y="26"/>
                    </a:cubicBezTo>
                    <a:cubicBezTo>
                      <a:pt x="56" y="4"/>
                      <a:pt x="22" y="0"/>
                      <a:pt x="7" y="18"/>
                    </a:cubicBezTo>
                    <a:cubicBezTo>
                      <a:pt x="3" y="23"/>
                      <a:pt x="0" y="30"/>
                      <a:pt x="0" y="38"/>
                    </a:cubicBezTo>
                    <a:cubicBezTo>
                      <a:pt x="0" y="55"/>
                      <a:pt x="11" y="75"/>
                      <a:pt x="28" y="90"/>
                    </a:cubicBezTo>
                    <a:cubicBezTo>
                      <a:pt x="43" y="103"/>
                      <a:pt x="61" y="110"/>
                      <a:pt x="76" y="110"/>
                    </a:cubicBezTo>
                    <a:close/>
                    <a:moveTo>
                      <a:pt x="11" y="21"/>
                    </a:moveTo>
                    <a:cubicBezTo>
                      <a:pt x="17" y="15"/>
                      <a:pt x="25" y="11"/>
                      <a:pt x="35" y="11"/>
                    </a:cubicBezTo>
                    <a:cubicBezTo>
                      <a:pt x="48" y="11"/>
                      <a:pt x="65" y="18"/>
                      <a:pt x="79" y="30"/>
                    </a:cubicBezTo>
                    <a:cubicBezTo>
                      <a:pt x="103" y="50"/>
                      <a:pt x="113" y="79"/>
                      <a:pt x="100" y="95"/>
                    </a:cubicBezTo>
                    <a:cubicBezTo>
                      <a:pt x="96" y="99"/>
                      <a:pt x="91" y="102"/>
                      <a:pt x="86" y="103"/>
                    </a:cubicBezTo>
                    <a:cubicBezTo>
                      <a:pt x="88" y="87"/>
                      <a:pt x="78" y="67"/>
                      <a:pt x="60" y="52"/>
                    </a:cubicBezTo>
                    <a:cubicBezTo>
                      <a:pt x="43" y="37"/>
                      <a:pt x="21" y="31"/>
                      <a:pt x="5" y="36"/>
                    </a:cubicBezTo>
                    <a:cubicBezTo>
                      <a:pt x="6" y="30"/>
                      <a:pt x="8" y="25"/>
                      <a:pt x="11" y="21"/>
                    </a:cubicBezTo>
                    <a:close/>
                    <a:moveTo>
                      <a:pt x="5" y="38"/>
                    </a:moveTo>
                    <a:cubicBezTo>
                      <a:pt x="5" y="38"/>
                      <a:pt x="5" y="38"/>
                      <a:pt x="5" y="38"/>
                    </a:cubicBezTo>
                    <a:cubicBezTo>
                      <a:pt x="5" y="38"/>
                      <a:pt x="5" y="38"/>
                      <a:pt x="5" y="38"/>
                    </a:cubicBezTo>
                    <a:cubicBezTo>
                      <a:pt x="20" y="33"/>
                      <a:pt x="42" y="39"/>
                      <a:pt x="59" y="53"/>
                    </a:cubicBezTo>
                    <a:cubicBezTo>
                      <a:pt x="77" y="68"/>
                      <a:pt x="87" y="88"/>
                      <a:pt x="84" y="104"/>
                    </a:cubicBezTo>
                    <a:cubicBezTo>
                      <a:pt x="84" y="104"/>
                      <a:pt x="84" y="104"/>
                      <a:pt x="84" y="104"/>
                    </a:cubicBezTo>
                    <a:cubicBezTo>
                      <a:pt x="68" y="107"/>
                      <a:pt x="48" y="100"/>
                      <a:pt x="32" y="86"/>
                    </a:cubicBezTo>
                    <a:cubicBezTo>
                      <a:pt x="15" y="72"/>
                      <a:pt x="5" y="54"/>
                      <a:pt x="5" y="3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2625;p55">
                <a:extLst>
                  <a:ext uri="{FF2B5EF4-FFF2-40B4-BE49-F238E27FC236}">
                    <a16:creationId xmlns:a16="http://schemas.microsoft.com/office/drawing/2014/main" id="{092EFE36-2D77-96D9-03BF-8E402AA764BB}"/>
                  </a:ext>
                </a:extLst>
              </p:cNvPr>
              <p:cNvSpPr/>
              <p:nvPr/>
            </p:nvSpPr>
            <p:spPr>
              <a:xfrm>
                <a:off x="5167804" y="2104913"/>
                <a:ext cx="177590" cy="150499"/>
              </a:xfrm>
              <a:custGeom>
                <a:avLst/>
                <a:gdLst/>
                <a:ahLst/>
                <a:cxnLst/>
                <a:rect l="l" t="t" r="r" b="b"/>
                <a:pathLst>
                  <a:path w="131" h="111" extrusionOk="0">
                    <a:moveTo>
                      <a:pt x="91" y="21"/>
                    </a:moveTo>
                    <a:cubicBezTo>
                      <a:pt x="58" y="0"/>
                      <a:pt x="20" y="1"/>
                      <a:pt x="6" y="21"/>
                    </a:cubicBezTo>
                    <a:cubicBezTo>
                      <a:pt x="2" y="28"/>
                      <a:pt x="0" y="36"/>
                      <a:pt x="2" y="46"/>
                    </a:cubicBezTo>
                    <a:cubicBezTo>
                      <a:pt x="5" y="64"/>
                      <a:pt x="19" y="82"/>
                      <a:pt x="40" y="95"/>
                    </a:cubicBezTo>
                    <a:cubicBezTo>
                      <a:pt x="56" y="105"/>
                      <a:pt x="74" y="111"/>
                      <a:pt x="89" y="111"/>
                    </a:cubicBezTo>
                    <a:cubicBezTo>
                      <a:pt x="94" y="111"/>
                      <a:pt x="98" y="110"/>
                      <a:pt x="102" y="109"/>
                    </a:cubicBezTo>
                    <a:cubicBezTo>
                      <a:pt x="112" y="107"/>
                      <a:pt x="120" y="102"/>
                      <a:pt x="125" y="95"/>
                    </a:cubicBezTo>
                    <a:cubicBezTo>
                      <a:pt x="130" y="88"/>
                      <a:pt x="131" y="79"/>
                      <a:pt x="129" y="69"/>
                    </a:cubicBezTo>
                    <a:cubicBezTo>
                      <a:pt x="125" y="51"/>
                      <a:pt x="111" y="33"/>
                      <a:pt x="91" y="21"/>
                    </a:cubicBezTo>
                    <a:close/>
                    <a:moveTo>
                      <a:pt x="43" y="91"/>
                    </a:moveTo>
                    <a:cubicBezTo>
                      <a:pt x="23" y="79"/>
                      <a:pt x="9" y="61"/>
                      <a:pt x="7" y="45"/>
                    </a:cubicBezTo>
                    <a:cubicBezTo>
                      <a:pt x="7" y="45"/>
                      <a:pt x="7" y="45"/>
                      <a:pt x="7" y="45"/>
                    </a:cubicBezTo>
                    <a:cubicBezTo>
                      <a:pt x="7" y="45"/>
                      <a:pt x="7" y="45"/>
                      <a:pt x="7" y="45"/>
                    </a:cubicBezTo>
                    <a:cubicBezTo>
                      <a:pt x="22" y="35"/>
                      <a:pt x="48" y="40"/>
                      <a:pt x="70" y="56"/>
                    </a:cubicBezTo>
                    <a:cubicBezTo>
                      <a:pt x="89" y="69"/>
                      <a:pt x="101" y="88"/>
                      <a:pt x="101" y="104"/>
                    </a:cubicBezTo>
                    <a:cubicBezTo>
                      <a:pt x="84" y="108"/>
                      <a:pt x="62" y="103"/>
                      <a:pt x="43" y="91"/>
                    </a:cubicBezTo>
                    <a:close/>
                    <a:moveTo>
                      <a:pt x="121" y="92"/>
                    </a:moveTo>
                    <a:cubicBezTo>
                      <a:pt x="117" y="98"/>
                      <a:pt x="111" y="102"/>
                      <a:pt x="103" y="104"/>
                    </a:cubicBezTo>
                    <a:cubicBezTo>
                      <a:pt x="102" y="87"/>
                      <a:pt x="90" y="68"/>
                      <a:pt x="71" y="54"/>
                    </a:cubicBezTo>
                    <a:cubicBezTo>
                      <a:pt x="49" y="38"/>
                      <a:pt x="22" y="34"/>
                      <a:pt x="6" y="43"/>
                    </a:cubicBezTo>
                    <a:cubicBezTo>
                      <a:pt x="6" y="36"/>
                      <a:pt x="7" y="29"/>
                      <a:pt x="10" y="24"/>
                    </a:cubicBezTo>
                    <a:cubicBezTo>
                      <a:pt x="16" y="15"/>
                      <a:pt x="28" y="11"/>
                      <a:pt x="42" y="11"/>
                    </a:cubicBezTo>
                    <a:cubicBezTo>
                      <a:pt x="56" y="11"/>
                      <a:pt x="72" y="15"/>
                      <a:pt x="88" y="25"/>
                    </a:cubicBezTo>
                    <a:cubicBezTo>
                      <a:pt x="107" y="37"/>
                      <a:pt x="121" y="54"/>
                      <a:pt x="124" y="70"/>
                    </a:cubicBezTo>
                    <a:cubicBezTo>
                      <a:pt x="126" y="78"/>
                      <a:pt x="125" y="86"/>
                      <a:pt x="121" y="9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2626;p55">
                <a:extLst>
                  <a:ext uri="{FF2B5EF4-FFF2-40B4-BE49-F238E27FC236}">
                    <a16:creationId xmlns:a16="http://schemas.microsoft.com/office/drawing/2014/main" id="{ABED988A-D5B9-C189-C92B-D4D7A0E3E8E8}"/>
                  </a:ext>
                </a:extLst>
              </p:cNvPr>
              <p:cNvSpPr/>
              <p:nvPr/>
            </p:nvSpPr>
            <p:spPr>
              <a:xfrm>
                <a:off x="5486863" y="2359759"/>
                <a:ext cx="167556" cy="164546"/>
              </a:xfrm>
              <a:custGeom>
                <a:avLst/>
                <a:gdLst/>
                <a:ahLst/>
                <a:cxnLst/>
                <a:rect l="l" t="t" r="r" b="b"/>
                <a:pathLst>
                  <a:path w="123" h="121" extrusionOk="0">
                    <a:moveTo>
                      <a:pt x="90" y="29"/>
                    </a:moveTo>
                    <a:cubicBezTo>
                      <a:pt x="74" y="11"/>
                      <a:pt x="54" y="0"/>
                      <a:pt x="36" y="0"/>
                    </a:cubicBezTo>
                    <a:cubicBezTo>
                      <a:pt x="26" y="0"/>
                      <a:pt x="18" y="2"/>
                      <a:pt x="11" y="9"/>
                    </a:cubicBezTo>
                    <a:cubicBezTo>
                      <a:pt x="5" y="15"/>
                      <a:pt x="2" y="23"/>
                      <a:pt x="1" y="33"/>
                    </a:cubicBezTo>
                    <a:cubicBezTo>
                      <a:pt x="0" y="52"/>
                      <a:pt x="10" y="74"/>
                      <a:pt x="26" y="92"/>
                    </a:cubicBezTo>
                    <a:cubicBezTo>
                      <a:pt x="42" y="110"/>
                      <a:pt x="63" y="121"/>
                      <a:pt x="81" y="121"/>
                    </a:cubicBezTo>
                    <a:cubicBezTo>
                      <a:pt x="81" y="121"/>
                      <a:pt x="81" y="121"/>
                      <a:pt x="81" y="121"/>
                    </a:cubicBezTo>
                    <a:cubicBezTo>
                      <a:pt x="91" y="121"/>
                      <a:pt x="99" y="118"/>
                      <a:pt x="105" y="112"/>
                    </a:cubicBezTo>
                    <a:cubicBezTo>
                      <a:pt x="123" y="95"/>
                      <a:pt x="116" y="58"/>
                      <a:pt x="90" y="29"/>
                    </a:cubicBezTo>
                    <a:close/>
                    <a:moveTo>
                      <a:pt x="29" y="88"/>
                    </a:moveTo>
                    <a:cubicBezTo>
                      <a:pt x="14" y="71"/>
                      <a:pt x="6" y="51"/>
                      <a:pt x="6" y="34"/>
                    </a:cubicBezTo>
                    <a:cubicBezTo>
                      <a:pt x="22" y="31"/>
                      <a:pt x="43" y="40"/>
                      <a:pt x="60" y="56"/>
                    </a:cubicBezTo>
                    <a:cubicBezTo>
                      <a:pt x="79" y="75"/>
                      <a:pt x="88" y="100"/>
                      <a:pt x="82" y="116"/>
                    </a:cubicBezTo>
                    <a:cubicBezTo>
                      <a:pt x="82" y="116"/>
                      <a:pt x="82" y="116"/>
                      <a:pt x="81" y="116"/>
                    </a:cubicBezTo>
                    <a:cubicBezTo>
                      <a:pt x="81" y="116"/>
                      <a:pt x="81" y="116"/>
                      <a:pt x="81" y="116"/>
                    </a:cubicBezTo>
                    <a:cubicBezTo>
                      <a:pt x="65" y="116"/>
                      <a:pt x="45" y="106"/>
                      <a:pt x="29" y="88"/>
                    </a:cubicBezTo>
                    <a:close/>
                    <a:moveTo>
                      <a:pt x="101" y="109"/>
                    </a:moveTo>
                    <a:cubicBezTo>
                      <a:pt x="97" y="113"/>
                      <a:pt x="91" y="116"/>
                      <a:pt x="83" y="116"/>
                    </a:cubicBezTo>
                    <a:cubicBezTo>
                      <a:pt x="90" y="99"/>
                      <a:pt x="80" y="74"/>
                      <a:pt x="61" y="55"/>
                    </a:cubicBezTo>
                    <a:cubicBezTo>
                      <a:pt x="44" y="38"/>
                      <a:pt x="23" y="30"/>
                      <a:pt x="6" y="32"/>
                    </a:cubicBezTo>
                    <a:cubicBezTo>
                      <a:pt x="7" y="24"/>
                      <a:pt x="10" y="17"/>
                      <a:pt x="15" y="12"/>
                    </a:cubicBezTo>
                    <a:cubicBezTo>
                      <a:pt x="20" y="7"/>
                      <a:pt x="27" y="5"/>
                      <a:pt x="35" y="5"/>
                    </a:cubicBezTo>
                    <a:cubicBezTo>
                      <a:pt x="35" y="5"/>
                      <a:pt x="36" y="5"/>
                      <a:pt x="36" y="5"/>
                    </a:cubicBezTo>
                    <a:cubicBezTo>
                      <a:pt x="53" y="5"/>
                      <a:pt x="72" y="16"/>
                      <a:pt x="87" y="33"/>
                    </a:cubicBezTo>
                    <a:cubicBezTo>
                      <a:pt x="111" y="59"/>
                      <a:pt x="117" y="93"/>
                      <a:pt x="101" y="10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 name="Google Shape;2627;p55">
              <a:extLst>
                <a:ext uri="{FF2B5EF4-FFF2-40B4-BE49-F238E27FC236}">
                  <a16:creationId xmlns:a16="http://schemas.microsoft.com/office/drawing/2014/main" id="{590D5392-F7CF-67B0-04A3-13F31BD940AA}"/>
                </a:ext>
              </a:extLst>
            </p:cNvPr>
            <p:cNvGrpSpPr/>
            <p:nvPr/>
          </p:nvGrpSpPr>
          <p:grpSpPr>
            <a:xfrm flipH="1">
              <a:off x="6992568" y="4049632"/>
              <a:ext cx="964446" cy="962081"/>
              <a:chOff x="2649483" y="2911022"/>
              <a:chExt cx="1300318" cy="1297304"/>
            </a:xfrm>
          </p:grpSpPr>
          <p:sp>
            <p:nvSpPr>
              <p:cNvPr id="6" name="Google Shape;2628;p55">
                <a:extLst>
                  <a:ext uri="{FF2B5EF4-FFF2-40B4-BE49-F238E27FC236}">
                    <a16:creationId xmlns:a16="http://schemas.microsoft.com/office/drawing/2014/main" id="{3BB7E348-7FF7-2F84-BB7A-B64F8DA42E8B}"/>
                  </a:ext>
                </a:extLst>
              </p:cNvPr>
              <p:cNvSpPr/>
              <p:nvPr/>
            </p:nvSpPr>
            <p:spPr>
              <a:xfrm>
                <a:off x="2653496" y="2915035"/>
                <a:ext cx="1293293" cy="1291287"/>
              </a:xfrm>
              <a:custGeom>
                <a:avLst/>
                <a:gdLst/>
                <a:ahLst/>
                <a:cxnLst/>
                <a:rect l="l" t="t" r="r" b="b"/>
                <a:pathLst>
                  <a:path w="951" h="951" extrusionOk="0">
                    <a:moveTo>
                      <a:pt x="951" y="471"/>
                    </a:moveTo>
                    <a:cubicBezTo>
                      <a:pt x="948" y="210"/>
                      <a:pt x="736" y="0"/>
                      <a:pt x="475" y="0"/>
                    </a:cubicBezTo>
                    <a:cubicBezTo>
                      <a:pt x="454" y="0"/>
                      <a:pt x="433" y="1"/>
                      <a:pt x="413" y="4"/>
                    </a:cubicBezTo>
                    <a:cubicBezTo>
                      <a:pt x="180" y="34"/>
                      <a:pt x="0" y="234"/>
                      <a:pt x="0" y="475"/>
                    </a:cubicBezTo>
                    <a:cubicBezTo>
                      <a:pt x="0" y="738"/>
                      <a:pt x="213" y="951"/>
                      <a:pt x="475" y="951"/>
                    </a:cubicBezTo>
                    <a:cubicBezTo>
                      <a:pt x="738" y="951"/>
                      <a:pt x="951" y="738"/>
                      <a:pt x="951" y="475"/>
                    </a:cubicBezTo>
                    <a:cubicBezTo>
                      <a:pt x="951" y="474"/>
                      <a:pt x="951" y="472"/>
                      <a:pt x="951" y="471"/>
                    </a:cubicBezTo>
                    <a:close/>
                    <a:moveTo>
                      <a:pt x="777" y="455"/>
                    </a:moveTo>
                    <a:cubicBezTo>
                      <a:pt x="771" y="460"/>
                      <a:pt x="764" y="463"/>
                      <a:pt x="755" y="463"/>
                    </a:cubicBezTo>
                    <a:cubicBezTo>
                      <a:pt x="739" y="463"/>
                      <a:pt x="718" y="453"/>
                      <a:pt x="701" y="434"/>
                    </a:cubicBezTo>
                    <a:cubicBezTo>
                      <a:pt x="685" y="416"/>
                      <a:pt x="677" y="395"/>
                      <a:pt x="678" y="377"/>
                    </a:cubicBezTo>
                    <a:cubicBezTo>
                      <a:pt x="678" y="368"/>
                      <a:pt x="681" y="360"/>
                      <a:pt x="687" y="354"/>
                    </a:cubicBezTo>
                    <a:cubicBezTo>
                      <a:pt x="704" y="338"/>
                      <a:pt x="738" y="347"/>
                      <a:pt x="763" y="375"/>
                    </a:cubicBezTo>
                    <a:cubicBezTo>
                      <a:pt x="787" y="403"/>
                      <a:pt x="794" y="438"/>
                      <a:pt x="777" y="455"/>
                    </a:cubicBezTo>
                    <a:close/>
                    <a:moveTo>
                      <a:pt x="660" y="181"/>
                    </a:moveTo>
                    <a:cubicBezTo>
                      <a:pt x="674" y="165"/>
                      <a:pt x="706" y="168"/>
                      <a:pt x="732" y="190"/>
                    </a:cubicBezTo>
                    <a:cubicBezTo>
                      <a:pt x="757" y="211"/>
                      <a:pt x="766" y="242"/>
                      <a:pt x="752" y="259"/>
                    </a:cubicBezTo>
                    <a:cubicBezTo>
                      <a:pt x="748" y="264"/>
                      <a:pt x="742" y="267"/>
                      <a:pt x="735" y="268"/>
                    </a:cubicBezTo>
                    <a:cubicBezTo>
                      <a:pt x="720" y="271"/>
                      <a:pt x="699" y="265"/>
                      <a:pt x="681" y="250"/>
                    </a:cubicBezTo>
                    <a:cubicBezTo>
                      <a:pt x="663" y="235"/>
                      <a:pt x="653" y="216"/>
                      <a:pt x="654" y="200"/>
                    </a:cubicBezTo>
                    <a:cubicBezTo>
                      <a:pt x="654" y="193"/>
                      <a:pt x="656" y="186"/>
                      <a:pt x="660" y="181"/>
                    </a:cubicBezTo>
                    <a:close/>
                    <a:moveTo>
                      <a:pt x="447" y="179"/>
                    </a:moveTo>
                    <a:cubicBezTo>
                      <a:pt x="460" y="159"/>
                      <a:pt x="497" y="159"/>
                      <a:pt x="528" y="179"/>
                    </a:cubicBezTo>
                    <a:cubicBezTo>
                      <a:pt x="560" y="198"/>
                      <a:pt x="575" y="230"/>
                      <a:pt x="562" y="249"/>
                    </a:cubicBezTo>
                    <a:cubicBezTo>
                      <a:pt x="557" y="256"/>
                      <a:pt x="550" y="261"/>
                      <a:pt x="541" y="263"/>
                    </a:cubicBezTo>
                    <a:cubicBezTo>
                      <a:pt x="524" y="267"/>
                      <a:pt x="501" y="262"/>
                      <a:pt x="481" y="249"/>
                    </a:cubicBezTo>
                    <a:cubicBezTo>
                      <a:pt x="460" y="236"/>
                      <a:pt x="446" y="218"/>
                      <a:pt x="443" y="201"/>
                    </a:cubicBezTo>
                    <a:cubicBezTo>
                      <a:pt x="442" y="193"/>
                      <a:pt x="443" y="185"/>
                      <a:pt x="447" y="179"/>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2629;p55">
                <a:extLst>
                  <a:ext uri="{FF2B5EF4-FFF2-40B4-BE49-F238E27FC236}">
                    <a16:creationId xmlns:a16="http://schemas.microsoft.com/office/drawing/2014/main" id="{3EA5380F-6A08-3499-92B3-6680B4944BFE}"/>
                  </a:ext>
                </a:extLst>
              </p:cNvPr>
              <p:cNvSpPr/>
              <p:nvPr/>
            </p:nvSpPr>
            <p:spPr>
              <a:xfrm>
                <a:off x="3575558" y="3373557"/>
                <a:ext cx="157523" cy="169563"/>
              </a:xfrm>
              <a:custGeom>
                <a:avLst/>
                <a:gdLst/>
                <a:ahLst/>
                <a:cxnLst/>
                <a:rect l="l" t="t" r="r" b="b"/>
                <a:pathLst>
                  <a:path w="116" h="125" extrusionOk="0">
                    <a:moveTo>
                      <a:pt x="85" y="37"/>
                    </a:moveTo>
                    <a:cubicBezTo>
                      <a:pt x="109" y="65"/>
                      <a:pt x="116" y="100"/>
                      <a:pt x="99" y="117"/>
                    </a:cubicBezTo>
                    <a:cubicBezTo>
                      <a:pt x="93" y="122"/>
                      <a:pt x="86" y="125"/>
                      <a:pt x="77" y="125"/>
                    </a:cubicBezTo>
                    <a:cubicBezTo>
                      <a:pt x="86" y="108"/>
                      <a:pt x="77" y="82"/>
                      <a:pt x="56" y="61"/>
                    </a:cubicBezTo>
                    <a:cubicBezTo>
                      <a:pt x="38" y="44"/>
                      <a:pt x="16" y="36"/>
                      <a:pt x="0" y="39"/>
                    </a:cubicBezTo>
                    <a:cubicBezTo>
                      <a:pt x="0" y="30"/>
                      <a:pt x="3" y="22"/>
                      <a:pt x="9" y="16"/>
                    </a:cubicBezTo>
                    <a:cubicBezTo>
                      <a:pt x="26" y="0"/>
                      <a:pt x="60" y="9"/>
                      <a:pt x="85" y="37"/>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2630;p55">
                <a:extLst>
                  <a:ext uri="{FF2B5EF4-FFF2-40B4-BE49-F238E27FC236}">
                    <a16:creationId xmlns:a16="http://schemas.microsoft.com/office/drawing/2014/main" id="{16B5D20A-EF0F-E42D-BFB8-2EE03349A46E}"/>
                  </a:ext>
                </a:extLst>
              </p:cNvPr>
              <p:cNvSpPr/>
              <p:nvPr/>
            </p:nvSpPr>
            <p:spPr>
              <a:xfrm>
                <a:off x="3573551" y="3422720"/>
                <a:ext cx="118393" cy="120399"/>
              </a:xfrm>
              <a:custGeom>
                <a:avLst/>
                <a:gdLst/>
                <a:ahLst/>
                <a:cxnLst/>
                <a:rect l="l" t="t" r="r" b="b"/>
                <a:pathLst>
                  <a:path w="87" h="89" extrusionOk="0">
                    <a:moveTo>
                      <a:pt x="57" y="25"/>
                    </a:moveTo>
                    <a:cubicBezTo>
                      <a:pt x="78" y="46"/>
                      <a:pt x="87" y="72"/>
                      <a:pt x="78" y="89"/>
                    </a:cubicBezTo>
                    <a:cubicBezTo>
                      <a:pt x="62" y="89"/>
                      <a:pt x="41" y="79"/>
                      <a:pt x="24" y="60"/>
                    </a:cubicBezTo>
                    <a:cubicBezTo>
                      <a:pt x="8" y="42"/>
                      <a:pt x="0" y="21"/>
                      <a:pt x="1" y="3"/>
                    </a:cubicBezTo>
                    <a:cubicBezTo>
                      <a:pt x="17" y="0"/>
                      <a:pt x="39" y="8"/>
                      <a:pt x="57" y="2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2631;p55">
                <a:extLst>
                  <a:ext uri="{FF2B5EF4-FFF2-40B4-BE49-F238E27FC236}">
                    <a16:creationId xmlns:a16="http://schemas.microsoft.com/office/drawing/2014/main" id="{CA857B25-CC9F-34C3-B82B-CC9B27A32BD4}"/>
                  </a:ext>
                </a:extLst>
              </p:cNvPr>
              <p:cNvSpPr/>
              <p:nvPr/>
            </p:nvSpPr>
            <p:spPr>
              <a:xfrm>
                <a:off x="3541445" y="3176904"/>
                <a:ext cx="116387" cy="106353"/>
              </a:xfrm>
              <a:custGeom>
                <a:avLst/>
                <a:gdLst/>
                <a:ahLst/>
                <a:cxnLst/>
                <a:rect l="l" t="t" r="r" b="b"/>
                <a:pathLst>
                  <a:path w="86" h="78" extrusionOk="0">
                    <a:moveTo>
                      <a:pt x="58" y="22"/>
                    </a:moveTo>
                    <a:cubicBezTo>
                      <a:pt x="77" y="38"/>
                      <a:pt x="86" y="59"/>
                      <a:pt x="82" y="75"/>
                    </a:cubicBezTo>
                    <a:cubicBezTo>
                      <a:pt x="67" y="78"/>
                      <a:pt x="46" y="72"/>
                      <a:pt x="28" y="57"/>
                    </a:cubicBezTo>
                    <a:cubicBezTo>
                      <a:pt x="10" y="42"/>
                      <a:pt x="0" y="23"/>
                      <a:pt x="1" y="7"/>
                    </a:cubicBezTo>
                    <a:cubicBezTo>
                      <a:pt x="16" y="0"/>
                      <a:pt x="39" y="6"/>
                      <a:pt x="58" y="22"/>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2632;p55">
                <a:extLst>
                  <a:ext uri="{FF2B5EF4-FFF2-40B4-BE49-F238E27FC236}">
                    <a16:creationId xmlns:a16="http://schemas.microsoft.com/office/drawing/2014/main" id="{CABA364C-1775-3D43-1EF4-B77E97E31D41}"/>
                  </a:ext>
                </a:extLst>
              </p:cNvPr>
              <p:cNvSpPr/>
              <p:nvPr/>
            </p:nvSpPr>
            <p:spPr>
              <a:xfrm>
                <a:off x="3542448" y="3138778"/>
                <a:ext cx="152506" cy="140466"/>
              </a:xfrm>
              <a:custGeom>
                <a:avLst/>
                <a:gdLst/>
                <a:ahLst/>
                <a:cxnLst/>
                <a:rect l="l" t="t" r="r" b="b"/>
                <a:pathLst>
                  <a:path w="112" h="103" extrusionOk="0">
                    <a:moveTo>
                      <a:pt x="78" y="25"/>
                    </a:moveTo>
                    <a:cubicBezTo>
                      <a:pt x="103" y="46"/>
                      <a:pt x="112" y="77"/>
                      <a:pt x="98" y="94"/>
                    </a:cubicBezTo>
                    <a:cubicBezTo>
                      <a:pt x="94" y="99"/>
                      <a:pt x="88" y="102"/>
                      <a:pt x="81" y="103"/>
                    </a:cubicBezTo>
                    <a:cubicBezTo>
                      <a:pt x="85" y="87"/>
                      <a:pt x="76" y="66"/>
                      <a:pt x="57" y="50"/>
                    </a:cubicBezTo>
                    <a:cubicBezTo>
                      <a:pt x="38" y="34"/>
                      <a:pt x="15" y="28"/>
                      <a:pt x="0" y="35"/>
                    </a:cubicBezTo>
                    <a:cubicBezTo>
                      <a:pt x="0" y="28"/>
                      <a:pt x="2" y="21"/>
                      <a:pt x="6" y="16"/>
                    </a:cubicBezTo>
                    <a:cubicBezTo>
                      <a:pt x="20" y="0"/>
                      <a:pt x="52" y="3"/>
                      <a:pt x="78" y="2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2633;p55">
                <a:extLst>
                  <a:ext uri="{FF2B5EF4-FFF2-40B4-BE49-F238E27FC236}">
                    <a16:creationId xmlns:a16="http://schemas.microsoft.com/office/drawing/2014/main" id="{0727F1DD-17A5-6E21-3F05-B692C3C846E9}"/>
                  </a:ext>
                </a:extLst>
              </p:cNvPr>
              <p:cNvSpPr/>
              <p:nvPr/>
            </p:nvSpPr>
            <p:spPr>
              <a:xfrm>
                <a:off x="3254492" y="3130751"/>
                <a:ext cx="180599" cy="141470"/>
              </a:xfrm>
              <a:custGeom>
                <a:avLst/>
                <a:gdLst/>
                <a:ahLst/>
                <a:cxnLst/>
                <a:rect l="l" t="t" r="r" b="b"/>
                <a:pathLst>
                  <a:path w="133" h="104" extrusionOk="0">
                    <a:moveTo>
                      <a:pt x="86" y="20"/>
                    </a:moveTo>
                    <a:cubicBezTo>
                      <a:pt x="118" y="39"/>
                      <a:pt x="133" y="71"/>
                      <a:pt x="120" y="90"/>
                    </a:cubicBezTo>
                    <a:cubicBezTo>
                      <a:pt x="115" y="97"/>
                      <a:pt x="108" y="102"/>
                      <a:pt x="99" y="104"/>
                    </a:cubicBezTo>
                    <a:cubicBezTo>
                      <a:pt x="100" y="87"/>
                      <a:pt x="88" y="67"/>
                      <a:pt x="67" y="52"/>
                    </a:cubicBezTo>
                    <a:cubicBezTo>
                      <a:pt x="44" y="35"/>
                      <a:pt x="16" y="31"/>
                      <a:pt x="1" y="42"/>
                    </a:cubicBezTo>
                    <a:cubicBezTo>
                      <a:pt x="0" y="34"/>
                      <a:pt x="1" y="26"/>
                      <a:pt x="5" y="20"/>
                    </a:cubicBezTo>
                    <a:cubicBezTo>
                      <a:pt x="18" y="0"/>
                      <a:pt x="55" y="0"/>
                      <a:pt x="86" y="2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2634;p55">
                <a:extLst>
                  <a:ext uri="{FF2B5EF4-FFF2-40B4-BE49-F238E27FC236}">
                    <a16:creationId xmlns:a16="http://schemas.microsoft.com/office/drawing/2014/main" id="{4C004645-E25C-2A38-3A2F-FA1499BD1C3F}"/>
                  </a:ext>
                </a:extLst>
              </p:cNvPr>
              <p:cNvSpPr/>
              <p:nvPr/>
            </p:nvSpPr>
            <p:spPr>
              <a:xfrm>
                <a:off x="3255495" y="3172891"/>
                <a:ext cx="134446" cy="104346"/>
              </a:xfrm>
              <a:custGeom>
                <a:avLst/>
                <a:gdLst/>
                <a:ahLst/>
                <a:cxnLst/>
                <a:rect l="l" t="t" r="r" b="b"/>
                <a:pathLst>
                  <a:path w="99" h="77" extrusionOk="0">
                    <a:moveTo>
                      <a:pt x="66" y="21"/>
                    </a:moveTo>
                    <a:cubicBezTo>
                      <a:pt x="87" y="36"/>
                      <a:pt x="99" y="56"/>
                      <a:pt x="98" y="73"/>
                    </a:cubicBezTo>
                    <a:cubicBezTo>
                      <a:pt x="81" y="77"/>
                      <a:pt x="58" y="72"/>
                      <a:pt x="38" y="59"/>
                    </a:cubicBezTo>
                    <a:cubicBezTo>
                      <a:pt x="17" y="46"/>
                      <a:pt x="3" y="28"/>
                      <a:pt x="0" y="11"/>
                    </a:cubicBezTo>
                    <a:cubicBezTo>
                      <a:pt x="15" y="0"/>
                      <a:pt x="43" y="4"/>
                      <a:pt x="66" y="21"/>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2635;p55">
                <a:extLst>
                  <a:ext uri="{FF2B5EF4-FFF2-40B4-BE49-F238E27FC236}">
                    <a16:creationId xmlns:a16="http://schemas.microsoft.com/office/drawing/2014/main" id="{7531017C-541C-634C-F317-926E6A327DB4}"/>
                  </a:ext>
                </a:extLst>
              </p:cNvPr>
              <p:cNvSpPr/>
              <p:nvPr/>
            </p:nvSpPr>
            <p:spPr>
              <a:xfrm>
                <a:off x="2653496" y="2920052"/>
                <a:ext cx="1293293" cy="1286267"/>
              </a:xfrm>
              <a:custGeom>
                <a:avLst/>
                <a:gdLst/>
                <a:ahLst/>
                <a:cxnLst/>
                <a:rect l="l" t="t" r="r" b="b"/>
                <a:pathLst>
                  <a:path w="951" h="947" extrusionOk="0">
                    <a:moveTo>
                      <a:pt x="951" y="471"/>
                    </a:moveTo>
                    <a:cubicBezTo>
                      <a:pt x="951" y="734"/>
                      <a:pt x="738" y="947"/>
                      <a:pt x="475" y="947"/>
                    </a:cubicBezTo>
                    <a:cubicBezTo>
                      <a:pt x="213" y="947"/>
                      <a:pt x="0" y="734"/>
                      <a:pt x="0" y="471"/>
                    </a:cubicBezTo>
                    <a:cubicBezTo>
                      <a:pt x="0" y="230"/>
                      <a:pt x="180" y="30"/>
                      <a:pt x="413" y="0"/>
                    </a:cubicBezTo>
                    <a:cubicBezTo>
                      <a:pt x="225" y="53"/>
                      <a:pt x="93" y="232"/>
                      <a:pt x="106" y="435"/>
                    </a:cubicBezTo>
                    <a:cubicBezTo>
                      <a:pt x="121" y="669"/>
                      <a:pt x="323" y="847"/>
                      <a:pt x="557" y="832"/>
                    </a:cubicBezTo>
                    <a:cubicBezTo>
                      <a:pt x="762" y="818"/>
                      <a:pt x="923" y="662"/>
                      <a:pt x="951" y="467"/>
                    </a:cubicBezTo>
                    <a:cubicBezTo>
                      <a:pt x="951" y="468"/>
                      <a:pt x="951" y="470"/>
                      <a:pt x="951" y="471"/>
                    </a:cubicBezTo>
                    <a:close/>
                  </a:path>
                </a:pathLst>
              </a:custGeom>
              <a:solidFill>
                <a:srgbClr val="333333">
                  <a:alpha val="150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2636;p55">
                <a:extLst>
                  <a:ext uri="{FF2B5EF4-FFF2-40B4-BE49-F238E27FC236}">
                    <a16:creationId xmlns:a16="http://schemas.microsoft.com/office/drawing/2014/main" id="{BA275124-8EF8-4444-5466-FAEFB188966A}"/>
                  </a:ext>
                </a:extLst>
              </p:cNvPr>
              <p:cNvSpPr/>
              <p:nvPr/>
            </p:nvSpPr>
            <p:spPr>
              <a:xfrm>
                <a:off x="3728064" y="3199981"/>
                <a:ext cx="180599" cy="326082"/>
              </a:xfrm>
              <a:custGeom>
                <a:avLst/>
                <a:gdLst/>
                <a:ahLst/>
                <a:cxnLst/>
                <a:rect l="l" t="t" r="r" b="b"/>
                <a:pathLst>
                  <a:path w="133" h="240" extrusionOk="0">
                    <a:moveTo>
                      <a:pt x="107" y="104"/>
                    </a:moveTo>
                    <a:cubicBezTo>
                      <a:pt x="132" y="165"/>
                      <a:pt x="133" y="222"/>
                      <a:pt x="111" y="231"/>
                    </a:cubicBezTo>
                    <a:cubicBezTo>
                      <a:pt x="88" y="240"/>
                      <a:pt x="59" y="194"/>
                      <a:pt x="35" y="133"/>
                    </a:cubicBezTo>
                    <a:cubicBezTo>
                      <a:pt x="10" y="71"/>
                      <a:pt x="0" y="18"/>
                      <a:pt x="22" y="9"/>
                    </a:cubicBezTo>
                    <a:cubicBezTo>
                      <a:pt x="45" y="0"/>
                      <a:pt x="83" y="42"/>
                      <a:pt x="107" y="104"/>
                    </a:cubicBezTo>
                    <a:close/>
                  </a:path>
                </a:pathLst>
              </a:custGeom>
              <a:solidFill>
                <a:srgbClr val="F4F4F4">
                  <a:alpha val="251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2637;p55">
                <a:extLst>
                  <a:ext uri="{FF2B5EF4-FFF2-40B4-BE49-F238E27FC236}">
                    <a16:creationId xmlns:a16="http://schemas.microsoft.com/office/drawing/2014/main" id="{B51355B5-4E1E-640E-6E9D-B5A687ACE8B2}"/>
                  </a:ext>
                </a:extLst>
              </p:cNvPr>
              <p:cNvSpPr/>
              <p:nvPr/>
            </p:nvSpPr>
            <p:spPr>
              <a:xfrm>
                <a:off x="3682914" y="3115701"/>
                <a:ext cx="64213" cy="69230"/>
              </a:xfrm>
              <a:custGeom>
                <a:avLst/>
                <a:gdLst/>
                <a:ahLst/>
                <a:cxnLst/>
                <a:rect l="l" t="t" r="r" b="b"/>
                <a:pathLst>
                  <a:path w="47" h="51" extrusionOk="0">
                    <a:moveTo>
                      <a:pt x="37" y="14"/>
                    </a:moveTo>
                    <a:cubicBezTo>
                      <a:pt x="46" y="24"/>
                      <a:pt x="47" y="38"/>
                      <a:pt x="40" y="44"/>
                    </a:cubicBezTo>
                    <a:cubicBezTo>
                      <a:pt x="32" y="51"/>
                      <a:pt x="19" y="47"/>
                      <a:pt x="10" y="37"/>
                    </a:cubicBezTo>
                    <a:cubicBezTo>
                      <a:pt x="1" y="26"/>
                      <a:pt x="0" y="13"/>
                      <a:pt x="8" y="6"/>
                    </a:cubicBezTo>
                    <a:cubicBezTo>
                      <a:pt x="15" y="0"/>
                      <a:pt x="28" y="3"/>
                      <a:pt x="37" y="14"/>
                    </a:cubicBezTo>
                    <a:close/>
                  </a:path>
                </a:pathLst>
              </a:custGeom>
              <a:solidFill>
                <a:srgbClr val="F4F4F4">
                  <a:alpha val="251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2638;p55">
                <a:extLst>
                  <a:ext uri="{FF2B5EF4-FFF2-40B4-BE49-F238E27FC236}">
                    <a16:creationId xmlns:a16="http://schemas.microsoft.com/office/drawing/2014/main" id="{C3AB542D-3072-1B87-8895-2644E81EB8AF}"/>
                  </a:ext>
                </a:extLst>
              </p:cNvPr>
              <p:cNvSpPr/>
              <p:nvPr/>
            </p:nvSpPr>
            <p:spPr>
              <a:xfrm>
                <a:off x="2649483" y="2911022"/>
                <a:ext cx="1300318" cy="1297304"/>
              </a:xfrm>
              <a:custGeom>
                <a:avLst/>
                <a:gdLst/>
                <a:ahLst/>
                <a:cxnLst/>
                <a:rect l="l" t="t" r="r" b="b"/>
                <a:pathLst>
                  <a:path w="956" h="956" extrusionOk="0">
                    <a:moveTo>
                      <a:pt x="478" y="956"/>
                    </a:moveTo>
                    <a:cubicBezTo>
                      <a:pt x="215" y="956"/>
                      <a:pt x="0" y="742"/>
                      <a:pt x="0" y="478"/>
                    </a:cubicBezTo>
                    <a:cubicBezTo>
                      <a:pt x="0" y="214"/>
                      <a:pt x="215" y="0"/>
                      <a:pt x="478" y="0"/>
                    </a:cubicBezTo>
                    <a:cubicBezTo>
                      <a:pt x="742" y="0"/>
                      <a:pt x="956" y="214"/>
                      <a:pt x="956" y="478"/>
                    </a:cubicBezTo>
                    <a:cubicBezTo>
                      <a:pt x="956" y="742"/>
                      <a:pt x="742" y="956"/>
                      <a:pt x="478" y="956"/>
                    </a:cubicBezTo>
                    <a:close/>
                    <a:moveTo>
                      <a:pt x="478" y="5"/>
                    </a:moveTo>
                    <a:cubicBezTo>
                      <a:pt x="217" y="5"/>
                      <a:pt x="5" y="217"/>
                      <a:pt x="5" y="478"/>
                    </a:cubicBezTo>
                    <a:cubicBezTo>
                      <a:pt x="5" y="739"/>
                      <a:pt x="217" y="951"/>
                      <a:pt x="478" y="951"/>
                    </a:cubicBezTo>
                    <a:cubicBezTo>
                      <a:pt x="739" y="951"/>
                      <a:pt x="951" y="739"/>
                      <a:pt x="951" y="478"/>
                    </a:cubicBezTo>
                    <a:cubicBezTo>
                      <a:pt x="951" y="217"/>
                      <a:pt x="739" y="5"/>
                      <a:pt x="478" y="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 name="Google Shape;2639;p55">
                <a:extLst>
                  <a:ext uri="{FF2B5EF4-FFF2-40B4-BE49-F238E27FC236}">
                    <a16:creationId xmlns:a16="http://schemas.microsoft.com/office/drawing/2014/main" id="{4EC681D0-57FD-C87A-3E70-512AEF624187}"/>
                  </a:ext>
                </a:extLst>
              </p:cNvPr>
              <p:cNvGrpSpPr/>
              <p:nvPr/>
            </p:nvGrpSpPr>
            <p:grpSpPr>
              <a:xfrm>
                <a:off x="3254492" y="3130751"/>
                <a:ext cx="478589" cy="412369"/>
                <a:chOff x="3317617" y="3099201"/>
                <a:chExt cx="478589" cy="412369"/>
              </a:xfrm>
            </p:grpSpPr>
            <p:sp>
              <p:nvSpPr>
                <p:cNvPr id="22" name="Google Shape;2640;p55">
                  <a:extLst>
                    <a:ext uri="{FF2B5EF4-FFF2-40B4-BE49-F238E27FC236}">
                      <a16:creationId xmlns:a16="http://schemas.microsoft.com/office/drawing/2014/main" id="{CBE910A6-2B14-5705-E943-1F48417298B8}"/>
                    </a:ext>
                  </a:extLst>
                </p:cNvPr>
                <p:cNvSpPr/>
                <p:nvPr/>
              </p:nvSpPr>
              <p:spPr>
                <a:xfrm>
                  <a:off x="3638683" y="3342007"/>
                  <a:ext cx="157523" cy="169563"/>
                </a:xfrm>
                <a:custGeom>
                  <a:avLst/>
                  <a:gdLst/>
                  <a:ahLst/>
                  <a:cxnLst/>
                  <a:rect l="l" t="t" r="r" b="b"/>
                  <a:pathLst>
                    <a:path w="116" h="125" extrusionOk="0">
                      <a:moveTo>
                        <a:pt x="85" y="37"/>
                      </a:moveTo>
                      <a:cubicBezTo>
                        <a:pt x="109" y="65"/>
                        <a:pt x="116" y="100"/>
                        <a:pt x="99" y="117"/>
                      </a:cubicBezTo>
                      <a:cubicBezTo>
                        <a:pt x="93" y="122"/>
                        <a:pt x="86" y="125"/>
                        <a:pt x="77" y="125"/>
                      </a:cubicBezTo>
                      <a:cubicBezTo>
                        <a:pt x="86" y="108"/>
                        <a:pt x="77" y="82"/>
                        <a:pt x="56" y="61"/>
                      </a:cubicBezTo>
                      <a:cubicBezTo>
                        <a:pt x="38" y="44"/>
                        <a:pt x="16" y="36"/>
                        <a:pt x="0" y="39"/>
                      </a:cubicBezTo>
                      <a:cubicBezTo>
                        <a:pt x="0" y="30"/>
                        <a:pt x="3" y="22"/>
                        <a:pt x="9" y="16"/>
                      </a:cubicBezTo>
                      <a:cubicBezTo>
                        <a:pt x="26" y="0"/>
                        <a:pt x="60" y="9"/>
                        <a:pt x="85" y="37"/>
                      </a:cubicBezTo>
                      <a:close/>
                    </a:path>
                  </a:pathLst>
                </a:custGeom>
                <a:solidFill>
                  <a:srgbClr val="333333">
                    <a:alpha val="333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641;p55">
                  <a:extLst>
                    <a:ext uri="{FF2B5EF4-FFF2-40B4-BE49-F238E27FC236}">
                      <a16:creationId xmlns:a16="http://schemas.microsoft.com/office/drawing/2014/main" id="{2B8A8513-59EF-C106-AB74-4F2110AA2923}"/>
                    </a:ext>
                  </a:extLst>
                </p:cNvPr>
                <p:cNvSpPr/>
                <p:nvPr/>
              </p:nvSpPr>
              <p:spPr>
                <a:xfrm>
                  <a:off x="3636676" y="3391170"/>
                  <a:ext cx="118393" cy="120399"/>
                </a:xfrm>
                <a:custGeom>
                  <a:avLst/>
                  <a:gdLst/>
                  <a:ahLst/>
                  <a:cxnLst/>
                  <a:rect l="l" t="t" r="r" b="b"/>
                  <a:pathLst>
                    <a:path w="87" h="89" extrusionOk="0">
                      <a:moveTo>
                        <a:pt x="57" y="25"/>
                      </a:moveTo>
                      <a:cubicBezTo>
                        <a:pt x="78" y="46"/>
                        <a:pt x="87" y="72"/>
                        <a:pt x="78" y="89"/>
                      </a:cubicBezTo>
                      <a:cubicBezTo>
                        <a:pt x="62" y="89"/>
                        <a:pt x="41" y="79"/>
                        <a:pt x="24" y="60"/>
                      </a:cubicBezTo>
                      <a:cubicBezTo>
                        <a:pt x="8" y="42"/>
                        <a:pt x="0" y="21"/>
                        <a:pt x="1" y="3"/>
                      </a:cubicBezTo>
                      <a:cubicBezTo>
                        <a:pt x="17" y="0"/>
                        <a:pt x="39" y="8"/>
                        <a:pt x="57" y="25"/>
                      </a:cubicBezTo>
                      <a:close/>
                    </a:path>
                  </a:pathLst>
                </a:custGeom>
                <a:solidFill>
                  <a:srgbClr val="333333">
                    <a:alpha val="333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642;p55">
                  <a:extLst>
                    <a:ext uri="{FF2B5EF4-FFF2-40B4-BE49-F238E27FC236}">
                      <a16:creationId xmlns:a16="http://schemas.microsoft.com/office/drawing/2014/main" id="{D0EC3FEF-3C0D-501D-CD4C-AF2F2714405A}"/>
                    </a:ext>
                  </a:extLst>
                </p:cNvPr>
                <p:cNvSpPr/>
                <p:nvPr/>
              </p:nvSpPr>
              <p:spPr>
                <a:xfrm>
                  <a:off x="3604570" y="3145354"/>
                  <a:ext cx="116387" cy="106353"/>
                </a:xfrm>
                <a:custGeom>
                  <a:avLst/>
                  <a:gdLst/>
                  <a:ahLst/>
                  <a:cxnLst/>
                  <a:rect l="l" t="t" r="r" b="b"/>
                  <a:pathLst>
                    <a:path w="86" h="78" extrusionOk="0">
                      <a:moveTo>
                        <a:pt x="58" y="22"/>
                      </a:moveTo>
                      <a:cubicBezTo>
                        <a:pt x="77" y="38"/>
                        <a:pt x="86" y="59"/>
                        <a:pt x="82" y="75"/>
                      </a:cubicBezTo>
                      <a:cubicBezTo>
                        <a:pt x="67" y="78"/>
                        <a:pt x="46" y="72"/>
                        <a:pt x="28" y="57"/>
                      </a:cubicBezTo>
                      <a:cubicBezTo>
                        <a:pt x="10" y="42"/>
                        <a:pt x="0" y="23"/>
                        <a:pt x="1" y="7"/>
                      </a:cubicBezTo>
                      <a:cubicBezTo>
                        <a:pt x="16" y="0"/>
                        <a:pt x="39" y="6"/>
                        <a:pt x="58" y="22"/>
                      </a:cubicBezTo>
                      <a:close/>
                    </a:path>
                  </a:pathLst>
                </a:custGeom>
                <a:solidFill>
                  <a:srgbClr val="333333">
                    <a:alpha val="333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643;p55">
                  <a:extLst>
                    <a:ext uri="{FF2B5EF4-FFF2-40B4-BE49-F238E27FC236}">
                      <a16:creationId xmlns:a16="http://schemas.microsoft.com/office/drawing/2014/main" id="{C312F879-5BF6-5050-30E5-101533FFCDFD}"/>
                    </a:ext>
                  </a:extLst>
                </p:cNvPr>
                <p:cNvSpPr/>
                <p:nvPr/>
              </p:nvSpPr>
              <p:spPr>
                <a:xfrm>
                  <a:off x="3605573" y="3107228"/>
                  <a:ext cx="152506" cy="140466"/>
                </a:xfrm>
                <a:custGeom>
                  <a:avLst/>
                  <a:gdLst/>
                  <a:ahLst/>
                  <a:cxnLst/>
                  <a:rect l="l" t="t" r="r" b="b"/>
                  <a:pathLst>
                    <a:path w="112" h="103" extrusionOk="0">
                      <a:moveTo>
                        <a:pt x="78" y="25"/>
                      </a:moveTo>
                      <a:cubicBezTo>
                        <a:pt x="103" y="46"/>
                        <a:pt x="112" y="77"/>
                        <a:pt x="98" y="94"/>
                      </a:cubicBezTo>
                      <a:cubicBezTo>
                        <a:pt x="94" y="99"/>
                        <a:pt x="88" y="102"/>
                        <a:pt x="81" y="103"/>
                      </a:cubicBezTo>
                      <a:cubicBezTo>
                        <a:pt x="85" y="87"/>
                        <a:pt x="76" y="66"/>
                        <a:pt x="57" y="50"/>
                      </a:cubicBezTo>
                      <a:cubicBezTo>
                        <a:pt x="38" y="34"/>
                        <a:pt x="15" y="28"/>
                        <a:pt x="0" y="35"/>
                      </a:cubicBezTo>
                      <a:cubicBezTo>
                        <a:pt x="0" y="28"/>
                        <a:pt x="2" y="21"/>
                        <a:pt x="6" y="16"/>
                      </a:cubicBezTo>
                      <a:cubicBezTo>
                        <a:pt x="20" y="0"/>
                        <a:pt x="52" y="3"/>
                        <a:pt x="78" y="25"/>
                      </a:cubicBezTo>
                      <a:close/>
                    </a:path>
                  </a:pathLst>
                </a:custGeom>
                <a:solidFill>
                  <a:srgbClr val="333333">
                    <a:alpha val="333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44;p55">
                  <a:extLst>
                    <a:ext uri="{FF2B5EF4-FFF2-40B4-BE49-F238E27FC236}">
                      <a16:creationId xmlns:a16="http://schemas.microsoft.com/office/drawing/2014/main" id="{1FFBB848-2B59-3864-B323-5AA4E59FAFF5}"/>
                    </a:ext>
                  </a:extLst>
                </p:cNvPr>
                <p:cNvSpPr/>
                <p:nvPr/>
              </p:nvSpPr>
              <p:spPr>
                <a:xfrm>
                  <a:off x="3317617" y="3099201"/>
                  <a:ext cx="180599" cy="141470"/>
                </a:xfrm>
                <a:custGeom>
                  <a:avLst/>
                  <a:gdLst/>
                  <a:ahLst/>
                  <a:cxnLst/>
                  <a:rect l="l" t="t" r="r" b="b"/>
                  <a:pathLst>
                    <a:path w="133" h="104" extrusionOk="0">
                      <a:moveTo>
                        <a:pt x="86" y="20"/>
                      </a:moveTo>
                      <a:cubicBezTo>
                        <a:pt x="118" y="39"/>
                        <a:pt x="133" y="71"/>
                        <a:pt x="120" y="90"/>
                      </a:cubicBezTo>
                      <a:cubicBezTo>
                        <a:pt x="115" y="97"/>
                        <a:pt x="108" y="102"/>
                        <a:pt x="99" y="104"/>
                      </a:cubicBezTo>
                      <a:cubicBezTo>
                        <a:pt x="100" y="87"/>
                        <a:pt x="88" y="67"/>
                        <a:pt x="67" y="52"/>
                      </a:cubicBezTo>
                      <a:cubicBezTo>
                        <a:pt x="44" y="35"/>
                        <a:pt x="16" y="31"/>
                        <a:pt x="1" y="42"/>
                      </a:cubicBezTo>
                      <a:cubicBezTo>
                        <a:pt x="0" y="34"/>
                        <a:pt x="1" y="26"/>
                        <a:pt x="5" y="20"/>
                      </a:cubicBezTo>
                      <a:cubicBezTo>
                        <a:pt x="18" y="0"/>
                        <a:pt x="55" y="0"/>
                        <a:pt x="86" y="20"/>
                      </a:cubicBezTo>
                      <a:close/>
                    </a:path>
                  </a:pathLst>
                </a:custGeom>
                <a:solidFill>
                  <a:srgbClr val="333333">
                    <a:alpha val="333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645;p55">
                  <a:extLst>
                    <a:ext uri="{FF2B5EF4-FFF2-40B4-BE49-F238E27FC236}">
                      <a16:creationId xmlns:a16="http://schemas.microsoft.com/office/drawing/2014/main" id="{F4FBADBC-D057-1F7D-C22E-49F1956840BF}"/>
                    </a:ext>
                  </a:extLst>
                </p:cNvPr>
                <p:cNvSpPr/>
                <p:nvPr/>
              </p:nvSpPr>
              <p:spPr>
                <a:xfrm>
                  <a:off x="3318620" y="3141341"/>
                  <a:ext cx="134446" cy="104346"/>
                </a:xfrm>
                <a:custGeom>
                  <a:avLst/>
                  <a:gdLst/>
                  <a:ahLst/>
                  <a:cxnLst/>
                  <a:rect l="l" t="t" r="r" b="b"/>
                  <a:pathLst>
                    <a:path w="99" h="77" extrusionOk="0">
                      <a:moveTo>
                        <a:pt x="66" y="21"/>
                      </a:moveTo>
                      <a:cubicBezTo>
                        <a:pt x="87" y="36"/>
                        <a:pt x="99" y="56"/>
                        <a:pt x="98" y="73"/>
                      </a:cubicBezTo>
                      <a:cubicBezTo>
                        <a:pt x="81" y="77"/>
                        <a:pt x="58" y="72"/>
                        <a:pt x="38" y="59"/>
                      </a:cubicBezTo>
                      <a:cubicBezTo>
                        <a:pt x="17" y="46"/>
                        <a:pt x="3" y="28"/>
                        <a:pt x="0" y="11"/>
                      </a:cubicBezTo>
                      <a:cubicBezTo>
                        <a:pt x="15" y="0"/>
                        <a:pt x="43" y="4"/>
                        <a:pt x="66" y="21"/>
                      </a:cubicBezTo>
                      <a:close/>
                    </a:path>
                  </a:pathLst>
                </a:custGeom>
                <a:solidFill>
                  <a:srgbClr val="333333">
                    <a:alpha val="333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 name="Google Shape;2646;p55">
                <a:extLst>
                  <a:ext uri="{FF2B5EF4-FFF2-40B4-BE49-F238E27FC236}">
                    <a16:creationId xmlns:a16="http://schemas.microsoft.com/office/drawing/2014/main" id="{DC8A3043-9A55-ED5A-2064-6F3651B83C67}"/>
                  </a:ext>
                </a:extLst>
              </p:cNvPr>
              <p:cNvSpPr/>
              <p:nvPr/>
            </p:nvSpPr>
            <p:spPr>
              <a:xfrm>
                <a:off x="3538434" y="3134765"/>
                <a:ext cx="160533" cy="149496"/>
              </a:xfrm>
              <a:custGeom>
                <a:avLst/>
                <a:gdLst/>
                <a:ahLst/>
                <a:cxnLst/>
                <a:rect l="l" t="t" r="r" b="b"/>
                <a:pathLst>
                  <a:path w="118" h="110" extrusionOk="0">
                    <a:moveTo>
                      <a:pt x="76" y="110"/>
                    </a:moveTo>
                    <a:cubicBezTo>
                      <a:pt x="79" y="110"/>
                      <a:pt x="82" y="109"/>
                      <a:pt x="85" y="109"/>
                    </a:cubicBezTo>
                    <a:cubicBezTo>
                      <a:pt x="93" y="107"/>
                      <a:pt x="99" y="104"/>
                      <a:pt x="103" y="98"/>
                    </a:cubicBezTo>
                    <a:cubicBezTo>
                      <a:pt x="118" y="80"/>
                      <a:pt x="109" y="48"/>
                      <a:pt x="82" y="26"/>
                    </a:cubicBezTo>
                    <a:cubicBezTo>
                      <a:pt x="56" y="4"/>
                      <a:pt x="22" y="0"/>
                      <a:pt x="7" y="18"/>
                    </a:cubicBezTo>
                    <a:cubicBezTo>
                      <a:pt x="3" y="23"/>
                      <a:pt x="0" y="30"/>
                      <a:pt x="0" y="38"/>
                    </a:cubicBezTo>
                    <a:cubicBezTo>
                      <a:pt x="0" y="55"/>
                      <a:pt x="11" y="75"/>
                      <a:pt x="28" y="90"/>
                    </a:cubicBezTo>
                    <a:cubicBezTo>
                      <a:pt x="43" y="103"/>
                      <a:pt x="61" y="110"/>
                      <a:pt x="76" y="110"/>
                    </a:cubicBezTo>
                    <a:close/>
                    <a:moveTo>
                      <a:pt x="11" y="21"/>
                    </a:moveTo>
                    <a:cubicBezTo>
                      <a:pt x="17" y="15"/>
                      <a:pt x="25" y="11"/>
                      <a:pt x="35" y="11"/>
                    </a:cubicBezTo>
                    <a:cubicBezTo>
                      <a:pt x="48" y="11"/>
                      <a:pt x="65" y="18"/>
                      <a:pt x="79" y="30"/>
                    </a:cubicBezTo>
                    <a:cubicBezTo>
                      <a:pt x="103" y="50"/>
                      <a:pt x="113" y="79"/>
                      <a:pt x="100" y="95"/>
                    </a:cubicBezTo>
                    <a:cubicBezTo>
                      <a:pt x="96" y="99"/>
                      <a:pt x="91" y="102"/>
                      <a:pt x="86" y="103"/>
                    </a:cubicBezTo>
                    <a:cubicBezTo>
                      <a:pt x="88" y="87"/>
                      <a:pt x="78" y="67"/>
                      <a:pt x="60" y="52"/>
                    </a:cubicBezTo>
                    <a:cubicBezTo>
                      <a:pt x="43" y="37"/>
                      <a:pt x="21" y="31"/>
                      <a:pt x="5" y="36"/>
                    </a:cubicBezTo>
                    <a:cubicBezTo>
                      <a:pt x="6" y="30"/>
                      <a:pt x="8" y="25"/>
                      <a:pt x="11" y="21"/>
                    </a:cubicBezTo>
                    <a:close/>
                    <a:moveTo>
                      <a:pt x="5" y="38"/>
                    </a:moveTo>
                    <a:cubicBezTo>
                      <a:pt x="5" y="38"/>
                      <a:pt x="5" y="38"/>
                      <a:pt x="5" y="38"/>
                    </a:cubicBezTo>
                    <a:cubicBezTo>
                      <a:pt x="5" y="38"/>
                      <a:pt x="5" y="38"/>
                      <a:pt x="5" y="38"/>
                    </a:cubicBezTo>
                    <a:cubicBezTo>
                      <a:pt x="20" y="33"/>
                      <a:pt x="42" y="39"/>
                      <a:pt x="59" y="53"/>
                    </a:cubicBezTo>
                    <a:cubicBezTo>
                      <a:pt x="77" y="68"/>
                      <a:pt x="87" y="88"/>
                      <a:pt x="84" y="104"/>
                    </a:cubicBezTo>
                    <a:cubicBezTo>
                      <a:pt x="84" y="104"/>
                      <a:pt x="84" y="104"/>
                      <a:pt x="84" y="104"/>
                    </a:cubicBezTo>
                    <a:cubicBezTo>
                      <a:pt x="68" y="107"/>
                      <a:pt x="48" y="100"/>
                      <a:pt x="32" y="86"/>
                    </a:cubicBezTo>
                    <a:cubicBezTo>
                      <a:pt x="15" y="72"/>
                      <a:pt x="5" y="54"/>
                      <a:pt x="5" y="3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647;p55">
                <a:extLst>
                  <a:ext uri="{FF2B5EF4-FFF2-40B4-BE49-F238E27FC236}">
                    <a16:creationId xmlns:a16="http://schemas.microsoft.com/office/drawing/2014/main" id="{CB7FDFB3-9564-7776-9237-A38A26E0BF56}"/>
                  </a:ext>
                </a:extLst>
              </p:cNvPr>
              <p:cNvSpPr/>
              <p:nvPr/>
            </p:nvSpPr>
            <p:spPr>
              <a:xfrm>
                <a:off x="3250479" y="3126738"/>
                <a:ext cx="177590" cy="150499"/>
              </a:xfrm>
              <a:custGeom>
                <a:avLst/>
                <a:gdLst/>
                <a:ahLst/>
                <a:cxnLst/>
                <a:rect l="l" t="t" r="r" b="b"/>
                <a:pathLst>
                  <a:path w="131" h="111" extrusionOk="0">
                    <a:moveTo>
                      <a:pt x="91" y="21"/>
                    </a:moveTo>
                    <a:cubicBezTo>
                      <a:pt x="58" y="0"/>
                      <a:pt x="20" y="1"/>
                      <a:pt x="6" y="21"/>
                    </a:cubicBezTo>
                    <a:cubicBezTo>
                      <a:pt x="2" y="28"/>
                      <a:pt x="0" y="36"/>
                      <a:pt x="2" y="46"/>
                    </a:cubicBezTo>
                    <a:cubicBezTo>
                      <a:pt x="5" y="64"/>
                      <a:pt x="19" y="82"/>
                      <a:pt x="40" y="95"/>
                    </a:cubicBezTo>
                    <a:cubicBezTo>
                      <a:pt x="56" y="105"/>
                      <a:pt x="74" y="111"/>
                      <a:pt x="89" y="111"/>
                    </a:cubicBezTo>
                    <a:cubicBezTo>
                      <a:pt x="94" y="111"/>
                      <a:pt x="98" y="110"/>
                      <a:pt x="102" y="109"/>
                    </a:cubicBezTo>
                    <a:cubicBezTo>
                      <a:pt x="112" y="107"/>
                      <a:pt x="120" y="102"/>
                      <a:pt x="125" y="95"/>
                    </a:cubicBezTo>
                    <a:cubicBezTo>
                      <a:pt x="130" y="88"/>
                      <a:pt x="131" y="79"/>
                      <a:pt x="129" y="69"/>
                    </a:cubicBezTo>
                    <a:cubicBezTo>
                      <a:pt x="125" y="51"/>
                      <a:pt x="111" y="33"/>
                      <a:pt x="91" y="21"/>
                    </a:cubicBezTo>
                    <a:close/>
                    <a:moveTo>
                      <a:pt x="43" y="91"/>
                    </a:moveTo>
                    <a:cubicBezTo>
                      <a:pt x="23" y="79"/>
                      <a:pt x="9" y="61"/>
                      <a:pt x="7" y="45"/>
                    </a:cubicBezTo>
                    <a:cubicBezTo>
                      <a:pt x="7" y="45"/>
                      <a:pt x="7" y="45"/>
                      <a:pt x="7" y="45"/>
                    </a:cubicBezTo>
                    <a:cubicBezTo>
                      <a:pt x="7" y="45"/>
                      <a:pt x="7" y="45"/>
                      <a:pt x="7" y="45"/>
                    </a:cubicBezTo>
                    <a:cubicBezTo>
                      <a:pt x="22" y="35"/>
                      <a:pt x="48" y="40"/>
                      <a:pt x="70" y="56"/>
                    </a:cubicBezTo>
                    <a:cubicBezTo>
                      <a:pt x="89" y="69"/>
                      <a:pt x="101" y="88"/>
                      <a:pt x="101" y="104"/>
                    </a:cubicBezTo>
                    <a:cubicBezTo>
                      <a:pt x="84" y="108"/>
                      <a:pt x="62" y="103"/>
                      <a:pt x="43" y="91"/>
                    </a:cubicBezTo>
                    <a:close/>
                    <a:moveTo>
                      <a:pt x="121" y="92"/>
                    </a:moveTo>
                    <a:cubicBezTo>
                      <a:pt x="117" y="98"/>
                      <a:pt x="111" y="102"/>
                      <a:pt x="103" y="104"/>
                    </a:cubicBezTo>
                    <a:cubicBezTo>
                      <a:pt x="102" y="87"/>
                      <a:pt x="90" y="68"/>
                      <a:pt x="71" y="54"/>
                    </a:cubicBezTo>
                    <a:cubicBezTo>
                      <a:pt x="49" y="38"/>
                      <a:pt x="22" y="34"/>
                      <a:pt x="6" y="43"/>
                    </a:cubicBezTo>
                    <a:cubicBezTo>
                      <a:pt x="6" y="36"/>
                      <a:pt x="7" y="29"/>
                      <a:pt x="10" y="24"/>
                    </a:cubicBezTo>
                    <a:cubicBezTo>
                      <a:pt x="16" y="15"/>
                      <a:pt x="28" y="11"/>
                      <a:pt x="42" y="11"/>
                    </a:cubicBezTo>
                    <a:cubicBezTo>
                      <a:pt x="56" y="11"/>
                      <a:pt x="72" y="15"/>
                      <a:pt x="88" y="25"/>
                    </a:cubicBezTo>
                    <a:cubicBezTo>
                      <a:pt x="107" y="37"/>
                      <a:pt x="121" y="54"/>
                      <a:pt x="124" y="70"/>
                    </a:cubicBezTo>
                    <a:cubicBezTo>
                      <a:pt x="126" y="78"/>
                      <a:pt x="125" y="86"/>
                      <a:pt x="121" y="9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648;p55">
                <a:extLst>
                  <a:ext uri="{FF2B5EF4-FFF2-40B4-BE49-F238E27FC236}">
                    <a16:creationId xmlns:a16="http://schemas.microsoft.com/office/drawing/2014/main" id="{997E67F2-B791-40F3-F7E7-C422EB306812}"/>
                  </a:ext>
                </a:extLst>
              </p:cNvPr>
              <p:cNvSpPr/>
              <p:nvPr/>
            </p:nvSpPr>
            <p:spPr>
              <a:xfrm>
                <a:off x="3569538" y="3381584"/>
                <a:ext cx="167556" cy="164546"/>
              </a:xfrm>
              <a:custGeom>
                <a:avLst/>
                <a:gdLst/>
                <a:ahLst/>
                <a:cxnLst/>
                <a:rect l="l" t="t" r="r" b="b"/>
                <a:pathLst>
                  <a:path w="123" h="121" extrusionOk="0">
                    <a:moveTo>
                      <a:pt x="90" y="29"/>
                    </a:moveTo>
                    <a:cubicBezTo>
                      <a:pt x="74" y="11"/>
                      <a:pt x="54" y="0"/>
                      <a:pt x="36" y="0"/>
                    </a:cubicBezTo>
                    <a:cubicBezTo>
                      <a:pt x="26" y="0"/>
                      <a:pt x="18" y="2"/>
                      <a:pt x="11" y="9"/>
                    </a:cubicBezTo>
                    <a:cubicBezTo>
                      <a:pt x="5" y="15"/>
                      <a:pt x="2" y="23"/>
                      <a:pt x="1" y="33"/>
                    </a:cubicBezTo>
                    <a:cubicBezTo>
                      <a:pt x="0" y="52"/>
                      <a:pt x="10" y="74"/>
                      <a:pt x="26" y="92"/>
                    </a:cubicBezTo>
                    <a:cubicBezTo>
                      <a:pt x="42" y="110"/>
                      <a:pt x="63" y="121"/>
                      <a:pt x="81" y="121"/>
                    </a:cubicBezTo>
                    <a:cubicBezTo>
                      <a:pt x="81" y="121"/>
                      <a:pt x="81" y="121"/>
                      <a:pt x="81" y="121"/>
                    </a:cubicBezTo>
                    <a:cubicBezTo>
                      <a:pt x="91" y="121"/>
                      <a:pt x="99" y="118"/>
                      <a:pt x="105" y="112"/>
                    </a:cubicBezTo>
                    <a:cubicBezTo>
                      <a:pt x="123" y="95"/>
                      <a:pt x="116" y="58"/>
                      <a:pt x="90" y="29"/>
                    </a:cubicBezTo>
                    <a:close/>
                    <a:moveTo>
                      <a:pt x="29" y="88"/>
                    </a:moveTo>
                    <a:cubicBezTo>
                      <a:pt x="14" y="71"/>
                      <a:pt x="6" y="51"/>
                      <a:pt x="6" y="34"/>
                    </a:cubicBezTo>
                    <a:cubicBezTo>
                      <a:pt x="22" y="31"/>
                      <a:pt x="43" y="40"/>
                      <a:pt x="60" y="56"/>
                    </a:cubicBezTo>
                    <a:cubicBezTo>
                      <a:pt x="79" y="75"/>
                      <a:pt x="88" y="100"/>
                      <a:pt x="82" y="116"/>
                    </a:cubicBezTo>
                    <a:cubicBezTo>
                      <a:pt x="82" y="116"/>
                      <a:pt x="82" y="116"/>
                      <a:pt x="81" y="116"/>
                    </a:cubicBezTo>
                    <a:cubicBezTo>
                      <a:pt x="81" y="116"/>
                      <a:pt x="81" y="116"/>
                      <a:pt x="81" y="116"/>
                    </a:cubicBezTo>
                    <a:cubicBezTo>
                      <a:pt x="65" y="116"/>
                      <a:pt x="45" y="106"/>
                      <a:pt x="29" y="88"/>
                    </a:cubicBezTo>
                    <a:close/>
                    <a:moveTo>
                      <a:pt x="101" y="109"/>
                    </a:moveTo>
                    <a:cubicBezTo>
                      <a:pt x="97" y="113"/>
                      <a:pt x="91" y="116"/>
                      <a:pt x="83" y="116"/>
                    </a:cubicBezTo>
                    <a:cubicBezTo>
                      <a:pt x="90" y="99"/>
                      <a:pt x="80" y="74"/>
                      <a:pt x="61" y="55"/>
                    </a:cubicBezTo>
                    <a:cubicBezTo>
                      <a:pt x="44" y="38"/>
                      <a:pt x="23" y="30"/>
                      <a:pt x="6" y="32"/>
                    </a:cubicBezTo>
                    <a:cubicBezTo>
                      <a:pt x="7" y="24"/>
                      <a:pt x="10" y="17"/>
                      <a:pt x="15" y="12"/>
                    </a:cubicBezTo>
                    <a:cubicBezTo>
                      <a:pt x="20" y="7"/>
                      <a:pt x="27" y="5"/>
                      <a:pt x="35" y="5"/>
                    </a:cubicBezTo>
                    <a:cubicBezTo>
                      <a:pt x="35" y="5"/>
                      <a:pt x="36" y="5"/>
                      <a:pt x="36" y="5"/>
                    </a:cubicBezTo>
                    <a:cubicBezTo>
                      <a:pt x="53" y="5"/>
                      <a:pt x="72" y="16"/>
                      <a:pt x="87" y="33"/>
                    </a:cubicBezTo>
                    <a:cubicBezTo>
                      <a:pt x="111" y="59"/>
                      <a:pt x="117" y="93"/>
                      <a:pt x="101" y="10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theme/theme1.xml><?xml version="1.0" encoding="utf-8"?>
<a:theme xmlns:a="http://schemas.openxmlformats.org/drawingml/2006/main" name="Bowling School Center by Slidesgo">
  <a:themeElements>
    <a:clrScheme name="Simple Light">
      <a:dk1>
        <a:srgbClr val="403952"/>
      </a:dk1>
      <a:lt1>
        <a:srgbClr val="ADA1BF"/>
      </a:lt1>
      <a:dk2>
        <a:srgbClr val="F3F3F3"/>
      </a:dk2>
      <a:lt2>
        <a:srgbClr val="8B7FA3"/>
      </a:lt2>
      <a:accent1>
        <a:srgbClr val="64577F"/>
      </a:accent1>
      <a:accent2>
        <a:srgbClr val="F0C273"/>
      </a:accent2>
      <a:accent3>
        <a:srgbClr val="E4A32B"/>
      </a:accent3>
      <a:accent4>
        <a:srgbClr val="D3503E"/>
      </a:accent4>
      <a:accent5>
        <a:srgbClr val="814F14"/>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466</TotalTime>
  <Words>858</Words>
  <Application>Microsoft Office PowerPoint</Application>
  <PresentationFormat>On-screen Show (16:9)</PresentationFormat>
  <Paragraphs>89</Paragraphs>
  <Slides>13</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Calibri</vt:lpstr>
      <vt:lpstr>Amasis MT Pro Medium</vt:lpstr>
      <vt:lpstr>Arial</vt:lpstr>
      <vt:lpstr>Pacifico</vt:lpstr>
      <vt:lpstr>DM Sans</vt:lpstr>
      <vt:lpstr>Lato</vt:lpstr>
      <vt:lpstr>Fira Sans</vt:lpstr>
      <vt:lpstr>Bowling School Center by Slidesgo</vt:lpstr>
      <vt:lpstr>Ballistic Bowling</vt:lpstr>
      <vt:lpstr>Table of contents</vt:lpstr>
      <vt:lpstr>Introduction</vt:lpstr>
      <vt:lpstr>Levels of Fun</vt:lpstr>
      <vt:lpstr>Ballistic Bowling offers high-quality graphics with detailed visuals of the bowling alley. The animations for rolling balls and falling pins are smooth and eye-catching.</vt:lpstr>
      <vt:lpstr>Multilevel Gameplay</vt:lpstr>
      <vt:lpstr>Development Process</vt:lpstr>
      <vt:lpstr>Testing</vt:lpstr>
      <vt:lpstr>Class Diagram</vt:lpstr>
      <vt:lpstr>PowerPoint Presentation</vt:lpstr>
      <vt:lpstr>Reference</vt:lpstr>
      <vt:lpstr>Appendix</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Shreya Ghimire</dc:creator>
  <cp:lastModifiedBy>Shreya Ghimire</cp:lastModifiedBy>
  <cp:revision>8</cp:revision>
  <dcterms:modified xsi:type="dcterms:W3CDTF">2024-12-10T22:55:04Z</dcterms:modified>
</cp:coreProperties>
</file>